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 id="2147483859" r:id="rId5"/>
    <p:sldMasterId id="2147483871" r:id="rId6"/>
  </p:sldMasterIdLst>
  <p:notesMasterIdLst>
    <p:notesMasterId r:id="rId53"/>
  </p:notesMasterIdLst>
  <p:handoutMasterIdLst>
    <p:handoutMasterId r:id="rId54"/>
  </p:handoutMasterIdLst>
  <p:sldIdLst>
    <p:sldId id="926" r:id="rId7"/>
    <p:sldId id="259" r:id="rId8"/>
    <p:sldId id="261" r:id="rId9"/>
    <p:sldId id="258" r:id="rId10"/>
    <p:sldId id="925" r:id="rId11"/>
    <p:sldId id="684" r:id="rId12"/>
    <p:sldId id="674" r:id="rId13"/>
    <p:sldId id="948" r:id="rId14"/>
    <p:sldId id="670" r:id="rId15"/>
    <p:sldId id="764" r:id="rId16"/>
    <p:sldId id="767" r:id="rId17"/>
    <p:sldId id="671" r:id="rId18"/>
    <p:sldId id="769" r:id="rId19"/>
    <p:sldId id="770" r:id="rId20"/>
    <p:sldId id="771" r:id="rId21"/>
    <p:sldId id="773" r:id="rId22"/>
    <p:sldId id="928" r:id="rId23"/>
    <p:sldId id="929" r:id="rId24"/>
    <p:sldId id="916" r:id="rId25"/>
    <p:sldId id="921" r:id="rId26"/>
    <p:sldId id="917" r:id="rId27"/>
    <p:sldId id="922" r:id="rId28"/>
    <p:sldId id="923" r:id="rId29"/>
    <p:sldId id="924" r:id="rId30"/>
    <p:sldId id="934" r:id="rId31"/>
    <p:sldId id="933" r:id="rId32"/>
    <p:sldId id="772" r:id="rId33"/>
    <p:sldId id="950" r:id="rId34"/>
    <p:sldId id="930" r:id="rId35"/>
    <p:sldId id="931" r:id="rId36"/>
    <p:sldId id="935" r:id="rId37"/>
    <p:sldId id="746" r:id="rId38"/>
    <p:sldId id="747" r:id="rId39"/>
    <p:sldId id="748" r:id="rId40"/>
    <p:sldId id="750" r:id="rId41"/>
    <p:sldId id="320" r:id="rId42"/>
    <p:sldId id="299" r:id="rId43"/>
    <p:sldId id="945" r:id="rId44"/>
    <p:sldId id="946" r:id="rId45"/>
    <p:sldId id="947" r:id="rId46"/>
    <p:sldId id="756" r:id="rId47"/>
    <p:sldId id="951" r:id="rId48"/>
    <p:sldId id="949" r:id="rId49"/>
    <p:sldId id="791" r:id="rId50"/>
    <p:sldId id="936" r:id="rId51"/>
    <p:sldId id="93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31DB44-A077-EE4F-9C7D-889F4BD3FB3C}">
          <p14:sldIdLst>
            <p14:sldId id="926"/>
            <p14:sldId id="259"/>
            <p14:sldId id="261"/>
            <p14:sldId id="258"/>
            <p14:sldId id="925"/>
            <p14:sldId id="684"/>
            <p14:sldId id="674"/>
            <p14:sldId id="948"/>
            <p14:sldId id="670"/>
            <p14:sldId id="764"/>
            <p14:sldId id="767"/>
            <p14:sldId id="671"/>
            <p14:sldId id="769"/>
            <p14:sldId id="770"/>
            <p14:sldId id="771"/>
            <p14:sldId id="773"/>
            <p14:sldId id="928"/>
            <p14:sldId id="929"/>
            <p14:sldId id="916"/>
            <p14:sldId id="921"/>
            <p14:sldId id="917"/>
            <p14:sldId id="922"/>
            <p14:sldId id="923"/>
            <p14:sldId id="924"/>
            <p14:sldId id="934"/>
            <p14:sldId id="933"/>
            <p14:sldId id="772"/>
            <p14:sldId id="950"/>
            <p14:sldId id="930"/>
            <p14:sldId id="931"/>
            <p14:sldId id="935"/>
            <p14:sldId id="746"/>
            <p14:sldId id="747"/>
            <p14:sldId id="748"/>
            <p14:sldId id="750"/>
            <p14:sldId id="320"/>
            <p14:sldId id="299"/>
            <p14:sldId id="945"/>
            <p14:sldId id="946"/>
            <p14:sldId id="947"/>
            <p14:sldId id="756"/>
            <p14:sldId id="951"/>
            <p14:sldId id="949"/>
            <p14:sldId id="791"/>
            <p14:sldId id="936"/>
            <p14:sldId id="932"/>
          </p14:sldIdLst>
        </p14:section>
      </p14:sectionLst>
    </p:ext>
    <p:ext uri="{EFAFB233-063F-42B5-8137-9DF3F51BA10A}">
      <p15:sldGuideLst xmlns:p15="http://schemas.microsoft.com/office/powerpoint/2012/main">
        <p15:guide id="1" orient="horz" pos="3906" userDrawn="1">
          <p15:clr>
            <a:srgbClr val="A4A3A4"/>
          </p15:clr>
        </p15:guide>
        <p15:guide id="2" pos="597" userDrawn="1">
          <p15:clr>
            <a:srgbClr val="A4A3A4"/>
          </p15:clr>
        </p15:guide>
        <p15:guide id="3" orient="horz" pos="731" userDrawn="1">
          <p15:clr>
            <a:srgbClr val="A4A3A4"/>
          </p15:clr>
        </p15:guide>
        <p15:guide id="4" pos="7129" userDrawn="1">
          <p15:clr>
            <a:srgbClr val="A4A3A4"/>
          </p15:clr>
        </p15:guide>
        <p15:guide id="5" orient="horz" pos="1159" userDrawn="1">
          <p15:clr>
            <a:srgbClr val="A4A3A4"/>
          </p15:clr>
        </p15:guide>
        <p15:guide id="6" pos="3879" userDrawn="1">
          <p15:clr>
            <a:srgbClr val="A4A3A4"/>
          </p15:clr>
        </p15:guide>
        <p15:guide id="7" orient="horz" pos="3894">
          <p15:clr>
            <a:srgbClr val="A4A3A4"/>
          </p15:clr>
        </p15:guide>
        <p15:guide id="8" orient="horz" pos="11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00"/>
    <a:srgbClr val="FAFAFA"/>
    <a:srgbClr val="CAD0D6"/>
    <a:srgbClr val="333D47"/>
    <a:srgbClr val="FFFFFF"/>
    <a:srgbClr val="80C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6"/>
    <p:restoredTop sz="94499"/>
  </p:normalViewPr>
  <p:slideViewPr>
    <p:cSldViewPr snapToGrid="0">
      <p:cViewPr varScale="1">
        <p:scale>
          <a:sx n="70" d="100"/>
          <a:sy n="70" d="100"/>
        </p:scale>
        <p:origin x="208" y="328"/>
      </p:cViewPr>
      <p:guideLst>
        <p:guide orient="horz" pos="3906"/>
        <p:guide pos="597"/>
        <p:guide orient="horz" pos="731"/>
        <p:guide pos="7129"/>
        <p:guide orient="horz" pos="1159"/>
        <p:guide pos="3879"/>
        <p:guide orient="horz" pos="3894"/>
        <p:guide orient="horz" pos="1165"/>
      </p:guideLst>
    </p:cSldViewPr>
  </p:slideViewPr>
  <p:outlineViewPr>
    <p:cViewPr>
      <p:scale>
        <a:sx n="33" d="100"/>
        <a:sy n="33" d="100"/>
      </p:scale>
      <p:origin x="0" y="-400"/>
    </p:cViewPr>
  </p:outlineViewPr>
  <p:notesTextViewPr>
    <p:cViewPr>
      <p:scale>
        <a:sx n="1" d="1"/>
        <a:sy n="1" d="1"/>
      </p:scale>
      <p:origin x="0" y="0"/>
    </p:cViewPr>
  </p:notesTextViewPr>
  <p:sorterViewPr>
    <p:cViewPr>
      <p:scale>
        <a:sx n="91" d="100"/>
        <a:sy n="91" d="100"/>
      </p:scale>
      <p:origin x="0" y="0"/>
    </p:cViewPr>
  </p:sorterViewPr>
  <p:notesViewPr>
    <p:cSldViewPr snapToGrid="0">
      <p:cViewPr varScale="1">
        <p:scale>
          <a:sx n="93" d="100"/>
          <a:sy n="93" d="100"/>
        </p:scale>
        <p:origin x="3216"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ED5B9C-AED8-EB4B-9230-FEF90F5CE7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5A7152B-DC14-894A-A3F5-60FBA487B2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28F022-085E-254A-8ACE-612192B62131}" type="datetimeFigureOut">
              <a:rPr lang="en-GB" smtClean="0"/>
              <a:t>26/06/2022</a:t>
            </a:fld>
            <a:endParaRPr lang="en-GB"/>
          </a:p>
        </p:txBody>
      </p:sp>
      <p:sp>
        <p:nvSpPr>
          <p:cNvPr id="4" name="Footer Placeholder 3">
            <a:extLst>
              <a:ext uri="{FF2B5EF4-FFF2-40B4-BE49-F238E27FC236}">
                <a16:creationId xmlns:a16="http://schemas.microsoft.com/office/drawing/2014/main" id="{F3D3DF61-10A8-CD4B-9B8B-0A26772196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62A4368-56EE-3A44-8712-265BB37DC0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4D8B4B-B984-8B4D-8BE6-EB53F6058F00}" type="slidenum">
              <a:rPr lang="en-GB" smtClean="0"/>
              <a:t>‹#›</a:t>
            </a:fld>
            <a:endParaRPr lang="en-GB"/>
          </a:p>
        </p:txBody>
      </p:sp>
    </p:spTree>
    <p:extLst>
      <p:ext uri="{BB962C8B-B14F-4D97-AF65-F5344CB8AC3E}">
        <p14:creationId xmlns:p14="http://schemas.microsoft.com/office/powerpoint/2010/main" val="3020603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FEEA-DAE7-4EF3-9BD7-B6883E5FFC86}" type="datetimeFigureOut">
              <a:rPr lang="en-GB" smtClean="0"/>
              <a:t>26/06/2022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36FE3-D601-42E0-A774-49F74A862258}" type="slidenum">
              <a:rPr lang="en-GB" smtClean="0"/>
              <a:t>‹#›</a:t>
            </a:fld>
            <a:endParaRPr lang="en-GB"/>
          </a:p>
        </p:txBody>
      </p:sp>
    </p:spTree>
    <p:extLst>
      <p:ext uri="{BB962C8B-B14F-4D97-AF65-F5344CB8AC3E}">
        <p14:creationId xmlns:p14="http://schemas.microsoft.com/office/powerpoint/2010/main" val="198992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B36FE3-D601-42E0-A774-49F74A862258}" type="slidenum">
              <a:rPr lang="en-GB" smtClean="0"/>
              <a:t>2</a:t>
            </a:fld>
            <a:endParaRPr lang="en-GB"/>
          </a:p>
        </p:txBody>
      </p:sp>
    </p:spTree>
    <p:extLst>
      <p:ext uri="{BB962C8B-B14F-4D97-AF65-F5344CB8AC3E}">
        <p14:creationId xmlns:p14="http://schemas.microsoft.com/office/powerpoint/2010/main" val="116694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u="sng" kern="1200" dirty="0">
                <a:solidFill>
                  <a:schemeClr val="tx1"/>
                </a:solidFill>
                <a:effectLst/>
                <a:latin typeface="+mn-lt"/>
                <a:ea typeface="+mn-ea"/>
                <a:cs typeface="+mn-cs"/>
              </a:rPr>
              <a:t>Figure </a:t>
            </a:r>
            <a:r>
              <a:rPr lang="en-GB" sz="1200" i="1" kern="1200" dirty="0">
                <a:solidFill>
                  <a:schemeClr val="tx1"/>
                </a:solidFill>
                <a:effectLst/>
                <a:latin typeface="+mn-lt"/>
                <a:ea typeface="+mn-ea"/>
                <a:cs typeface="+mn-cs"/>
              </a:rPr>
              <a:t>3: </a:t>
            </a:r>
            <a:r>
              <a:rPr lang="en-GB" sz="1200" i="1" kern="1200" dirty="0" err="1">
                <a:solidFill>
                  <a:schemeClr val="tx1"/>
                </a:solidFill>
                <a:effectLst/>
                <a:latin typeface="+mn-lt"/>
                <a:ea typeface="+mn-ea"/>
                <a:cs typeface="+mn-cs"/>
              </a:rPr>
              <a:t>Kaplen</a:t>
            </a:r>
            <a:r>
              <a:rPr lang="en-GB" sz="1200" i="1" kern="1200" dirty="0">
                <a:solidFill>
                  <a:schemeClr val="tx1"/>
                </a:solidFill>
                <a:effectLst/>
                <a:latin typeface="+mn-lt"/>
                <a:ea typeface="+mn-ea"/>
                <a:cs typeface="+mn-cs"/>
              </a:rPr>
              <a:t> Meyer survival curves from Shackelford et al JAMA 2017 vol. 318 (16) pp.1581-1591.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Graph (fig 3 from original paper) shows improved survival in the transfused cohort in matched casualties with haemorrhagic shock. The second graph (fig 4 in original paper) shows the 24 hour survival with matched casualties who received transfusion in less than or greater than 15 mins from time of MEDVAC. Median time to transfusion was 36 minutes (IQR 27 – 46 Mins) </a:t>
            </a:r>
          </a:p>
          <a:p>
            <a:br>
              <a:rPr lang="en-GB" dirty="0">
                <a:effectLst/>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0FE96-2850-0A4B-B62C-146657E041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3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u="sng" kern="1200" dirty="0">
                <a:solidFill>
                  <a:schemeClr val="tx1"/>
                </a:solidFill>
                <a:effectLst/>
                <a:latin typeface="+mn-lt"/>
                <a:ea typeface="+mn-ea"/>
                <a:cs typeface="+mn-cs"/>
              </a:rPr>
              <a:t>Figure </a:t>
            </a:r>
            <a:r>
              <a:rPr lang="en-GB" sz="1200" i="1" kern="1200" dirty="0">
                <a:solidFill>
                  <a:schemeClr val="tx1"/>
                </a:solidFill>
                <a:effectLst/>
                <a:latin typeface="+mn-lt"/>
                <a:ea typeface="+mn-ea"/>
                <a:cs typeface="+mn-cs"/>
              </a:rPr>
              <a:t>3: </a:t>
            </a:r>
            <a:r>
              <a:rPr lang="en-GB" sz="1200" i="1" kern="1200" dirty="0" err="1">
                <a:solidFill>
                  <a:schemeClr val="tx1"/>
                </a:solidFill>
                <a:effectLst/>
                <a:latin typeface="+mn-lt"/>
                <a:ea typeface="+mn-ea"/>
                <a:cs typeface="+mn-cs"/>
              </a:rPr>
              <a:t>Kaplen</a:t>
            </a:r>
            <a:r>
              <a:rPr lang="en-GB" sz="1200" i="1" kern="1200" dirty="0">
                <a:solidFill>
                  <a:schemeClr val="tx1"/>
                </a:solidFill>
                <a:effectLst/>
                <a:latin typeface="+mn-lt"/>
                <a:ea typeface="+mn-ea"/>
                <a:cs typeface="+mn-cs"/>
              </a:rPr>
              <a:t> Meyer survival curves from Shackelford et al JAMA 2017 vol. 318 (16) pp.1581-1591.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Graph (fig 3 from original paper) shows improved survival in the transfused cohort in matched casualties with haemorrhagic shock. The second graph (fig 4 in original paper) shows the 24 hour survival with matched casualties who received transfusion in less than or greater than 15 mins from time of MEDVAC. Median time to transfusion was 36 minutes (IQR 27 – 46 Mins) </a:t>
            </a:r>
          </a:p>
          <a:p>
            <a:br>
              <a:rPr lang="en-GB" dirty="0">
                <a:effectLst/>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0FE96-2850-0A4B-B62C-146657E041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4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Number of boluses needed to attain SBP 80 mmHg at</a:t>
            </a:r>
            <a:r>
              <a:rPr lang="en-GB" baseline="0" dirty="0"/>
              <a:t> the start of the </a:t>
            </a:r>
            <a:r>
              <a:rPr lang="en-GB" baseline="0" dirty="0" err="1"/>
              <a:t>resusc</a:t>
            </a:r>
            <a:r>
              <a:rPr lang="en-GB" baseline="0" dirty="0"/>
              <a:t> phase (immediately after the end of the shock phase)</a:t>
            </a:r>
          </a:p>
          <a:p>
            <a:pPr marL="228600" indent="-228600">
              <a:buAutoNum type="alphaLcParenR"/>
            </a:pPr>
            <a:r>
              <a:rPr lang="en-GB" baseline="0" dirty="0"/>
              <a:t>What happened in response to the NEXT bolus (so all starting from the same starting point with respect to them having ALREADY achieved SBP 80 with the previous bolus </a:t>
            </a:r>
            <a:r>
              <a:rPr lang="mr-IN" baseline="0" dirty="0"/>
              <a:t>…</a:t>
            </a:r>
            <a:r>
              <a:rPr lang="en-US" baseline="0" dirty="0"/>
              <a:t>.) </a:t>
            </a:r>
          </a:p>
          <a:p>
            <a:pPr marL="228600" indent="-228600">
              <a:buAutoNum type="alphaLcParenR"/>
            </a:pPr>
            <a:r>
              <a:rPr lang="en-US" baseline="0" dirty="0"/>
              <a:t>Time to the next bolus after the one in b</a:t>
            </a:r>
          </a:p>
          <a:p>
            <a:pPr marL="228600" indent="-228600">
              <a:buAutoNum type="alphaLcParenR"/>
            </a:pPr>
            <a:r>
              <a:rPr lang="en-US" baseline="0"/>
              <a:t>Bottom row should </a:t>
            </a:r>
            <a:r>
              <a:rPr lang="en-US" baseline="0" dirty="0"/>
              <a:t>be self explanatory</a:t>
            </a:r>
            <a:endParaRPr lang="en-GB" dirty="0"/>
          </a:p>
        </p:txBody>
      </p:sp>
      <p:sp>
        <p:nvSpPr>
          <p:cNvPr id="4" name="Header Placeholder 3"/>
          <p:cNvSpPr>
            <a:spLocks noGrp="1"/>
          </p:cNvSpPr>
          <p:nvPr>
            <p:ph type="hdr" sz="quarter" idx="10"/>
          </p:nvPr>
        </p:nvSpPr>
        <p:spPr/>
        <p:txBody>
          <a:bodyPr/>
          <a:lstStyle/>
          <a:p>
            <a:pPr>
              <a:defRPr/>
            </a:pPr>
            <a:r>
              <a:rPr lang="en-GB"/>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26/06/2022</a:t>
            </a:fld>
            <a:endParaRPr lang="en-GB" dirty="0"/>
          </a:p>
        </p:txBody>
      </p:sp>
      <p:sp>
        <p:nvSpPr>
          <p:cNvPr id="6" name="Footer Placeholder 5"/>
          <p:cNvSpPr>
            <a:spLocks noGrp="1"/>
          </p:cNvSpPr>
          <p:nvPr>
            <p:ph type="ftr" sz="quarter" idx="12"/>
          </p:nvPr>
        </p:nvSpPr>
        <p:spPr/>
        <p:txBody>
          <a:bodyPr/>
          <a:lstStyle/>
          <a:p>
            <a:pPr>
              <a:defRPr/>
            </a:pPr>
            <a:r>
              <a:rPr lang="en-GB"/>
              <a:t>© Crown copyright 2020 Dstl</a:t>
            </a:r>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37</a:t>
            </a:fld>
            <a:endParaRPr lang="en-GB" dirty="0"/>
          </a:p>
        </p:txBody>
      </p:sp>
    </p:spTree>
    <p:extLst>
      <p:ext uri="{BB962C8B-B14F-4D97-AF65-F5344CB8AC3E}">
        <p14:creationId xmlns:p14="http://schemas.microsoft.com/office/powerpoint/2010/main" val="273192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Number of boluses needed to attain SBP 80 mmHg at</a:t>
            </a:r>
            <a:r>
              <a:rPr lang="en-GB" baseline="0" dirty="0"/>
              <a:t> the start of the </a:t>
            </a:r>
            <a:r>
              <a:rPr lang="en-GB" baseline="0" dirty="0" err="1"/>
              <a:t>resusc</a:t>
            </a:r>
            <a:r>
              <a:rPr lang="en-GB" baseline="0" dirty="0"/>
              <a:t> phase (immediately after the end of the shock phase)</a:t>
            </a:r>
          </a:p>
          <a:p>
            <a:pPr marL="228600" indent="-228600">
              <a:buAutoNum type="alphaLcParenR"/>
            </a:pPr>
            <a:r>
              <a:rPr lang="en-GB" baseline="0" dirty="0"/>
              <a:t>What happened in response to the NEXT bolus (so all starting from the same starting point with respect to them having ALREADY achieved SBP 80 with the previous bolus </a:t>
            </a:r>
            <a:r>
              <a:rPr lang="mr-IN" baseline="0" dirty="0"/>
              <a:t>…</a:t>
            </a:r>
            <a:r>
              <a:rPr lang="en-US" baseline="0" dirty="0"/>
              <a:t>.) </a:t>
            </a:r>
          </a:p>
          <a:p>
            <a:pPr marL="228600" indent="-228600">
              <a:buAutoNum type="alphaLcParenR"/>
            </a:pPr>
            <a:r>
              <a:rPr lang="en-US" baseline="0" dirty="0"/>
              <a:t>Time to the next bolus after the one in b</a:t>
            </a:r>
          </a:p>
          <a:p>
            <a:pPr marL="228600" indent="-228600">
              <a:buAutoNum type="alphaLcParenR"/>
            </a:pPr>
            <a:r>
              <a:rPr lang="en-US" baseline="0"/>
              <a:t>Bottom row should </a:t>
            </a:r>
            <a:r>
              <a:rPr lang="en-US" baseline="0" dirty="0"/>
              <a:t>be self explanatory</a:t>
            </a:r>
            <a:endParaRPr lang="en-GB" dirty="0"/>
          </a:p>
        </p:txBody>
      </p:sp>
      <p:sp>
        <p:nvSpPr>
          <p:cNvPr id="4" name="Header Placeholder 3"/>
          <p:cNvSpPr>
            <a:spLocks noGrp="1"/>
          </p:cNvSpPr>
          <p:nvPr>
            <p:ph type="hdr" sz="quarter" idx="10"/>
          </p:nvPr>
        </p:nvSpPr>
        <p:spPr/>
        <p:txBody>
          <a:bodyPr/>
          <a:lstStyle/>
          <a:p>
            <a:pPr>
              <a:defRPr/>
            </a:pPr>
            <a:r>
              <a:rPr lang="en-GB"/>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26/06/2022</a:t>
            </a:fld>
            <a:endParaRPr lang="en-GB" dirty="0"/>
          </a:p>
        </p:txBody>
      </p:sp>
      <p:sp>
        <p:nvSpPr>
          <p:cNvPr id="6" name="Footer Placeholder 5"/>
          <p:cNvSpPr>
            <a:spLocks noGrp="1"/>
          </p:cNvSpPr>
          <p:nvPr>
            <p:ph type="ftr" sz="quarter" idx="12"/>
          </p:nvPr>
        </p:nvSpPr>
        <p:spPr/>
        <p:txBody>
          <a:bodyPr/>
          <a:lstStyle/>
          <a:p>
            <a:pPr>
              <a:defRPr/>
            </a:pPr>
            <a:r>
              <a:rPr lang="en-GB"/>
              <a:t>© Crown copyright 2020 Dstl</a:t>
            </a:r>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38</a:t>
            </a:fld>
            <a:endParaRPr lang="en-GB" dirty="0"/>
          </a:p>
        </p:txBody>
      </p:sp>
    </p:spTree>
    <p:extLst>
      <p:ext uri="{BB962C8B-B14F-4D97-AF65-F5344CB8AC3E}">
        <p14:creationId xmlns:p14="http://schemas.microsoft.com/office/powerpoint/2010/main" val="909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Number of boluses needed to attain SBP 80 mmHg at</a:t>
            </a:r>
            <a:r>
              <a:rPr lang="en-GB" baseline="0" dirty="0"/>
              <a:t> the start of the </a:t>
            </a:r>
            <a:r>
              <a:rPr lang="en-GB" baseline="0" dirty="0" err="1"/>
              <a:t>resusc</a:t>
            </a:r>
            <a:r>
              <a:rPr lang="en-GB" baseline="0" dirty="0"/>
              <a:t> phase (immediately after the end of the shock phase)</a:t>
            </a:r>
          </a:p>
          <a:p>
            <a:pPr marL="228600" indent="-228600">
              <a:buAutoNum type="alphaLcParenR"/>
            </a:pPr>
            <a:r>
              <a:rPr lang="en-GB" baseline="0" dirty="0"/>
              <a:t>What happened in response to the NEXT bolus (so all starting from the same starting point with respect to them having ALREADY achieved SBP 80 with the previous bolus </a:t>
            </a:r>
            <a:r>
              <a:rPr lang="mr-IN" baseline="0" dirty="0"/>
              <a:t>…</a:t>
            </a:r>
            <a:r>
              <a:rPr lang="en-US" baseline="0" dirty="0"/>
              <a:t>.) </a:t>
            </a:r>
          </a:p>
          <a:p>
            <a:pPr marL="228600" indent="-228600">
              <a:buAutoNum type="alphaLcParenR"/>
            </a:pPr>
            <a:r>
              <a:rPr lang="en-US" baseline="0" dirty="0"/>
              <a:t>Time to the next bolus after the one in b</a:t>
            </a:r>
          </a:p>
          <a:p>
            <a:pPr marL="228600" indent="-228600">
              <a:buAutoNum type="alphaLcParenR"/>
            </a:pPr>
            <a:r>
              <a:rPr lang="en-US" baseline="0"/>
              <a:t>Bottom row should </a:t>
            </a:r>
            <a:r>
              <a:rPr lang="en-US" baseline="0" dirty="0"/>
              <a:t>be self explanatory</a:t>
            </a:r>
            <a:endParaRPr lang="en-GB" dirty="0"/>
          </a:p>
        </p:txBody>
      </p:sp>
      <p:sp>
        <p:nvSpPr>
          <p:cNvPr id="4" name="Header Placeholder 3"/>
          <p:cNvSpPr>
            <a:spLocks noGrp="1"/>
          </p:cNvSpPr>
          <p:nvPr>
            <p:ph type="hdr" sz="quarter" idx="10"/>
          </p:nvPr>
        </p:nvSpPr>
        <p:spPr/>
        <p:txBody>
          <a:bodyPr/>
          <a:lstStyle/>
          <a:p>
            <a:pPr>
              <a:defRPr/>
            </a:pPr>
            <a:r>
              <a:rPr lang="en-GB"/>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26/06/2022</a:t>
            </a:fld>
            <a:endParaRPr lang="en-GB" dirty="0"/>
          </a:p>
        </p:txBody>
      </p:sp>
      <p:sp>
        <p:nvSpPr>
          <p:cNvPr id="6" name="Footer Placeholder 5"/>
          <p:cNvSpPr>
            <a:spLocks noGrp="1"/>
          </p:cNvSpPr>
          <p:nvPr>
            <p:ph type="ftr" sz="quarter" idx="12"/>
          </p:nvPr>
        </p:nvSpPr>
        <p:spPr/>
        <p:txBody>
          <a:bodyPr/>
          <a:lstStyle/>
          <a:p>
            <a:pPr>
              <a:defRPr/>
            </a:pPr>
            <a:r>
              <a:rPr lang="en-GB"/>
              <a:t>© Crown copyright 2020 Dstl</a:t>
            </a:r>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39</a:t>
            </a:fld>
            <a:endParaRPr lang="en-GB" dirty="0"/>
          </a:p>
        </p:txBody>
      </p:sp>
    </p:spTree>
    <p:extLst>
      <p:ext uri="{BB962C8B-B14F-4D97-AF65-F5344CB8AC3E}">
        <p14:creationId xmlns:p14="http://schemas.microsoft.com/office/powerpoint/2010/main" val="198311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Number of boluses needed to attain SBP 80 mmHg at</a:t>
            </a:r>
            <a:r>
              <a:rPr lang="en-GB" baseline="0" dirty="0"/>
              <a:t> the start of the </a:t>
            </a:r>
            <a:r>
              <a:rPr lang="en-GB" baseline="0" dirty="0" err="1"/>
              <a:t>resusc</a:t>
            </a:r>
            <a:r>
              <a:rPr lang="en-GB" baseline="0" dirty="0"/>
              <a:t> phase (immediately after the end of the shock phase)</a:t>
            </a:r>
          </a:p>
          <a:p>
            <a:pPr marL="228600" indent="-228600">
              <a:buAutoNum type="alphaLcParenR"/>
            </a:pPr>
            <a:r>
              <a:rPr lang="en-GB" baseline="0" dirty="0"/>
              <a:t>What happened in response to the NEXT bolus (so all starting from the same starting point with respect to them having ALREADY achieved SBP 80 with the previous bolus </a:t>
            </a:r>
            <a:r>
              <a:rPr lang="mr-IN" baseline="0" dirty="0"/>
              <a:t>…</a:t>
            </a:r>
            <a:r>
              <a:rPr lang="en-US" baseline="0" dirty="0"/>
              <a:t>.) </a:t>
            </a:r>
          </a:p>
          <a:p>
            <a:pPr marL="228600" indent="-228600">
              <a:buAutoNum type="alphaLcParenR"/>
            </a:pPr>
            <a:r>
              <a:rPr lang="en-US" baseline="0" dirty="0"/>
              <a:t>Time to the next bolus after the one in b</a:t>
            </a:r>
          </a:p>
          <a:p>
            <a:pPr marL="228600" indent="-228600">
              <a:buAutoNum type="alphaLcParenR"/>
            </a:pPr>
            <a:r>
              <a:rPr lang="en-US" baseline="0"/>
              <a:t>Bottom row should </a:t>
            </a:r>
            <a:r>
              <a:rPr lang="en-US" baseline="0" dirty="0"/>
              <a:t>be self explanatory</a:t>
            </a:r>
            <a:endParaRPr lang="en-GB" dirty="0"/>
          </a:p>
        </p:txBody>
      </p:sp>
      <p:sp>
        <p:nvSpPr>
          <p:cNvPr id="4" name="Header Placeholder 3"/>
          <p:cNvSpPr>
            <a:spLocks noGrp="1"/>
          </p:cNvSpPr>
          <p:nvPr>
            <p:ph type="hdr" sz="quarter" idx="10"/>
          </p:nvPr>
        </p:nvSpPr>
        <p:spPr/>
        <p:txBody>
          <a:bodyPr/>
          <a:lstStyle/>
          <a:p>
            <a:pPr>
              <a:defRPr/>
            </a:pPr>
            <a:r>
              <a:rPr lang="en-GB"/>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26/06/2022</a:t>
            </a:fld>
            <a:endParaRPr lang="en-GB" dirty="0"/>
          </a:p>
        </p:txBody>
      </p:sp>
      <p:sp>
        <p:nvSpPr>
          <p:cNvPr id="6" name="Footer Placeholder 5"/>
          <p:cNvSpPr>
            <a:spLocks noGrp="1"/>
          </p:cNvSpPr>
          <p:nvPr>
            <p:ph type="ftr" sz="quarter" idx="12"/>
          </p:nvPr>
        </p:nvSpPr>
        <p:spPr/>
        <p:txBody>
          <a:bodyPr/>
          <a:lstStyle/>
          <a:p>
            <a:pPr>
              <a:defRPr/>
            </a:pPr>
            <a:r>
              <a:rPr lang="en-GB"/>
              <a:t>© Crown copyright 2020 Dstl</a:t>
            </a:r>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40</a:t>
            </a:fld>
            <a:endParaRPr lang="en-GB" dirty="0"/>
          </a:p>
        </p:txBody>
      </p:sp>
    </p:spTree>
    <p:extLst>
      <p:ext uri="{BB962C8B-B14F-4D97-AF65-F5344CB8AC3E}">
        <p14:creationId xmlns:p14="http://schemas.microsoft.com/office/powerpoint/2010/main" val="314348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The use of a combined component had the shortest touch-time and flow time, and required fewer steps, people and equipment. The total volume of 2 RCP units (~940 mL) is only 100mL less than the total volumes of 2 RBC (500mL) and 2 TP (540mL). Therefore the above results may largely be due to the fewer number of steps required to administer RCP, such as fewer blood component safety checks. Most pre-hospital teams carry only one blood warmer, and venous or </a:t>
            </a:r>
            <a:r>
              <a:rPr lang="en-GB" dirty="0" err="1"/>
              <a:t>intraosseus</a:t>
            </a:r>
            <a:r>
              <a:rPr lang="en-GB" dirty="0"/>
              <a:t> access may be challenging and a rate limiting step in a </a:t>
            </a:r>
            <a:r>
              <a:rPr lang="en-GB" dirty="0" err="1"/>
              <a:t>haemodynamically</a:t>
            </a:r>
            <a:r>
              <a:rPr lang="en-GB" dirty="0"/>
              <a:t> unstable and shocked trauma patient; being able to transfuse two components simultaneously with a combined product may mitigate these limitations.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31DA6-35FD-40F6-89CA-524E27BF300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5964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ound Single Corner Rectangle 16">
            <a:extLst>
              <a:ext uri="{FF2B5EF4-FFF2-40B4-BE49-F238E27FC236}">
                <a16:creationId xmlns:a16="http://schemas.microsoft.com/office/drawing/2014/main" id="{8757D245-9E58-6041-8392-52B496DA3EBF}"/>
              </a:ext>
            </a:extLst>
          </p:cNvPr>
          <p:cNvSpPr>
            <a:spLocks noChangeAspect="1"/>
          </p:cNvSpPr>
          <p:nvPr userDrawn="1"/>
        </p:nvSpPr>
        <p:spPr>
          <a:xfrm flipH="1">
            <a:off x="5829299" y="1812973"/>
            <a:ext cx="5826124" cy="2616201"/>
          </a:xfrm>
          <a:prstGeom prst="round1Rect">
            <a:avLst>
              <a:gd name="adj" fmla="val 7730"/>
            </a:avLst>
          </a:prstGeom>
          <a:solidFill>
            <a:srgbClr val="7030A0"/>
          </a:solidFill>
          <a:ln w="12700" cap="flat" cmpd="sng" algn="ctr">
            <a:noFill/>
            <a:prstDash val="solid"/>
            <a:miter lim="800000"/>
          </a:ln>
          <a:effectLst/>
        </p:spPr>
        <p:txBody>
          <a:bodyPr lIns="216000" tIns="108000" rtlCol="0" anchor="t"/>
          <a:lstStyle/>
          <a:p>
            <a:pPr marL="0" marR="0" lvl="0" indent="0" defTabSz="646572" eaLnBrk="1" fontAlgn="auto" latinLnBrk="0" hangingPunct="1">
              <a:lnSpc>
                <a:spcPct val="95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ound Single Corner Rectangle 17">
            <a:extLst>
              <a:ext uri="{FF2B5EF4-FFF2-40B4-BE49-F238E27FC236}">
                <a16:creationId xmlns:a16="http://schemas.microsoft.com/office/drawing/2014/main" id="{F8CA5853-FE20-9C41-9C39-760958121D34}"/>
              </a:ext>
            </a:extLst>
          </p:cNvPr>
          <p:cNvSpPr/>
          <p:nvPr userDrawn="1"/>
        </p:nvSpPr>
        <p:spPr>
          <a:xfrm>
            <a:off x="11544299" y="4368799"/>
            <a:ext cx="111124" cy="1660526"/>
          </a:xfrm>
          <a:prstGeom prst="round1Rect">
            <a:avLst>
              <a:gd name="adj" fmla="val 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endParaRPr kumimoji="0" lang="en-GB" sz="127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ound Single Corner Rectangle 18">
            <a:extLst>
              <a:ext uri="{FF2B5EF4-FFF2-40B4-BE49-F238E27FC236}">
                <a16:creationId xmlns:a16="http://schemas.microsoft.com/office/drawing/2014/main" id="{A8D77A14-AAED-6243-A8AE-6BF65A836FBD}"/>
              </a:ext>
            </a:extLst>
          </p:cNvPr>
          <p:cNvSpPr/>
          <p:nvPr userDrawn="1"/>
        </p:nvSpPr>
        <p:spPr>
          <a:xfrm rot="16200000" flipH="1">
            <a:off x="5648667" y="543238"/>
            <a:ext cx="111020" cy="11412000"/>
          </a:xfrm>
          <a:prstGeom prst="round1Rect">
            <a:avLst>
              <a:gd name="adj" fmla="val 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r>
              <a:rPr kumimoji="0" lang="en-GB" sz="127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9" name="Block Arc 8">
            <a:extLst>
              <a:ext uri="{FF2B5EF4-FFF2-40B4-BE49-F238E27FC236}">
                <a16:creationId xmlns:a16="http://schemas.microsoft.com/office/drawing/2014/main" id="{2C345327-545F-E64A-BA5C-91334C29126C}"/>
              </a:ext>
            </a:extLst>
          </p:cNvPr>
          <p:cNvSpPr/>
          <p:nvPr userDrawn="1"/>
        </p:nvSpPr>
        <p:spPr>
          <a:xfrm rot="5400000">
            <a:off x="11083834" y="5733160"/>
            <a:ext cx="610574" cy="532603"/>
          </a:xfrm>
          <a:prstGeom prst="blockArc">
            <a:avLst>
              <a:gd name="adj1" fmla="val 16175791"/>
              <a:gd name="adj2" fmla="val 88984"/>
              <a:gd name="adj3" fmla="val 2084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endParaRPr kumimoji="0" lang="en-GB" sz="1273"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F8AC5204-61C7-3B49-9019-32EF4084208C}"/>
              </a:ext>
            </a:extLst>
          </p:cNvPr>
          <p:cNvSpPr>
            <a:spLocks noGrp="1"/>
          </p:cNvSpPr>
          <p:nvPr>
            <p:ph type="title" hasCustomPrompt="1"/>
          </p:nvPr>
        </p:nvSpPr>
        <p:spPr>
          <a:xfrm>
            <a:off x="5982345" y="1933136"/>
            <a:ext cx="5561953" cy="1325563"/>
          </a:xfrm>
          <a:prstGeom prst="rect">
            <a:avLst/>
          </a:prstGeom>
        </p:spPr>
        <p:txBody>
          <a:bodyPr/>
          <a:lstStyle>
            <a:lvl1pPr>
              <a:defRPr>
                <a:solidFill>
                  <a:schemeClr val="bg1"/>
                </a:solidFill>
              </a:defRPr>
            </a:lvl1pPr>
          </a:lstStyle>
          <a:p>
            <a:r>
              <a:rPr lang="en-US" dirty="0"/>
              <a:t>Click to edit Title </a:t>
            </a:r>
            <a:endParaRPr lang="en-GB" dirty="0"/>
          </a:p>
        </p:txBody>
      </p:sp>
      <p:sp>
        <p:nvSpPr>
          <p:cNvPr id="10" name="Text Placeholder 14">
            <a:extLst>
              <a:ext uri="{FF2B5EF4-FFF2-40B4-BE49-F238E27FC236}">
                <a16:creationId xmlns:a16="http://schemas.microsoft.com/office/drawing/2014/main" id="{3ADD220E-2067-C84F-B889-D6AD7FDF357A}"/>
              </a:ext>
            </a:extLst>
          </p:cNvPr>
          <p:cNvSpPr>
            <a:spLocks noGrp="1"/>
          </p:cNvSpPr>
          <p:nvPr>
            <p:ph idx="1" hasCustomPrompt="1"/>
          </p:nvPr>
        </p:nvSpPr>
        <p:spPr>
          <a:xfrm>
            <a:off x="5982344" y="3310300"/>
            <a:ext cx="5550455" cy="1058499"/>
          </a:xfrm>
          <a:prstGeom prst="rect">
            <a:avLst/>
          </a:prstGeom>
        </p:spPr>
        <p:txBody>
          <a:bodyPr vert="horz" lIns="91440" tIns="45720" rIns="91440" bIns="45720" rtlCol="0">
            <a:normAutofit/>
          </a:bodyPr>
          <a:lstStyle>
            <a:lvl1pPr marL="0" indent="0">
              <a:buNone/>
              <a:defRPr>
                <a:solidFill>
                  <a:schemeClr val="bg1"/>
                </a:solidFill>
              </a:defRPr>
            </a:lvl1pPr>
          </a:lstStyle>
          <a:p>
            <a:pPr lvl="0"/>
            <a:r>
              <a:rPr lang="en-US" dirty="0"/>
              <a:t>Subtitle</a:t>
            </a:r>
          </a:p>
        </p:txBody>
      </p:sp>
      <p:pic>
        <p:nvPicPr>
          <p:cNvPr id="11" name="Picture 10">
            <a:extLst>
              <a:ext uri="{FF2B5EF4-FFF2-40B4-BE49-F238E27FC236}">
                <a16:creationId xmlns:a16="http://schemas.microsoft.com/office/drawing/2014/main" id="{70D8B7C8-2419-644A-BE4F-19DBF993FED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32839" y="262831"/>
            <a:ext cx="4171043" cy="534783"/>
          </a:xfrm>
          <a:prstGeom prst="rect">
            <a:avLst/>
          </a:prstGeom>
        </p:spPr>
      </p:pic>
      <p:sp>
        <p:nvSpPr>
          <p:cNvPr id="12" name="Date Placeholder 2">
            <a:extLst>
              <a:ext uri="{FF2B5EF4-FFF2-40B4-BE49-F238E27FC236}">
                <a16:creationId xmlns:a16="http://schemas.microsoft.com/office/drawing/2014/main" id="{E593ED37-67BE-4248-B2F3-06841F7693CA}"/>
              </a:ext>
            </a:extLst>
          </p:cNvPr>
          <p:cNvSpPr>
            <a:spLocks noGrp="1"/>
          </p:cNvSpPr>
          <p:nvPr>
            <p:ph type="dt" sz="half" idx="10"/>
          </p:nvPr>
        </p:nvSpPr>
        <p:spPr>
          <a:xfrm>
            <a:off x="838200" y="6356350"/>
            <a:ext cx="2743200" cy="365125"/>
          </a:xfrm>
          <a:prstGeom prst="rect">
            <a:avLst/>
          </a:prstGeom>
        </p:spPr>
        <p:txBody>
          <a:bodyPr/>
          <a:lstStyle/>
          <a:p>
            <a:fld id="{2912DA69-FAE6-6A49-8D60-4FA862CB8D8F}" type="datetime2">
              <a:rPr lang="en-GB" smtClean="0"/>
              <a:t>Sunday, 26 June 2022</a:t>
            </a:fld>
            <a:endParaRPr lang="en-GB"/>
          </a:p>
        </p:txBody>
      </p:sp>
      <p:sp>
        <p:nvSpPr>
          <p:cNvPr id="13" name="Footer Placeholder 3">
            <a:extLst>
              <a:ext uri="{FF2B5EF4-FFF2-40B4-BE49-F238E27FC236}">
                <a16:creationId xmlns:a16="http://schemas.microsoft.com/office/drawing/2014/main" id="{F9F9A54E-4F46-A241-927A-A1F614597E23}"/>
              </a:ext>
            </a:extLst>
          </p:cNvPr>
          <p:cNvSpPr>
            <a:spLocks noGrp="1"/>
          </p:cNvSpPr>
          <p:nvPr>
            <p:ph type="ftr" sz="quarter" idx="11"/>
          </p:nvPr>
        </p:nvSpPr>
        <p:spPr>
          <a:xfrm>
            <a:off x="4038600" y="6356350"/>
            <a:ext cx="4114800" cy="365125"/>
          </a:xfrm>
          <a:prstGeom prst="rect">
            <a:avLst/>
          </a:prstGeom>
        </p:spPr>
        <p:txBody>
          <a:bodyPr/>
          <a:lstStyle/>
          <a:p>
            <a:pPr algn="ctr"/>
            <a:r>
              <a:rPr lang="en-GB"/>
              <a:t>THOR 22</a:t>
            </a:r>
            <a:endParaRPr lang="en-GB" dirty="0"/>
          </a:p>
        </p:txBody>
      </p:sp>
    </p:spTree>
    <p:extLst>
      <p:ext uri="{BB962C8B-B14F-4D97-AF65-F5344CB8AC3E}">
        <p14:creationId xmlns:p14="http://schemas.microsoft.com/office/powerpoint/2010/main" val="43509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263" y="1828665"/>
            <a:ext cx="10971231" cy="1752747"/>
          </a:xfrm>
        </p:spPr>
        <p:txBody>
          <a:bodyPr>
            <a:normAutofit/>
          </a:bodyPr>
          <a:lstStyle>
            <a:lvl1pPr>
              <a:lnSpc>
                <a:spcPct val="150000"/>
              </a:lnSpc>
              <a:defRPr sz="3810"/>
            </a:lvl1pPr>
          </a:lstStyle>
          <a:p>
            <a:r>
              <a:rPr lang="en-US"/>
              <a:t>Click to edit Master title style</a:t>
            </a:r>
            <a:endParaRPr lang="en-GB" dirty="0"/>
          </a:p>
        </p:txBody>
      </p:sp>
      <p:sp>
        <p:nvSpPr>
          <p:cNvPr id="3" name="Subtitle 2"/>
          <p:cNvSpPr>
            <a:spLocks noGrp="1"/>
          </p:cNvSpPr>
          <p:nvPr>
            <p:ph type="subTitle" idx="1"/>
          </p:nvPr>
        </p:nvSpPr>
        <p:spPr>
          <a:xfrm>
            <a:off x="609226" y="3999922"/>
            <a:ext cx="10971270" cy="1752600"/>
          </a:xfrm>
        </p:spPr>
        <p:txBody>
          <a:bodyPr>
            <a:normAutofit/>
          </a:bodyPr>
          <a:lstStyle>
            <a:lvl1pPr marL="0" indent="0" algn="l">
              <a:buNone/>
              <a:defRPr sz="2540">
                <a:solidFill>
                  <a:schemeClr val="tx1"/>
                </a:solidFill>
              </a:defRPr>
            </a:lvl1pPr>
            <a:lvl2pPr marL="451533" indent="0" algn="ctr">
              <a:buNone/>
              <a:defRPr>
                <a:solidFill>
                  <a:schemeClr val="tx1">
                    <a:tint val="75000"/>
                  </a:schemeClr>
                </a:solidFill>
              </a:defRPr>
            </a:lvl2pPr>
            <a:lvl3pPr marL="903066" indent="0" algn="ctr">
              <a:buNone/>
              <a:defRPr>
                <a:solidFill>
                  <a:schemeClr val="tx1">
                    <a:tint val="75000"/>
                  </a:schemeClr>
                </a:solidFill>
              </a:defRPr>
            </a:lvl3pPr>
            <a:lvl4pPr marL="1354600" indent="0" algn="ctr">
              <a:buNone/>
              <a:defRPr>
                <a:solidFill>
                  <a:schemeClr val="tx1">
                    <a:tint val="75000"/>
                  </a:schemeClr>
                </a:solidFill>
              </a:defRPr>
            </a:lvl4pPr>
            <a:lvl5pPr marL="1806133" indent="0" algn="ctr">
              <a:buNone/>
              <a:defRPr>
                <a:solidFill>
                  <a:schemeClr val="tx1">
                    <a:tint val="75000"/>
                  </a:schemeClr>
                </a:solidFill>
              </a:defRPr>
            </a:lvl5pPr>
            <a:lvl6pPr marL="2257666" indent="0" algn="ctr">
              <a:buNone/>
              <a:defRPr>
                <a:solidFill>
                  <a:schemeClr val="tx1">
                    <a:tint val="75000"/>
                  </a:schemeClr>
                </a:solidFill>
              </a:defRPr>
            </a:lvl6pPr>
            <a:lvl7pPr marL="2709199" indent="0" algn="ctr">
              <a:buNone/>
              <a:defRPr>
                <a:solidFill>
                  <a:schemeClr val="tx1">
                    <a:tint val="75000"/>
                  </a:schemeClr>
                </a:solidFill>
              </a:defRPr>
            </a:lvl7pPr>
            <a:lvl8pPr marL="3160733" indent="0" algn="ctr">
              <a:buNone/>
              <a:defRPr>
                <a:solidFill>
                  <a:schemeClr val="tx1">
                    <a:tint val="75000"/>
                  </a:schemeClr>
                </a:solidFill>
              </a:defRPr>
            </a:lvl8pPr>
            <a:lvl9pPr marL="3612266" indent="0" algn="ctr">
              <a:buNone/>
              <a:defRPr>
                <a:solidFill>
                  <a:schemeClr val="tx1">
                    <a:tint val="75000"/>
                  </a:schemeClr>
                </a:solidFill>
              </a:defRPr>
            </a:lvl9pPr>
          </a:lstStyle>
          <a:p>
            <a:r>
              <a:rPr lang="en-US"/>
              <a:t>Click to edit Master subtitle style</a:t>
            </a:r>
            <a:endParaRPr lang="en-GB" dirty="0"/>
          </a:p>
        </p:txBody>
      </p:sp>
      <p:sp>
        <p:nvSpPr>
          <p:cNvPr id="8" name="Text Placeholder 7"/>
          <p:cNvSpPr>
            <a:spLocks noGrp="1"/>
          </p:cNvSpPr>
          <p:nvPr>
            <p:ph type="body" sz="quarter" idx="12" hasCustomPrompt="1"/>
          </p:nvPr>
        </p:nvSpPr>
        <p:spPr>
          <a:xfrm>
            <a:off x="4419404" y="5944048"/>
            <a:ext cx="3350952" cy="913952"/>
          </a:xfrm>
        </p:spPr>
        <p:txBody>
          <a:bodyPr anchor="ctr">
            <a:normAutofit/>
          </a:bodyPr>
          <a:lstStyle>
            <a:lvl1pPr marL="0" indent="0" algn="ctr">
              <a:lnSpc>
                <a:spcPts val="2540"/>
              </a:lnSpc>
              <a:spcAft>
                <a:spcPts val="0"/>
              </a:spcAft>
              <a:buNone/>
              <a:defRPr sz="1693" b="1" cap="all" baseline="0">
                <a:solidFill>
                  <a:schemeClr val="bg1"/>
                </a:solidFill>
              </a:defRPr>
            </a:lvl1pPr>
          </a:lstStyle>
          <a:p>
            <a:pPr lvl="0"/>
            <a:r>
              <a:rPr lang="en-US" dirty="0"/>
              <a:t>UK OFFICIAL</a:t>
            </a:r>
          </a:p>
        </p:txBody>
      </p:sp>
      <p:sp>
        <p:nvSpPr>
          <p:cNvPr id="5" name="Footer Placeholder 4"/>
          <p:cNvSpPr>
            <a:spLocks noGrp="1"/>
          </p:cNvSpPr>
          <p:nvPr>
            <p:ph type="ftr" sz="quarter" idx="13"/>
          </p:nvPr>
        </p:nvSpPr>
        <p:spPr/>
        <p:txBody>
          <a:bodyPr/>
          <a:lstStyle>
            <a:lvl1pPr>
              <a:defRPr/>
            </a:lvl1pPr>
          </a:lstStyle>
          <a:p>
            <a:pPr>
              <a:defRPr/>
            </a:pPr>
            <a:r>
              <a:rPr lang="en-GB"/>
              <a:t>THOR 22</a:t>
            </a:r>
            <a:endParaRPr lang="en-GB" dirty="0"/>
          </a:p>
        </p:txBody>
      </p:sp>
      <p:sp>
        <p:nvSpPr>
          <p:cNvPr id="6" name="Date Placeholder 3"/>
          <p:cNvSpPr>
            <a:spLocks noGrp="1"/>
          </p:cNvSpPr>
          <p:nvPr>
            <p:ph type="dt" sz="half" idx="14"/>
          </p:nvPr>
        </p:nvSpPr>
        <p:spPr/>
        <p:txBody>
          <a:bodyPr/>
          <a:lstStyle>
            <a:lvl1pPr>
              <a:defRPr/>
            </a:lvl1pPr>
          </a:lstStyle>
          <a:p>
            <a:pPr>
              <a:defRPr/>
            </a:pPr>
            <a:fld id="{6F3553F0-FDAA-9B4C-8BD0-CD8A0FE776FA}" type="datetime2">
              <a:rPr lang="en-GB" smtClean="0"/>
              <a:t>Sunday, 26 June 2022</a:t>
            </a:fld>
            <a:endParaRPr lang="en-GB" dirty="0"/>
          </a:p>
        </p:txBody>
      </p:sp>
    </p:spTree>
    <p:extLst>
      <p:ext uri="{BB962C8B-B14F-4D97-AF65-F5344CB8AC3E}">
        <p14:creationId xmlns:p14="http://schemas.microsoft.com/office/powerpoint/2010/main" val="151275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0896"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628801"/>
            <a:ext cx="10970896" cy="4105251"/>
          </a:xfrm>
        </p:spPr>
        <p:txBody>
          <a:bodyPr/>
          <a:lstStyle>
            <a:lvl1pPr>
              <a:lnSpc>
                <a:spcPct val="120000"/>
              </a:lnSpc>
              <a:spcBef>
                <a:spcPts val="317"/>
              </a:spcBef>
              <a:defRPr/>
            </a:lvl1pPr>
            <a:lvl2pPr>
              <a:lnSpc>
                <a:spcPct val="120000"/>
              </a:lnSpc>
              <a:spcBef>
                <a:spcPts val="317"/>
              </a:spcBef>
              <a:defRPr/>
            </a:lvl2pPr>
            <a:lvl3pPr>
              <a:lnSpc>
                <a:spcPct val="120000"/>
              </a:lnSpc>
              <a:spcBef>
                <a:spcPts val="317"/>
              </a:spcBef>
              <a:defRPr/>
            </a:lvl3pPr>
            <a:lvl4pPr>
              <a:lnSpc>
                <a:spcPct val="120000"/>
              </a:lnSpc>
              <a:spcBef>
                <a:spcPts val="317"/>
              </a:spcBef>
              <a:defRPr/>
            </a:lvl4pPr>
            <a:lvl5pPr>
              <a:lnSpc>
                <a:spcPct val="120000"/>
              </a:lnSpc>
              <a:spcBef>
                <a:spcPts val="31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5" name="Footer Placeholder 4"/>
          <p:cNvSpPr>
            <a:spLocks noGrp="1"/>
          </p:cNvSpPr>
          <p:nvPr>
            <p:ph type="ftr" sz="quarter" idx="13"/>
          </p:nvPr>
        </p:nvSpPr>
        <p:spPr/>
        <p:txBody>
          <a:bodyPr/>
          <a:lstStyle>
            <a:lvl1pPr>
              <a:defRPr/>
            </a:lvl1pPr>
          </a:lstStyle>
          <a:p>
            <a:pPr>
              <a:defRPr/>
            </a:pPr>
            <a:r>
              <a:rPr lang="en-GB"/>
              <a:t>THOR 22</a:t>
            </a:r>
            <a:endParaRPr lang="en-GB" dirty="0"/>
          </a:p>
        </p:txBody>
      </p:sp>
      <p:sp>
        <p:nvSpPr>
          <p:cNvPr id="6" name="Date Placeholder 3"/>
          <p:cNvSpPr>
            <a:spLocks noGrp="1"/>
          </p:cNvSpPr>
          <p:nvPr>
            <p:ph type="dt" sz="half" idx="14"/>
          </p:nvPr>
        </p:nvSpPr>
        <p:spPr/>
        <p:txBody>
          <a:bodyPr/>
          <a:lstStyle>
            <a:lvl1pPr>
              <a:defRPr/>
            </a:lvl1pPr>
          </a:lstStyle>
          <a:p>
            <a:pPr>
              <a:defRPr/>
            </a:pPr>
            <a:fld id="{5507C40C-90A2-684D-90C0-A891B2FFD519}" type="datetime2">
              <a:rPr lang="en-GB" smtClean="0"/>
              <a:t>Sunday, 26 June 2022</a:t>
            </a:fld>
            <a:endParaRPr lang="en-GB" dirty="0"/>
          </a:p>
        </p:txBody>
      </p:sp>
    </p:spTree>
    <p:extLst>
      <p:ext uri="{BB962C8B-B14F-4D97-AF65-F5344CB8AC3E}">
        <p14:creationId xmlns:p14="http://schemas.microsoft.com/office/powerpoint/2010/main" val="184542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0896" cy="1143000"/>
          </a:xfrm>
        </p:spPr>
        <p:txBody>
          <a:bodyPr/>
          <a:lstStyle/>
          <a:p>
            <a:r>
              <a:rPr lang="en-US"/>
              <a:t>Click to edit Master title style</a:t>
            </a:r>
            <a:endParaRPr lang="en-GB"/>
          </a:p>
        </p:txBody>
      </p:sp>
      <p:sp>
        <p:nvSpPr>
          <p:cNvPr id="4" name="Content Placeholder 3"/>
          <p:cNvSpPr>
            <a:spLocks noGrp="1"/>
          </p:cNvSpPr>
          <p:nvPr>
            <p:ph sz="half" idx="2"/>
          </p:nvPr>
        </p:nvSpPr>
        <p:spPr>
          <a:xfrm>
            <a:off x="6195696" y="1600201"/>
            <a:ext cx="5384800" cy="4152320"/>
          </a:xfrm>
        </p:spPr>
        <p:txBody>
          <a:bodyPr/>
          <a:lstStyle>
            <a:lvl1pPr>
              <a:lnSpc>
                <a:spcPct val="120000"/>
              </a:lnSpc>
              <a:defRPr sz="2540"/>
            </a:lvl1pPr>
            <a:lvl2pPr>
              <a:lnSpc>
                <a:spcPct val="120000"/>
              </a:lnSpc>
              <a:spcBef>
                <a:spcPts val="317"/>
              </a:spcBef>
              <a:defRPr sz="2117"/>
            </a:lvl2pPr>
            <a:lvl3pPr>
              <a:lnSpc>
                <a:spcPct val="120000"/>
              </a:lnSpc>
              <a:spcBef>
                <a:spcPts val="317"/>
              </a:spcBef>
              <a:defRPr sz="2117"/>
            </a:lvl3pPr>
            <a:lvl4pPr>
              <a:lnSpc>
                <a:spcPct val="120000"/>
              </a:lnSpc>
              <a:spcBef>
                <a:spcPts val="317"/>
              </a:spcBef>
              <a:defRPr sz="1905"/>
            </a:lvl4pPr>
            <a:lvl5pPr>
              <a:lnSpc>
                <a:spcPct val="120000"/>
              </a:lnSpc>
              <a:spcBef>
                <a:spcPts val="317"/>
              </a:spcBef>
              <a:defRPr sz="1905"/>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14" name="Text Placeholder 13"/>
          <p:cNvSpPr>
            <a:spLocks noGrp="1"/>
          </p:cNvSpPr>
          <p:nvPr>
            <p:ph type="body" sz="quarter" idx="16"/>
          </p:nvPr>
        </p:nvSpPr>
        <p:spPr>
          <a:xfrm>
            <a:off x="609600" y="1600201"/>
            <a:ext cx="5384818" cy="4153105"/>
          </a:xfrm>
        </p:spPr>
        <p:txBody>
          <a:bodyPr/>
          <a:lstStyle>
            <a:lvl1pPr>
              <a:lnSpc>
                <a:spcPct val="120000"/>
              </a:lnSpc>
              <a:defRPr/>
            </a:lvl1pPr>
            <a:lvl2pPr>
              <a:lnSpc>
                <a:spcPct val="120000"/>
              </a:lnSpc>
              <a:spcBef>
                <a:spcPts val="317"/>
              </a:spcBef>
              <a:defRPr/>
            </a:lvl2pPr>
            <a:lvl3pPr>
              <a:lnSpc>
                <a:spcPct val="120000"/>
              </a:lnSpc>
              <a:spcBef>
                <a:spcPts val="317"/>
              </a:spcBef>
              <a:defRPr/>
            </a:lvl3pPr>
            <a:lvl4pPr>
              <a:lnSpc>
                <a:spcPct val="120000"/>
              </a:lnSpc>
              <a:spcBef>
                <a:spcPts val="317"/>
              </a:spcBef>
              <a:defRPr/>
            </a:lvl4pPr>
            <a:lvl5pPr>
              <a:lnSpc>
                <a:spcPct val="120000"/>
              </a:lnSpc>
              <a:spcBef>
                <a:spcPts val="31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4"/>
          <p:cNvSpPr>
            <a:spLocks noGrp="1"/>
          </p:cNvSpPr>
          <p:nvPr>
            <p:ph type="ftr" sz="quarter" idx="17"/>
          </p:nvPr>
        </p:nvSpPr>
        <p:spPr/>
        <p:txBody>
          <a:bodyPr/>
          <a:lstStyle>
            <a:lvl1pPr>
              <a:defRPr/>
            </a:lvl1pPr>
          </a:lstStyle>
          <a:p>
            <a:pPr>
              <a:defRPr/>
            </a:pPr>
            <a:r>
              <a:rPr lang="en-GB"/>
              <a:t>THOR 22</a:t>
            </a:r>
            <a:endParaRPr lang="en-GB" dirty="0"/>
          </a:p>
        </p:txBody>
      </p:sp>
      <p:sp>
        <p:nvSpPr>
          <p:cNvPr id="7" name="Date Placeholder 3"/>
          <p:cNvSpPr>
            <a:spLocks noGrp="1"/>
          </p:cNvSpPr>
          <p:nvPr>
            <p:ph type="dt" sz="half" idx="18"/>
          </p:nvPr>
        </p:nvSpPr>
        <p:spPr/>
        <p:txBody>
          <a:bodyPr/>
          <a:lstStyle>
            <a:lvl1pPr>
              <a:defRPr/>
            </a:lvl1pPr>
          </a:lstStyle>
          <a:p>
            <a:pPr>
              <a:defRPr/>
            </a:pPr>
            <a:fld id="{8889CBA3-DDC2-8246-8EC3-2EB99CE4757C}" type="datetime2">
              <a:rPr lang="en-GB" smtClean="0"/>
              <a:t>Sunday, 26 June 2022</a:t>
            </a:fld>
            <a:endParaRPr lang="en-GB" dirty="0"/>
          </a:p>
        </p:txBody>
      </p:sp>
    </p:spTree>
    <p:extLst>
      <p:ext uri="{BB962C8B-B14F-4D97-AF65-F5344CB8AC3E}">
        <p14:creationId xmlns:p14="http://schemas.microsoft.com/office/powerpoint/2010/main" val="226747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5384483" cy="1143000"/>
          </a:xfrm>
        </p:spPr>
        <p:txBody>
          <a:bodyPr/>
          <a:lstStyle/>
          <a:p>
            <a:r>
              <a:rPr lang="en-US"/>
              <a:t>Click to edit Master title style</a:t>
            </a:r>
            <a:endParaRPr lang="en-GB" dirty="0"/>
          </a:p>
        </p:txBody>
      </p:sp>
      <p:sp>
        <p:nvSpPr>
          <p:cNvPr id="11"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16" name="Content Placeholder 15"/>
          <p:cNvSpPr>
            <a:spLocks noGrp="1"/>
          </p:cNvSpPr>
          <p:nvPr>
            <p:ph sz="quarter" idx="17"/>
          </p:nvPr>
        </p:nvSpPr>
        <p:spPr>
          <a:xfrm>
            <a:off x="6180170" y="-1"/>
            <a:ext cx="6011830" cy="5944048"/>
          </a:xfrm>
        </p:spPr>
        <p:txBody>
          <a:bodyPr/>
          <a:lstStyle>
            <a:lvl1pPr>
              <a:lnSpc>
                <a:spcPct val="120000"/>
              </a:lnSpc>
              <a:defRPr/>
            </a:lvl1pPr>
            <a:lvl2pPr>
              <a:lnSpc>
                <a:spcPct val="120000"/>
              </a:lnSpc>
              <a:spcBef>
                <a:spcPts val="317"/>
              </a:spcBef>
              <a:defRPr/>
            </a:lvl2pPr>
            <a:lvl3pPr>
              <a:lnSpc>
                <a:spcPct val="120000"/>
              </a:lnSpc>
              <a:spcBef>
                <a:spcPts val="317"/>
              </a:spcBef>
              <a:defRPr/>
            </a:lvl3pPr>
            <a:lvl4pPr>
              <a:lnSpc>
                <a:spcPct val="120000"/>
              </a:lnSpc>
              <a:spcBef>
                <a:spcPts val="317"/>
              </a:spcBef>
              <a:defRPr/>
            </a:lvl4pPr>
            <a:lvl5pPr>
              <a:lnSpc>
                <a:spcPct val="120000"/>
              </a:lnSpc>
              <a:spcBef>
                <a:spcPts val="31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3"/>
          <p:cNvSpPr>
            <a:spLocks noGrp="1"/>
          </p:cNvSpPr>
          <p:nvPr>
            <p:ph type="body" sz="quarter" idx="18"/>
          </p:nvPr>
        </p:nvSpPr>
        <p:spPr>
          <a:xfrm>
            <a:off x="609475" y="1599416"/>
            <a:ext cx="5384800" cy="4153105"/>
          </a:xfrm>
        </p:spPr>
        <p:txBody>
          <a:bodyPr/>
          <a:lstStyle>
            <a:lvl1pPr>
              <a:lnSpc>
                <a:spcPct val="120000"/>
              </a:lnSpc>
              <a:spcAft>
                <a:spcPts val="0"/>
              </a:spcAft>
              <a:defRPr/>
            </a:lvl1pPr>
            <a:lvl2pPr>
              <a:lnSpc>
                <a:spcPct val="120000"/>
              </a:lnSpc>
              <a:spcBef>
                <a:spcPts val="317"/>
              </a:spcBef>
              <a:spcAft>
                <a:spcPts val="0"/>
              </a:spcAft>
              <a:defRPr/>
            </a:lvl2pPr>
            <a:lvl3pPr>
              <a:lnSpc>
                <a:spcPct val="120000"/>
              </a:lnSpc>
              <a:spcBef>
                <a:spcPts val="317"/>
              </a:spcBef>
              <a:spcAft>
                <a:spcPts val="0"/>
              </a:spcAft>
              <a:defRPr/>
            </a:lvl3pPr>
            <a:lvl4pPr>
              <a:lnSpc>
                <a:spcPct val="120000"/>
              </a:lnSpc>
              <a:spcBef>
                <a:spcPts val="317"/>
              </a:spcBef>
              <a:spcAft>
                <a:spcPts val="0"/>
              </a:spcAft>
              <a:defRPr/>
            </a:lvl4pPr>
            <a:lvl5pPr>
              <a:lnSpc>
                <a:spcPct val="120000"/>
              </a:lnSpc>
              <a:spcBef>
                <a:spcPts val="317"/>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4"/>
          <p:cNvSpPr>
            <a:spLocks noGrp="1"/>
          </p:cNvSpPr>
          <p:nvPr>
            <p:ph type="ftr" sz="quarter" idx="19"/>
          </p:nvPr>
        </p:nvSpPr>
        <p:spPr/>
        <p:txBody>
          <a:bodyPr/>
          <a:lstStyle>
            <a:lvl1pPr>
              <a:defRPr/>
            </a:lvl1pPr>
          </a:lstStyle>
          <a:p>
            <a:pPr>
              <a:defRPr/>
            </a:pPr>
            <a:r>
              <a:rPr lang="en-GB"/>
              <a:t>THOR 22</a:t>
            </a:r>
            <a:endParaRPr lang="en-GB" dirty="0"/>
          </a:p>
        </p:txBody>
      </p:sp>
      <p:sp>
        <p:nvSpPr>
          <p:cNvPr id="7" name="Date Placeholder 3"/>
          <p:cNvSpPr>
            <a:spLocks noGrp="1"/>
          </p:cNvSpPr>
          <p:nvPr>
            <p:ph type="dt" sz="half" idx="20"/>
          </p:nvPr>
        </p:nvSpPr>
        <p:spPr/>
        <p:txBody>
          <a:bodyPr/>
          <a:lstStyle>
            <a:lvl1pPr>
              <a:defRPr/>
            </a:lvl1pPr>
          </a:lstStyle>
          <a:p>
            <a:pPr>
              <a:defRPr/>
            </a:pPr>
            <a:fld id="{1F42B9E6-7B1F-7B4A-B6EE-D344CA714F46}" type="datetime2">
              <a:rPr lang="en-GB" smtClean="0"/>
              <a:t>Sunday, 26 June 2022</a:t>
            </a:fld>
            <a:endParaRPr lang="en-GB" dirty="0"/>
          </a:p>
        </p:txBody>
      </p:sp>
    </p:spTree>
    <p:extLst>
      <p:ext uri="{BB962C8B-B14F-4D97-AF65-F5344CB8AC3E}">
        <p14:creationId xmlns:p14="http://schemas.microsoft.com/office/powerpoint/2010/main" val="3070173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9"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GB"/>
              <a:t>THOR 22</a:t>
            </a:r>
            <a:endParaRPr lang="en-GB" dirty="0"/>
          </a:p>
        </p:txBody>
      </p:sp>
      <p:sp>
        <p:nvSpPr>
          <p:cNvPr id="5" name="Date Placeholder 3"/>
          <p:cNvSpPr>
            <a:spLocks noGrp="1"/>
          </p:cNvSpPr>
          <p:nvPr>
            <p:ph type="dt" sz="half" idx="14"/>
          </p:nvPr>
        </p:nvSpPr>
        <p:spPr/>
        <p:txBody>
          <a:bodyPr/>
          <a:lstStyle>
            <a:lvl1pPr>
              <a:defRPr/>
            </a:lvl1pPr>
          </a:lstStyle>
          <a:p>
            <a:pPr>
              <a:defRPr/>
            </a:pPr>
            <a:fld id="{E43175F4-1C91-9544-9982-85185CF3A074}" type="datetime2">
              <a:rPr lang="en-GB" smtClean="0"/>
              <a:t>Sunday, 26 June 2022</a:t>
            </a:fld>
            <a:endParaRPr lang="en-GB" dirty="0"/>
          </a:p>
        </p:txBody>
      </p:sp>
    </p:spTree>
    <p:extLst>
      <p:ext uri="{BB962C8B-B14F-4D97-AF65-F5344CB8AC3E}">
        <p14:creationId xmlns:p14="http://schemas.microsoft.com/office/powerpoint/2010/main" val="1519164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3" name="Footer Placeholder 4"/>
          <p:cNvSpPr>
            <a:spLocks noGrp="1"/>
          </p:cNvSpPr>
          <p:nvPr>
            <p:ph type="ftr" sz="quarter" idx="13"/>
          </p:nvPr>
        </p:nvSpPr>
        <p:spPr/>
        <p:txBody>
          <a:bodyPr/>
          <a:lstStyle>
            <a:lvl1pPr>
              <a:defRPr/>
            </a:lvl1pPr>
          </a:lstStyle>
          <a:p>
            <a:pPr>
              <a:defRPr/>
            </a:pPr>
            <a:r>
              <a:rPr lang="en-GB"/>
              <a:t>THOR 22</a:t>
            </a:r>
            <a:endParaRPr lang="en-GB" dirty="0"/>
          </a:p>
        </p:txBody>
      </p:sp>
      <p:sp>
        <p:nvSpPr>
          <p:cNvPr id="4" name="Date Placeholder 3"/>
          <p:cNvSpPr>
            <a:spLocks noGrp="1"/>
          </p:cNvSpPr>
          <p:nvPr>
            <p:ph type="dt" sz="half" idx="14"/>
          </p:nvPr>
        </p:nvSpPr>
        <p:spPr/>
        <p:txBody>
          <a:bodyPr/>
          <a:lstStyle>
            <a:lvl1pPr>
              <a:defRPr/>
            </a:lvl1pPr>
          </a:lstStyle>
          <a:p>
            <a:pPr>
              <a:defRPr/>
            </a:pPr>
            <a:fld id="{D323D5D1-A51B-F94C-A8F3-19DA5DB5F37C}" type="datetime2">
              <a:rPr lang="en-GB" smtClean="0"/>
              <a:t>Sunday, 26 June 2022</a:t>
            </a:fld>
            <a:endParaRPr lang="en-GB" dirty="0"/>
          </a:p>
        </p:txBody>
      </p:sp>
    </p:spTree>
    <p:extLst>
      <p:ext uri="{BB962C8B-B14F-4D97-AF65-F5344CB8AC3E}">
        <p14:creationId xmlns:p14="http://schemas.microsoft.com/office/powerpoint/2010/main" val="2813652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
            <a:ext cx="12192000" cy="5944048"/>
          </a:xfrm>
        </p:spPr>
        <p:txBody>
          <a:bodyPr rtlCol="0">
            <a:normAutofit/>
          </a:bodyPr>
          <a:lstStyle>
            <a:lvl1pPr marL="0" indent="0">
              <a:buNone/>
              <a:defRPr sz="3175"/>
            </a:lvl1pPr>
            <a:lvl2pPr marL="451533" indent="0">
              <a:buNone/>
              <a:defRPr sz="2752"/>
            </a:lvl2pPr>
            <a:lvl3pPr marL="903066" indent="0">
              <a:buNone/>
              <a:defRPr sz="2328"/>
            </a:lvl3pPr>
            <a:lvl4pPr marL="1354600" indent="0">
              <a:buNone/>
              <a:defRPr sz="2011"/>
            </a:lvl4pPr>
            <a:lvl5pPr marL="1806133" indent="0">
              <a:buNone/>
              <a:defRPr sz="2011"/>
            </a:lvl5pPr>
            <a:lvl6pPr marL="2257666" indent="0">
              <a:buNone/>
              <a:defRPr sz="2011"/>
            </a:lvl6pPr>
            <a:lvl7pPr marL="2709199" indent="0">
              <a:buNone/>
              <a:defRPr sz="2011"/>
            </a:lvl7pPr>
            <a:lvl8pPr marL="3160733" indent="0">
              <a:buNone/>
              <a:defRPr sz="2011"/>
            </a:lvl8pPr>
            <a:lvl9pPr marL="3612266" indent="0">
              <a:buNone/>
              <a:defRPr sz="2011"/>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478532" y="4929188"/>
            <a:ext cx="11713468" cy="804862"/>
          </a:xfrm>
        </p:spPr>
        <p:txBody>
          <a:bodyPr>
            <a:normAutofit/>
          </a:bodyPr>
          <a:lstStyle>
            <a:lvl1pPr marL="0" indent="0">
              <a:lnSpc>
                <a:spcPct val="120000"/>
              </a:lnSpc>
              <a:spcBef>
                <a:spcPts val="317"/>
              </a:spcBef>
              <a:buNone/>
              <a:defRPr sz="2540"/>
            </a:lvl1pPr>
            <a:lvl2pPr marL="451533" indent="0">
              <a:buNone/>
              <a:defRPr sz="1164"/>
            </a:lvl2pPr>
            <a:lvl3pPr marL="903066" indent="0">
              <a:buNone/>
              <a:defRPr sz="952"/>
            </a:lvl3pPr>
            <a:lvl4pPr marL="1354600" indent="0">
              <a:buNone/>
              <a:defRPr sz="847"/>
            </a:lvl4pPr>
            <a:lvl5pPr marL="1806133" indent="0">
              <a:buNone/>
              <a:defRPr sz="847"/>
            </a:lvl5pPr>
            <a:lvl6pPr marL="2257666" indent="0">
              <a:buNone/>
              <a:defRPr sz="847"/>
            </a:lvl6pPr>
            <a:lvl7pPr marL="2709199" indent="0">
              <a:buNone/>
              <a:defRPr sz="847"/>
            </a:lvl7pPr>
            <a:lvl8pPr marL="3160733" indent="0">
              <a:buNone/>
              <a:defRPr sz="847"/>
            </a:lvl8pPr>
            <a:lvl9pPr marL="3612266" indent="0">
              <a:buNone/>
              <a:defRPr sz="847"/>
            </a:lvl9pPr>
          </a:lstStyle>
          <a:p>
            <a:pPr lvl="0"/>
            <a:r>
              <a:rPr lang="en-US"/>
              <a:t>Click to edit Master text styles</a:t>
            </a:r>
          </a:p>
        </p:txBody>
      </p:sp>
      <p:sp>
        <p:nvSpPr>
          <p:cNvPr id="11"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5" name="Footer Placeholder 4"/>
          <p:cNvSpPr>
            <a:spLocks noGrp="1"/>
          </p:cNvSpPr>
          <p:nvPr>
            <p:ph type="ftr" sz="quarter" idx="13"/>
          </p:nvPr>
        </p:nvSpPr>
        <p:spPr/>
        <p:txBody>
          <a:bodyPr/>
          <a:lstStyle>
            <a:lvl1pPr>
              <a:defRPr/>
            </a:lvl1pPr>
          </a:lstStyle>
          <a:p>
            <a:pPr>
              <a:defRPr/>
            </a:pPr>
            <a:r>
              <a:rPr lang="en-GB"/>
              <a:t>THOR 22</a:t>
            </a:r>
            <a:endParaRPr lang="en-GB" dirty="0"/>
          </a:p>
        </p:txBody>
      </p:sp>
      <p:sp>
        <p:nvSpPr>
          <p:cNvPr id="6" name="Date Placeholder 3"/>
          <p:cNvSpPr>
            <a:spLocks noGrp="1"/>
          </p:cNvSpPr>
          <p:nvPr>
            <p:ph type="dt" sz="half" idx="14"/>
          </p:nvPr>
        </p:nvSpPr>
        <p:spPr/>
        <p:txBody>
          <a:bodyPr/>
          <a:lstStyle>
            <a:lvl1pPr>
              <a:defRPr/>
            </a:lvl1pPr>
          </a:lstStyle>
          <a:p>
            <a:pPr>
              <a:defRPr/>
            </a:pPr>
            <a:fld id="{AB7953B2-FA50-8D43-8501-7A8E50EA220A}" type="datetime2">
              <a:rPr lang="en-GB" smtClean="0"/>
              <a:t>Sunday, 26 June 2022</a:t>
            </a:fld>
            <a:endParaRPr lang="en-GB" dirty="0"/>
          </a:p>
        </p:txBody>
      </p:sp>
    </p:spTree>
    <p:extLst>
      <p:ext uri="{BB962C8B-B14F-4D97-AF65-F5344CB8AC3E}">
        <p14:creationId xmlns:p14="http://schemas.microsoft.com/office/powerpoint/2010/main" val="3066254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 Chart (Four Quadrants)">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152264" y="3657489"/>
            <a:ext cx="5942615" cy="2209278"/>
          </a:xfrm>
          <a:ln w="12700">
            <a:solidFill>
              <a:schemeClr val="tx1"/>
            </a:solidFill>
          </a:ln>
        </p:spPr>
        <p:txBody>
          <a:bodyPr>
            <a:noAutofit/>
          </a:bodyPr>
          <a:lstStyle>
            <a:lvl1pPr marL="190494" indent="-190494">
              <a:lnSpc>
                <a:spcPct val="100000"/>
              </a:lnSpc>
              <a:spcBef>
                <a:spcPts val="317"/>
              </a:spcBef>
              <a:buNone/>
              <a:defRPr sz="847"/>
            </a:lvl1pPr>
            <a:lvl2pPr marL="380988" indent="-190494">
              <a:lnSpc>
                <a:spcPct val="100000"/>
              </a:lnSpc>
              <a:spcBef>
                <a:spcPts val="317"/>
              </a:spcBef>
              <a:buNone/>
              <a:defRPr sz="847"/>
            </a:lvl2pPr>
            <a:lvl3pPr marL="571482" indent="-190494">
              <a:lnSpc>
                <a:spcPct val="100000"/>
              </a:lnSpc>
              <a:spcBef>
                <a:spcPts val="317"/>
              </a:spcBef>
              <a:buNone/>
              <a:defRPr sz="847"/>
            </a:lvl3pPr>
            <a:lvl4pPr marL="761976" indent="-190494">
              <a:lnSpc>
                <a:spcPct val="100000"/>
              </a:lnSpc>
              <a:spcBef>
                <a:spcPts val="317"/>
              </a:spcBef>
              <a:buNone/>
              <a:defRPr sz="847"/>
            </a:lvl4pPr>
            <a:lvl5pPr marL="952470" indent="-190494">
              <a:lnSpc>
                <a:spcPct val="100000"/>
              </a:lnSpc>
              <a:spcBef>
                <a:spcPts val="317"/>
              </a:spcBef>
              <a:buNone/>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1"/>
          <p:cNvSpPr>
            <a:spLocks noGrp="1"/>
          </p:cNvSpPr>
          <p:nvPr>
            <p:ph sz="quarter" idx="13"/>
          </p:nvPr>
        </p:nvSpPr>
        <p:spPr>
          <a:xfrm>
            <a:off x="152264" y="1448211"/>
            <a:ext cx="5942615" cy="2209278"/>
          </a:xfrm>
          <a:ln w="12700">
            <a:solidFill>
              <a:schemeClr val="tx1"/>
            </a:solidFill>
          </a:ln>
        </p:spPr>
        <p:txBody>
          <a:bodyPr>
            <a:noAutofit/>
          </a:bodyPr>
          <a:lstStyle>
            <a:lvl1pPr marL="190494" indent="-190494">
              <a:lnSpc>
                <a:spcPct val="100000"/>
              </a:lnSpc>
              <a:spcBef>
                <a:spcPts val="317"/>
              </a:spcBef>
              <a:buNone/>
              <a:defRPr sz="847"/>
            </a:lvl1pPr>
            <a:lvl2pPr marL="380988" indent="-190494">
              <a:lnSpc>
                <a:spcPct val="100000"/>
              </a:lnSpc>
              <a:spcBef>
                <a:spcPts val="317"/>
              </a:spcBef>
              <a:buNone/>
              <a:defRPr sz="847"/>
            </a:lvl2pPr>
            <a:lvl3pPr marL="571482" indent="-190494">
              <a:lnSpc>
                <a:spcPct val="100000"/>
              </a:lnSpc>
              <a:spcBef>
                <a:spcPts val="317"/>
              </a:spcBef>
              <a:buNone/>
              <a:defRPr sz="847"/>
            </a:lvl3pPr>
            <a:lvl4pPr marL="761976" indent="-190494">
              <a:lnSpc>
                <a:spcPct val="100000"/>
              </a:lnSpc>
              <a:spcBef>
                <a:spcPts val="317"/>
              </a:spcBef>
              <a:buNone/>
              <a:defRPr sz="847"/>
            </a:lvl4pPr>
            <a:lvl5pPr marL="952470" indent="-190494">
              <a:lnSpc>
                <a:spcPct val="100000"/>
              </a:lnSpc>
              <a:spcBef>
                <a:spcPts val="317"/>
              </a:spcBef>
              <a:buNone/>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11"/>
          <p:cNvSpPr>
            <a:spLocks noGrp="1"/>
          </p:cNvSpPr>
          <p:nvPr>
            <p:ph sz="quarter" idx="14"/>
          </p:nvPr>
        </p:nvSpPr>
        <p:spPr>
          <a:xfrm>
            <a:off x="6094882" y="3657489"/>
            <a:ext cx="5942615" cy="2209278"/>
          </a:xfrm>
          <a:ln w="12700">
            <a:solidFill>
              <a:schemeClr val="tx1"/>
            </a:solidFill>
          </a:ln>
        </p:spPr>
        <p:txBody>
          <a:bodyPr>
            <a:noAutofit/>
          </a:bodyPr>
          <a:lstStyle>
            <a:lvl1pPr marL="190494" indent="-190494">
              <a:lnSpc>
                <a:spcPct val="100000"/>
              </a:lnSpc>
              <a:spcBef>
                <a:spcPts val="317"/>
              </a:spcBef>
              <a:buNone/>
              <a:defRPr sz="847"/>
            </a:lvl1pPr>
            <a:lvl2pPr marL="380988" indent="-190494">
              <a:lnSpc>
                <a:spcPct val="100000"/>
              </a:lnSpc>
              <a:spcBef>
                <a:spcPts val="317"/>
              </a:spcBef>
              <a:buNone/>
              <a:defRPr sz="847"/>
            </a:lvl2pPr>
            <a:lvl3pPr marL="571482" indent="-190494">
              <a:lnSpc>
                <a:spcPct val="100000"/>
              </a:lnSpc>
              <a:spcBef>
                <a:spcPts val="317"/>
              </a:spcBef>
              <a:buNone/>
              <a:defRPr sz="847"/>
            </a:lvl3pPr>
            <a:lvl4pPr marL="761976" indent="-190494">
              <a:lnSpc>
                <a:spcPct val="100000"/>
              </a:lnSpc>
              <a:spcBef>
                <a:spcPts val="317"/>
              </a:spcBef>
              <a:buNone/>
              <a:defRPr sz="847"/>
            </a:lvl4pPr>
            <a:lvl5pPr marL="952470" indent="-190494">
              <a:lnSpc>
                <a:spcPct val="100000"/>
              </a:lnSpc>
              <a:spcBef>
                <a:spcPts val="317"/>
              </a:spcBef>
              <a:buNone/>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1"/>
          <p:cNvSpPr>
            <a:spLocks noGrp="1"/>
          </p:cNvSpPr>
          <p:nvPr>
            <p:ph sz="quarter" idx="15"/>
          </p:nvPr>
        </p:nvSpPr>
        <p:spPr>
          <a:xfrm>
            <a:off x="6094882" y="1448211"/>
            <a:ext cx="5942615" cy="2209278"/>
          </a:xfrm>
          <a:ln w="12700">
            <a:solidFill>
              <a:schemeClr val="tx1"/>
            </a:solidFill>
          </a:ln>
        </p:spPr>
        <p:txBody>
          <a:bodyPr>
            <a:noAutofit/>
          </a:bodyPr>
          <a:lstStyle>
            <a:lvl1pPr marL="190494" indent="-190494">
              <a:lnSpc>
                <a:spcPct val="100000"/>
              </a:lnSpc>
              <a:spcBef>
                <a:spcPts val="317"/>
              </a:spcBef>
              <a:buNone/>
              <a:defRPr sz="847"/>
            </a:lvl1pPr>
            <a:lvl2pPr marL="380988" indent="-190494">
              <a:lnSpc>
                <a:spcPct val="100000"/>
              </a:lnSpc>
              <a:spcBef>
                <a:spcPts val="317"/>
              </a:spcBef>
              <a:buNone/>
              <a:defRPr sz="847"/>
            </a:lvl2pPr>
            <a:lvl3pPr marL="571482" indent="-190494">
              <a:lnSpc>
                <a:spcPct val="100000"/>
              </a:lnSpc>
              <a:spcBef>
                <a:spcPts val="317"/>
              </a:spcBef>
              <a:buNone/>
              <a:defRPr sz="847"/>
            </a:lvl3pPr>
            <a:lvl4pPr marL="761976" indent="-190494">
              <a:lnSpc>
                <a:spcPct val="100000"/>
              </a:lnSpc>
              <a:spcBef>
                <a:spcPts val="317"/>
              </a:spcBef>
              <a:buNone/>
              <a:defRPr sz="847"/>
            </a:lvl4pPr>
            <a:lvl5pPr marL="952470" indent="-190494">
              <a:lnSpc>
                <a:spcPct val="100000"/>
              </a:lnSpc>
              <a:spcBef>
                <a:spcPts val="317"/>
              </a:spcBef>
              <a:buNone/>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26"/>
          <p:cNvSpPr>
            <a:spLocks noGrp="1"/>
          </p:cNvSpPr>
          <p:nvPr>
            <p:ph type="body" sz="quarter" idx="16"/>
          </p:nvPr>
        </p:nvSpPr>
        <p:spPr>
          <a:xfrm>
            <a:off x="-1" y="-1"/>
            <a:ext cx="6094879" cy="1448211"/>
          </a:xfrm>
        </p:spPr>
        <p:txBody>
          <a:bodyPr>
            <a:normAutofit/>
          </a:bodyPr>
          <a:lstStyle>
            <a:lvl1pPr marL="0" indent="0">
              <a:lnSpc>
                <a:spcPct val="100000"/>
              </a:lnSpc>
              <a:spcBef>
                <a:spcPts val="635"/>
              </a:spcBef>
              <a:buNone/>
              <a:defRPr sz="1482" b="1"/>
            </a:lvl1pPr>
          </a:lstStyle>
          <a:p>
            <a:pPr lvl="0"/>
            <a:r>
              <a:rPr lang="en-US"/>
              <a:t>Click to edit Master text styles</a:t>
            </a:r>
          </a:p>
        </p:txBody>
      </p:sp>
      <p:sp>
        <p:nvSpPr>
          <p:cNvPr id="28" name="Text Placeholder 26"/>
          <p:cNvSpPr>
            <a:spLocks noGrp="1"/>
          </p:cNvSpPr>
          <p:nvPr>
            <p:ph type="body" sz="quarter" idx="17"/>
          </p:nvPr>
        </p:nvSpPr>
        <p:spPr>
          <a:xfrm>
            <a:off x="6097122" y="-1"/>
            <a:ext cx="6094879" cy="1448211"/>
          </a:xfrm>
        </p:spPr>
        <p:txBody>
          <a:bodyPr>
            <a:normAutofit/>
          </a:bodyPr>
          <a:lstStyle>
            <a:lvl1pPr marL="0" indent="0">
              <a:lnSpc>
                <a:spcPct val="100000"/>
              </a:lnSpc>
              <a:spcBef>
                <a:spcPts val="635"/>
              </a:spcBef>
              <a:buNone/>
              <a:defRPr sz="1482" b="1"/>
            </a:lvl1pPr>
          </a:lstStyle>
          <a:p>
            <a:pPr lvl="0"/>
            <a:r>
              <a:rPr lang="en-US"/>
              <a:t>Click to edit Master text styles</a:t>
            </a:r>
          </a:p>
        </p:txBody>
      </p:sp>
      <p:sp>
        <p:nvSpPr>
          <p:cNvPr id="10" name="Text Placeholder 7"/>
          <p:cNvSpPr>
            <a:spLocks noGrp="1"/>
          </p:cNvSpPr>
          <p:nvPr>
            <p:ph type="body" sz="quarter" idx="18"/>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9" name="Footer Placeholder 4"/>
          <p:cNvSpPr>
            <a:spLocks noGrp="1"/>
          </p:cNvSpPr>
          <p:nvPr>
            <p:ph type="ftr" sz="quarter" idx="19"/>
          </p:nvPr>
        </p:nvSpPr>
        <p:spPr/>
        <p:txBody>
          <a:bodyPr/>
          <a:lstStyle>
            <a:lvl1pPr>
              <a:defRPr/>
            </a:lvl1pPr>
          </a:lstStyle>
          <a:p>
            <a:pPr>
              <a:defRPr/>
            </a:pPr>
            <a:r>
              <a:rPr lang="en-GB"/>
              <a:t>THOR 22</a:t>
            </a:r>
            <a:endParaRPr lang="en-GB" dirty="0"/>
          </a:p>
        </p:txBody>
      </p:sp>
      <p:sp>
        <p:nvSpPr>
          <p:cNvPr id="11" name="Date Placeholder 3"/>
          <p:cNvSpPr>
            <a:spLocks noGrp="1"/>
          </p:cNvSpPr>
          <p:nvPr>
            <p:ph type="dt" sz="half" idx="20"/>
          </p:nvPr>
        </p:nvSpPr>
        <p:spPr/>
        <p:txBody>
          <a:bodyPr/>
          <a:lstStyle>
            <a:lvl1pPr>
              <a:defRPr/>
            </a:lvl1pPr>
          </a:lstStyle>
          <a:p>
            <a:pPr>
              <a:defRPr/>
            </a:pPr>
            <a:fld id="{3479B628-DE5B-DE46-80EE-C3B1EABCB115}" type="datetime2">
              <a:rPr lang="en-GB" smtClean="0"/>
              <a:t>Sunday, 26 June 2022</a:t>
            </a:fld>
            <a:endParaRPr lang="en-GB" dirty="0"/>
          </a:p>
        </p:txBody>
      </p:sp>
    </p:spTree>
    <p:extLst>
      <p:ext uri="{BB962C8B-B14F-4D97-AF65-F5344CB8AC3E}">
        <p14:creationId xmlns:p14="http://schemas.microsoft.com/office/powerpoint/2010/main" val="1723804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d Chart (Single Quadrant)">
    <p:spTree>
      <p:nvGrpSpPr>
        <p:cNvPr id="1" name=""/>
        <p:cNvGrpSpPr/>
        <p:nvPr/>
      </p:nvGrpSpPr>
      <p:grpSpPr>
        <a:xfrm>
          <a:off x="0" y="0"/>
          <a:ext cx="0" cy="0"/>
          <a:chOff x="0" y="0"/>
          <a:chExt cx="0" cy="0"/>
        </a:xfrm>
      </p:grpSpPr>
      <p:sp>
        <p:nvSpPr>
          <p:cNvPr id="7" name="Content Placeholder 11"/>
          <p:cNvSpPr>
            <a:spLocks noGrp="1" noChangeAspect="1"/>
          </p:cNvSpPr>
          <p:nvPr>
            <p:ph sz="quarter" idx="13"/>
          </p:nvPr>
        </p:nvSpPr>
        <p:spPr>
          <a:xfrm>
            <a:off x="977230" y="1716266"/>
            <a:ext cx="10235296" cy="3805162"/>
          </a:xfrm>
          <a:ln w="12700">
            <a:solidFill>
              <a:schemeClr val="tx1"/>
            </a:solidFill>
          </a:ln>
        </p:spPr>
        <p:txBody>
          <a:bodyPr>
            <a:noAutofit/>
          </a:bodyPr>
          <a:lstStyle>
            <a:lvl1pPr marL="190494" indent="-190494">
              <a:lnSpc>
                <a:spcPct val="100000"/>
              </a:lnSpc>
              <a:spcBef>
                <a:spcPts val="317"/>
              </a:spcBef>
              <a:buNone/>
              <a:defRPr sz="1482"/>
            </a:lvl1pPr>
            <a:lvl2pPr marL="380988" indent="-190494">
              <a:lnSpc>
                <a:spcPct val="100000"/>
              </a:lnSpc>
              <a:spcBef>
                <a:spcPts val="317"/>
              </a:spcBef>
              <a:buNone/>
              <a:defRPr sz="1482"/>
            </a:lvl2pPr>
            <a:lvl3pPr marL="571482" indent="-190494">
              <a:lnSpc>
                <a:spcPct val="100000"/>
              </a:lnSpc>
              <a:spcBef>
                <a:spcPts val="317"/>
              </a:spcBef>
              <a:buNone/>
              <a:defRPr sz="1482"/>
            </a:lvl3pPr>
            <a:lvl4pPr marL="761976" indent="-190494">
              <a:lnSpc>
                <a:spcPct val="100000"/>
              </a:lnSpc>
              <a:spcBef>
                <a:spcPts val="317"/>
              </a:spcBef>
              <a:buNone/>
              <a:defRPr sz="1482"/>
            </a:lvl4pPr>
            <a:lvl5pPr marL="952470" indent="-190494">
              <a:lnSpc>
                <a:spcPct val="100000"/>
              </a:lnSpc>
              <a:spcBef>
                <a:spcPts val="317"/>
              </a:spcBef>
              <a:buNone/>
              <a:defRPr sz="148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26"/>
          <p:cNvSpPr>
            <a:spLocks noGrp="1"/>
          </p:cNvSpPr>
          <p:nvPr>
            <p:ph type="body" sz="quarter" idx="16"/>
          </p:nvPr>
        </p:nvSpPr>
        <p:spPr>
          <a:xfrm>
            <a:off x="-1" y="-1"/>
            <a:ext cx="6094879" cy="1448211"/>
          </a:xfrm>
        </p:spPr>
        <p:txBody>
          <a:bodyPr>
            <a:normAutofit/>
          </a:bodyPr>
          <a:lstStyle>
            <a:lvl1pPr marL="0" indent="0">
              <a:lnSpc>
                <a:spcPct val="100000"/>
              </a:lnSpc>
              <a:spcBef>
                <a:spcPts val="635"/>
              </a:spcBef>
              <a:buNone/>
              <a:defRPr sz="1482" b="1"/>
            </a:lvl1pPr>
          </a:lstStyle>
          <a:p>
            <a:pPr lvl="0"/>
            <a:r>
              <a:rPr lang="en-US"/>
              <a:t>Click to edit Master text styles</a:t>
            </a:r>
          </a:p>
        </p:txBody>
      </p:sp>
      <p:sp>
        <p:nvSpPr>
          <p:cNvPr id="11" name="Text Placeholder 26"/>
          <p:cNvSpPr>
            <a:spLocks noGrp="1"/>
          </p:cNvSpPr>
          <p:nvPr>
            <p:ph type="body" sz="quarter" idx="17"/>
          </p:nvPr>
        </p:nvSpPr>
        <p:spPr>
          <a:xfrm>
            <a:off x="6097122" y="-1"/>
            <a:ext cx="6094879" cy="1448211"/>
          </a:xfrm>
        </p:spPr>
        <p:txBody>
          <a:bodyPr>
            <a:normAutofit/>
          </a:bodyPr>
          <a:lstStyle>
            <a:lvl1pPr marL="0" indent="0">
              <a:lnSpc>
                <a:spcPct val="100000"/>
              </a:lnSpc>
              <a:spcBef>
                <a:spcPts val="635"/>
              </a:spcBef>
              <a:buNone/>
              <a:defRPr sz="1482" b="1"/>
            </a:lvl1pPr>
          </a:lstStyle>
          <a:p>
            <a:pPr lvl="0"/>
            <a:r>
              <a:rPr lang="en-US"/>
              <a:t>Click to edit Master text styles</a:t>
            </a:r>
          </a:p>
        </p:txBody>
      </p:sp>
      <p:sp>
        <p:nvSpPr>
          <p:cNvPr id="8" name="Text Placeholder 7"/>
          <p:cNvSpPr>
            <a:spLocks noGrp="1"/>
          </p:cNvSpPr>
          <p:nvPr>
            <p:ph type="body" sz="quarter" idx="12"/>
          </p:nvPr>
        </p:nvSpPr>
        <p:spPr>
          <a:xfrm>
            <a:off x="4419404" y="5944048"/>
            <a:ext cx="3350952" cy="913952"/>
          </a:xfrm>
        </p:spPr>
        <p:txBody>
          <a:bodyPr anchor="ctr">
            <a:normAutofit/>
          </a:bodyPr>
          <a:lstStyle>
            <a:lvl1pPr marL="0" indent="0" algn="ctr">
              <a:lnSpc>
                <a:spcPts val="2540"/>
              </a:lnSpc>
              <a:spcAft>
                <a:spcPts val="0"/>
              </a:spcAft>
              <a:buNone/>
              <a:defRPr sz="1693" cap="all" baseline="0">
                <a:solidFill>
                  <a:schemeClr val="bg1"/>
                </a:solidFill>
              </a:defRPr>
            </a:lvl1pPr>
          </a:lstStyle>
          <a:p>
            <a:pPr lvl="0"/>
            <a:r>
              <a:rPr lang="en-US"/>
              <a:t>Click to edit Master text styles</a:t>
            </a:r>
          </a:p>
        </p:txBody>
      </p:sp>
      <p:sp>
        <p:nvSpPr>
          <p:cNvPr id="6" name="Footer Placeholder 4"/>
          <p:cNvSpPr>
            <a:spLocks noGrp="1"/>
          </p:cNvSpPr>
          <p:nvPr>
            <p:ph type="ftr" sz="quarter" idx="18"/>
          </p:nvPr>
        </p:nvSpPr>
        <p:spPr/>
        <p:txBody>
          <a:bodyPr/>
          <a:lstStyle>
            <a:lvl1pPr>
              <a:defRPr/>
            </a:lvl1pPr>
          </a:lstStyle>
          <a:p>
            <a:pPr>
              <a:defRPr/>
            </a:pPr>
            <a:r>
              <a:rPr lang="en-GB"/>
              <a:t>THOR 22</a:t>
            </a:r>
            <a:endParaRPr lang="en-GB" dirty="0"/>
          </a:p>
        </p:txBody>
      </p:sp>
      <p:sp>
        <p:nvSpPr>
          <p:cNvPr id="9" name="Date Placeholder 3"/>
          <p:cNvSpPr>
            <a:spLocks noGrp="1"/>
          </p:cNvSpPr>
          <p:nvPr>
            <p:ph type="dt" sz="half" idx="19"/>
          </p:nvPr>
        </p:nvSpPr>
        <p:spPr/>
        <p:txBody>
          <a:bodyPr/>
          <a:lstStyle>
            <a:lvl1pPr>
              <a:defRPr/>
            </a:lvl1pPr>
          </a:lstStyle>
          <a:p>
            <a:pPr>
              <a:defRPr/>
            </a:pPr>
            <a:fld id="{0C4412C7-F624-1343-9F72-CFE680142C60}" type="datetime2">
              <a:rPr lang="en-GB" smtClean="0"/>
              <a:t>Sunday, 26 June 2022</a:t>
            </a:fld>
            <a:endParaRPr lang="en-GB" dirty="0"/>
          </a:p>
        </p:txBody>
      </p:sp>
    </p:spTree>
    <p:extLst>
      <p:ext uri="{BB962C8B-B14F-4D97-AF65-F5344CB8AC3E}">
        <p14:creationId xmlns:p14="http://schemas.microsoft.com/office/powerpoint/2010/main" val="2623244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ing/Closing Slide">
    <p:spTree>
      <p:nvGrpSpPr>
        <p:cNvPr id="1" name=""/>
        <p:cNvGrpSpPr/>
        <p:nvPr/>
      </p:nvGrpSpPr>
      <p:grpSpPr>
        <a:xfrm>
          <a:off x="0" y="0"/>
          <a:ext cx="0" cy="0"/>
          <a:chOff x="0" y="0"/>
          <a:chExt cx="0" cy="0"/>
        </a:xfrm>
      </p:grpSpPr>
      <p:grpSp>
        <p:nvGrpSpPr>
          <p:cNvPr id="2" name="Group 6"/>
          <p:cNvGrpSpPr>
            <a:grpSpLocks/>
          </p:cNvGrpSpPr>
          <p:nvPr/>
        </p:nvGrpSpPr>
        <p:grpSpPr bwMode="auto">
          <a:xfrm>
            <a:off x="1014694" y="1204603"/>
            <a:ext cx="10160373" cy="3534844"/>
            <a:chOff x="863962" y="1205021"/>
            <a:chExt cx="7200000" cy="3339418"/>
          </a:xfrm>
        </p:grpSpPr>
        <p:pic>
          <p:nvPicPr>
            <p:cNvPr id="3" name="Picture 5" descr="dstl-logo-trans-black.png"/>
            <p:cNvPicPr>
              <a:picLocks noChangeAspect="1"/>
            </p:cNvPicPr>
            <p:nvPr/>
          </p:nvPicPr>
          <p:blipFill>
            <a:blip r:embed="rId2" cstate="print"/>
            <a:srcRect/>
            <a:stretch>
              <a:fillRect/>
            </a:stretch>
          </p:blipFill>
          <p:spPr bwMode="auto">
            <a:xfrm>
              <a:off x="863962" y="1205021"/>
              <a:ext cx="7200000" cy="3339418"/>
            </a:xfrm>
            <a:prstGeom prst="rect">
              <a:avLst/>
            </a:prstGeom>
            <a:noFill/>
            <a:ln w="9525">
              <a:noFill/>
              <a:miter lim="800000"/>
              <a:headEnd/>
              <a:tailEnd/>
            </a:ln>
          </p:spPr>
        </p:pic>
        <p:pic>
          <p:nvPicPr>
            <p:cNvPr id="4" name="Picture 4" descr="dstl-logo-trans-blue.png"/>
            <p:cNvPicPr>
              <a:picLocks noChangeAspect="1"/>
            </p:cNvPicPr>
            <p:nvPr/>
          </p:nvPicPr>
          <p:blipFill>
            <a:blip r:embed="rId3" cstate="print"/>
            <a:srcRect/>
            <a:stretch>
              <a:fillRect/>
            </a:stretch>
          </p:blipFill>
          <p:spPr bwMode="hidden">
            <a:xfrm>
              <a:off x="863962" y="1205021"/>
              <a:ext cx="7200000" cy="3339418"/>
            </a:xfrm>
            <a:prstGeom prst="rect">
              <a:avLst/>
            </a:prstGeom>
            <a:noFill/>
            <a:ln w="9525">
              <a:noFill/>
              <a:miter lim="800000"/>
              <a:headEnd/>
              <a:tailEnd/>
            </a:ln>
          </p:spPr>
        </p:pic>
      </p:grpSp>
      <p:sp>
        <p:nvSpPr>
          <p:cNvPr id="5" name="Rectangle 7"/>
          <p:cNvSpPr/>
          <p:nvPr/>
        </p:nvSpPr>
        <p:spPr bwMode="white">
          <a:xfrm>
            <a:off x="0" y="5944048"/>
            <a:ext cx="2080906" cy="913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4994" tIns="47497" rIns="94994" bIns="47497" anchor="ctr"/>
          <a:lstStyle/>
          <a:p>
            <a:pPr algn="ctr" defTabSz="903066" fontAlgn="auto">
              <a:spcBef>
                <a:spcPts val="0"/>
              </a:spcBef>
              <a:spcAft>
                <a:spcPts val="0"/>
              </a:spcAft>
              <a:defRPr/>
            </a:pPr>
            <a:endParaRPr lang="en-GB" sz="1905" dirty="0"/>
          </a:p>
        </p:txBody>
      </p:sp>
      <p:sp>
        <p:nvSpPr>
          <p:cNvPr id="6" name="Footer Placeholder 2"/>
          <p:cNvSpPr>
            <a:spLocks noGrp="1"/>
          </p:cNvSpPr>
          <p:nvPr>
            <p:ph type="ftr" sz="quarter" idx="10"/>
          </p:nvPr>
        </p:nvSpPr>
        <p:spPr/>
        <p:txBody>
          <a:bodyPr/>
          <a:lstStyle>
            <a:lvl1pPr>
              <a:defRPr/>
            </a:lvl1pPr>
          </a:lstStyle>
          <a:p>
            <a:pPr>
              <a:defRPr/>
            </a:pPr>
            <a:r>
              <a:rPr lang="en-GB"/>
              <a:t>THOR 22</a:t>
            </a:r>
            <a:endParaRPr lang="en-GB" dirty="0"/>
          </a:p>
        </p:txBody>
      </p:sp>
      <p:sp>
        <p:nvSpPr>
          <p:cNvPr id="7" name="Date Placeholder 3"/>
          <p:cNvSpPr>
            <a:spLocks noGrp="1"/>
          </p:cNvSpPr>
          <p:nvPr>
            <p:ph type="dt" sz="half" idx="11"/>
          </p:nvPr>
        </p:nvSpPr>
        <p:spPr/>
        <p:txBody>
          <a:bodyPr/>
          <a:lstStyle>
            <a:lvl1pPr>
              <a:defRPr/>
            </a:lvl1pPr>
          </a:lstStyle>
          <a:p>
            <a:pPr>
              <a:defRPr/>
            </a:pPr>
            <a:fld id="{DF7A7AAC-9EEF-414F-90F1-B2E39538794C}" type="datetime2">
              <a:rPr lang="en-GB" smtClean="0"/>
              <a:t>Sunday, 26 June 2022</a:t>
            </a:fld>
            <a:endParaRPr lang="en-GB" dirty="0"/>
          </a:p>
        </p:txBody>
      </p:sp>
    </p:spTree>
    <p:extLst>
      <p:ext uri="{BB962C8B-B14F-4D97-AF65-F5344CB8AC3E}">
        <p14:creationId xmlns:p14="http://schemas.microsoft.com/office/powerpoint/2010/main" val="22545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ound Single Corner Rectangle 16">
            <a:extLst>
              <a:ext uri="{FF2B5EF4-FFF2-40B4-BE49-F238E27FC236}">
                <a16:creationId xmlns:a16="http://schemas.microsoft.com/office/drawing/2014/main" id="{8757D245-9E58-6041-8392-52B496DA3EBF}"/>
              </a:ext>
            </a:extLst>
          </p:cNvPr>
          <p:cNvSpPr>
            <a:spLocks noChangeAspect="1"/>
          </p:cNvSpPr>
          <p:nvPr userDrawn="1"/>
        </p:nvSpPr>
        <p:spPr>
          <a:xfrm flipH="1">
            <a:off x="5829299" y="1812973"/>
            <a:ext cx="5826124" cy="2616201"/>
          </a:xfrm>
          <a:prstGeom prst="round1Rect">
            <a:avLst>
              <a:gd name="adj" fmla="val 7730"/>
            </a:avLst>
          </a:prstGeom>
          <a:solidFill>
            <a:srgbClr val="7030A0"/>
          </a:solidFill>
          <a:ln w="12700" cap="flat" cmpd="sng" algn="ctr">
            <a:noFill/>
            <a:prstDash val="solid"/>
            <a:miter lim="800000"/>
          </a:ln>
          <a:effectLst/>
        </p:spPr>
        <p:txBody>
          <a:bodyPr lIns="216000" tIns="108000" rtlCol="0" anchor="t"/>
          <a:lstStyle/>
          <a:p>
            <a:pPr marL="0" marR="0" lvl="0" indent="0" defTabSz="646572" eaLnBrk="1" fontAlgn="auto" latinLnBrk="0" hangingPunct="1">
              <a:lnSpc>
                <a:spcPct val="95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ound Single Corner Rectangle 17">
            <a:extLst>
              <a:ext uri="{FF2B5EF4-FFF2-40B4-BE49-F238E27FC236}">
                <a16:creationId xmlns:a16="http://schemas.microsoft.com/office/drawing/2014/main" id="{F8CA5853-FE20-9C41-9C39-760958121D34}"/>
              </a:ext>
            </a:extLst>
          </p:cNvPr>
          <p:cNvSpPr/>
          <p:nvPr userDrawn="1"/>
        </p:nvSpPr>
        <p:spPr>
          <a:xfrm>
            <a:off x="11544299" y="4368799"/>
            <a:ext cx="111124" cy="1660526"/>
          </a:xfrm>
          <a:prstGeom prst="round1Rect">
            <a:avLst>
              <a:gd name="adj" fmla="val 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endParaRPr kumimoji="0" lang="en-GB" sz="127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ound Single Corner Rectangle 18">
            <a:extLst>
              <a:ext uri="{FF2B5EF4-FFF2-40B4-BE49-F238E27FC236}">
                <a16:creationId xmlns:a16="http://schemas.microsoft.com/office/drawing/2014/main" id="{A8D77A14-AAED-6243-A8AE-6BF65A836FBD}"/>
              </a:ext>
            </a:extLst>
          </p:cNvPr>
          <p:cNvSpPr/>
          <p:nvPr userDrawn="1"/>
        </p:nvSpPr>
        <p:spPr>
          <a:xfrm rot="16200000" flipH="1">
            <a:off x="5648667" y="543238"/>
            <a:ext cx="111020" cy="11412000"/>
          </a:xfrm>
          <a:prstGeom prst="round1Rect">
            <a:avLst>
              <a:gd name="adj" fmla="val 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r>
              <a:rPr kumimoji="0" lang="en-GB" sz="127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9" name="Block Arc 8">
            <a:extLst>
              <a:ext uri="{FF2B5EF4-FFF2-40B4-BE49-F238E27FC236}">
                <a16:creationId xmlns:a16="http://schemas.microsoft.com/office/drawing/2014/main" id="{2C345327-545F-E64A-BA5C-91334C29126C}"/>
              </a:ext>
            </a:extLst>
          </p:cNvPr>
          <p:cNvSpPr/>
          <p:nvPr userDrawn="1"/>
        </p:nvSpPr>
        <p:spPr>
          <a:xfrm rot="5400000">
            <a:off x="11083834" y="5733160"/>
            <a:ext cx="610574" cy="532603"/>
          </a:xfrm>
          <a:prstGeom prst="blockArc">
            <a:avLst>
              <a:gd name="adj1" fmla="val 16175791"/>
              <a:gd name="adj2" fmla="val 88984"/>
              <a:gd name="adj3" fmla="val 20840"/>
            </a:avLst>
          </a:prstGeom>
          <a:solidFill>
            <a:srgbClr val="7030A0"/>
          </a:solidFill>
          <a:ln w="12700" cap="flat" cmpd="sng" algn="ctr">
            <a:noFill/>
            <a:prstDash val="solid"/>
            <a:miter lim="800000"/>
          </a:ln>
          <a:effectLst/>
        </p:spPr>
        <p:txBody>
          <a:bodyPr rtlCol="0" anchor="ctr"/>
          <a:lstStyle/>
          <a:p>
            <a:pPr marL="0" marR="0" lvl="0" indent="0" algn="ctr" defTabSz="646572" eaLnBrk="1" fontAlgn="auto" latinLnBrk="0" hangingPunct="1">
              <a:lnSpc>
                <a:spcPct val="100000"/>
              </a:lnSpc>
              <a:spcBef>
                <a:spcPts val="0"/>
              </a:spcBef>
              <a:spcAft>
                <a:spcPts val="0"/>
              </a:spcAft>
              <a:buClrTx/>
              <a:buSzTx/>
              <a:buFontTx/>
              <a:buNone/>
              <a:tabLst/>
              <a:defRPr/>
            </a:pPr>
            <a:endParaRPr kumimoji="0" lang="en-GB" sz="1273"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F8AC5204-61C7-3B49-9019-32EF4084208C}"/>
              </a:ext>
            </a:extLst>
          </p:cNvPr>
          <p:cNvSpPr>
            <a:spLocks noGrp="1"/>
          </p:cNvSpPr>
          <p:nvPr>
            <p:ph type="title" hasCustomPrompt="1"/>
          </p:nvPr>
        </p:nvSpPr>
        <p:spPr>
          <a:xfrm>
            <a:off x="5982345" y="1933136"/>
            <a:ext cx="5561953" cy="2384061"/>
          </a:xfrm>
          <a:prstGeom prst="rect">
            <a:avLst/>
          </a:prstGeom>
        </p:spPr>
        <p:txBody>
          <a:bodyPr anchor="b"/>
          <a:lstStyle>
            <a:lvl1pPr algn="r">
              <a:defRPr sz="2800">
                <a:solidFill>
                  <a:schemeClr val="bg1"/>
                </a:solidFill>
              </a:defRPr>
            </a:lvl1pPr>
          </a:lstStyle>
          <a:p>
            <a:r>
              <a:rPr lang="en-US" dirty="0"/>
              <a:t>Click to edit section header</a:t>
            </a:r>
            <a:endParaRPr lang="en-GB" dirty="0"/>
          </a:p>
        </p:txBody>
      </p:sp>
      <p:sp>
        <p:nvSpPr>
          <p:cNvPr id="3" name="Date Placeholder 2">
            <a:extLst>
              <a:ext uri="{FF2B5EF4-FFF2-40B4-BE49-F238E27FC236}">
                <a16:creationId xmlns:a16="http://schemas.microsoft.com/office/drawing/2014/main" id="{784E9012-1B39-5B4B-A324-2D0E57EC5479}"/>
              </a:ext>
            </a:extLst>
          </p:cNvPr>
          <p:cNvSpPr>
            <a:spLocks noGrp="1"/>
          </p:cNvSpPr>
          <p:nvPr>
            <p:ph type="dt" sz="half" idx="10"/>
          </p:nvPr>
        </p:nvSpPr>
        <p:spPr>
          <a:xfrm>
            <a:off x="838200" y="6356350"/>
            <a:ext cx="2743200" cy="365125"/>
          </a:xfrm>
          <a:prstGeom prst="rect">
            <a:avLst/>
          </a:prstGeom>
        </p:spPr>
        <p:txBody>
          <a:bodyPr/>
          <a:lstStyle/>
          <a:p>
            <a:fld id="{60CF31E1-D3BE-AB43-8A5C-FECD9B806124}" type="datetime2">
              <a:rPr lang="en-GB" smtClean="0"/>
              <a:t>Sunday, 26 June 2022</a:t>
            </a:fld>
            <a:endParaRPr lang="en-GB"/>
          </a:p>
        </p:txBody>
      </p:sp>
      <p:sp>
        <p:nvSpPr>
          <p:cNvPr id="4" name="Footer Placeholder 3">
            <a:extLst>
              <a:ext uri="{FF2B5EF4-FFF2-40B4-BE49-F238E27FC236}">
                <a16:creationId xmlns:a16="http://schemas.microsoft.com/office/drawing/2014/main" id="{A35FA8DA-E418-BB41-AAB3-B7502798B7F7}"/>
              </a:ext>
            </a:extLst>
          </p:cNvPr>
          <p:cNvSpPr>
            <a:spLocks noGrp="1"/>
          </p:cNvSpPr>
          <p:nvPr>
            <p:ph type="ftr" sz="quarter" idx="11"/>
          </p:nvPr>
        </p:nvSpPr>
        <p:spPr>
          <a:xfrm>
            <a:off x="4038600" y="6356350"/>
            <a:ext cx="4114800" cy="365125"/>
          </a:xfrm>
          <a:prstGeom prst="rect">
            <a:avLst/>
          </a:prstGeom>
        </p:spPr>
        <p:txBody>
          <a:bodyPr/>
          <a:lstStyle/>
          <a:p>
            <a:pPr algn="ctr"/>
            <a:r>
              <a:rPr lang="en-GB"/>
              <a:t>THOR 22</a:t>
            </a:r>
            <a:endParaRPr lang="en-GB" dirty="0"/>
          </a:p>
        </p:txBody>
      </p:sp>
      <p:sp>
        <p:nvSpPr>
          <p:cNvPr id="5" name="Slide Number Placeholder 4">
            <a:extLst>
              <a:ext uri="{FF2B5EF4-FFF2-40B4-BE49-F238E27FC236}">
                <a16:creationId xmlns:a16="http://schemas.microsoft.com/office/drawing/2014/main" id="{0782E53F-8A7A-264D-A518-0C53BCEC3139}"/>
              </a:ext>
            </a:extLst>
          </p:cNvPr>
          <p:cNvSpPr>
            <a:spLocks noGrp="1"/>
          </p:cNvSpPr>
          <p:nvPr>
            <p:ph type="sldNum" sz="quarter" idx="12"/>
          </p:nvPr>
        </p:nvSpPr>
        <p:spPr>
          <a:xfrm>
            <a:off x="8610600" y="6356350"/>
            <a:ext cx="2743200" cy="365125"/>
          </a:xfrm>
          <a:prstGeom prst="rect">
            <a:avLst/>
          </a:prstGeom>
        </p:spPr>
        <p:txBody>
          <a:bodyPr/>
          <a:lstStyle/>
          <a:p>
            <a:pPr algn="r"/>
            <a:fld id="{53510B84-BB91-5940-ACB9-CF077BC0E354}" type="slidenum">
              <a:rPr lang="en-GB" smtClean="0"/>
              <a:pPr algn="r"/>
              <a:t>‹#›</a:t>
            </a:fld>
            <a:endParaRPr lang="en-GB" dirty="0"/>
          </a:p>
        </p:txBody>
      </p:sp>
      <p:pic>
        <p:nvPicPr>
          <p:cNvPr id="10" name="Picture 9">
            <a:extLst>
              <a:ext uri="{FF2B5EF4-FFF2-40B4-BE49-F238E27FC236}">
                <a16:creationId xmlns:a16="http://schemas.microsoft.com/office/drawing/2014/main" id="{6E570529-E579-0048-9DCB-AD9BD6BD66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32839" y="262831"/>
            <a:ext cx="4171043" cy="534783"/>
          </a:xfrm>
          <a:prstGeom prst="rect">
            <a:avLst/>
          </a:prstGeom>
        </p:spPr>
      </p:pic>
    </p:spTree>
    <p:extLst>
      <p:ext uri="{BB962C8B-B14F-4D97-AF65-F5344CB8AC3E}">
        <p14:creationId xmlns:p14="http://schemas.microsoft.com/office/powerpoint/2010/main" val="1774857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p>
            <a:pPr>
              <a:defRPr/>
            </a:pPr>
            <a:r>
              <a:rPr lang="en-GB"/>
              <a:t>THOR 22</a:t>
            </a:r>
            <a:endParaRPr lang="en-GB" dirty="0"/>
          </a:p>
        </p:txBody>
      </p:sp>
      <p:sp>
        <p:nvSpPr>
          <p:cNvPr id="5" name="Date Placeholder 4"/>
          <p:cNvSpPr>
            <a:spLocks noGrp="1"/>
          </p:cNvSpPr>
          <p:nvPr>
            <p:ph type="dt" sz="half" idx="11"/>
          </p:nvPr>
        </p:nvSpPr>
        <p:spPr/>
        <p:txBody>
          <a:bodyPr/>
          <a:lstStyle/>
          <a:p>
            <a:pPr>
              <a:defRPr/>
            </a:pPr>
            <a:fld id="{E3528974-C848-F941-A94D-667593745BCB}" type="datetime2">
              <a:rPr lang="en-GB" smtClean="0"/>
              <a:t>Sunday, 26 June 2022</a:t>
            </a:fld>
            <a:endParaRPr lang="en-GB" dirty="0"/>
          </a:p>
        </p:txBody>
      </p:sp>
    </p:spTree>
    <p:extLst>
      <p:ext uri="{BB962C8B-B14F-4D97-AF65-F5344CB8AC3E}">
        <p14:creationId xmlns:p14="http://schemas.microsoft.com/office/powerpoint/2010/main" val="3504100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1"/>
          </p:nvPr>
        </p:nvSpPr>
        <p:spPr/>
        <p:txBody>
          <a:bodyPr/>
          <a:lstStyle/>
          <a:p>
            <a:fld id="{41D5E06E-8463-49C0-8B6A-3B9E03BCC454}" type="slidenum">
              <a:rPr lang="en-GB" smtClean="0"/>
              <a:t>‹#›</a:t>
            </a:fld>
            <a:endParaRPr lang="en-GB"/>
          </a:p>
        </p:txBody>
      </p:sp>
      <p:sp>
        <p:nvSpPr>
          <p:cNvPr id="4" name="Footer Placeholder 3"/>
          <p:cNvSpPr>
            <a:spLocks noGrp="1"/>
          </p:cNvSpPr>
          <p:nvPr>
            <p:ph type="ftr" sz="quarter" idx="12"/>
          </p:nvPr>
        </p:nvSpPr>
        <p:spPr/>
        <p:txBody>
          <a:bodyPr/>
          <a:lstStyle/>
          <a:p>
            <a:r>
              <a:rPr lang="en-GB"/>
              <a:t>UK OFFICIAL</a:t>
            </a:r>
            <a:endParaRPr lang="en-GB" dirty="0"/>
          </a:p>
        </p:txBody>
      </p:sp>
    </p:spTree>
    <p:extLst>
      <p:ext uri="{BB962C8B-B14F-4D97-AF65-F5344CB8AC3E}">
        <p14:creationId xmlns:p14="http://schemas.microsoft.com/office/powerpoint/2010/main" val="73517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CC1F-9713-41BA-8889-07DBDB495C2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048D6BB-EB72-4D38-8E56-5DF73B0D7B9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5A5B59-ABA5-41B0-BA8D-AF691DF5E298}"/>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B9D66300-0298-4ED1-9B87-94B55329E45B}"/>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73E8A2A9-D1A6-4780-B0AF-01D4030D48D8}"/>
              </a:ext>
            </a:extLst>
          </p:cNvPr>
          <p:cNvSpPr>
            <a:spLocks noGrp="1"/>
          </p:cNvSpPr>
          <p:nvPr>
            <p:ph type="sldNum" sz="quarter" idx="12"/>
          </p:nvPr>
        </p:nvSpPr>
        <p:spPr/>
        <p:txBody>
          <a:bodyPr/>
          <a:lstStyle/>
          <a:p>
            <a:pPr>
              <a:defRPr/>
            </a:pPr>
            <a:fld id="{FEBEA9C1-01DF-4467-A82E-0DA609ECECCD}" type="slidenum">
              <a:rPr lang="en-GB" altLang="en-US" smtClean="0"/>
              <a:pPr>
                <a:defRPr/>
              </a:pPr>
              <a:t>‹#›</a:t>
            </a:fld>
            <a:endParaRPr lang="en-GB" altLang="en-US"/>
          </a:p>
        </p:txBody>
      </p:sp>
    </p:spTree>
    <p:extLst>
      <p:ext uri="{BB962C8B-B14F-4D97-AF65-F5344CB8AC3E}">
        <p14:creationId xmlns:p14="http://schemas.microsoft.com/office/powerpoint/2010/main" val="255241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849A-1D6A-4AF2-8F26-FDD90F57BD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BBA432-4608-4A1A-935C-7A4337D43A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EA6597-F1D4-4218-B6C5-93DE0EB681F8}"/>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ED6BD162-7A35-4633-A0E5-F8D69CC3A24F}"/>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73392B5E-9E1E-4F59-A298-35BB452BEB36}"/>
              </a:ext>
            </a:extLst>
          </p:cNvPr>
          <p:cNvSpPr>
            <a:spLocks noGrp="1"/>
          </p:cNvSpPr>
          <p:nvPr>
            <p:ph type="sldNum" sz="quarter" idx="12"/>
          </p:nvPr>
        </p:nvSpPr>
        <p:spPr/>
        <p:txBody>
          <a:bodyPr/>
          <a:lstStyle/>
          <a:p>
            <a:pPr>
              <a:defRPr/>
            </a:pPr>
            <a:fld id="{9A64D4DF-56D5-4AF2-9C2B-26B8DF5DE8BB}" type="slidenum">
              <a:rPr lang="en-GB" altLang="en-US" smtClean="0"/>
              <a:pPr>
                <a:defRPr/>
              </a:pPr>
              <a:t>‹#›</a:t>
            </a:fld>
            <a:endParaRPr lang="en-GB" altLang="en-US"/>
          </a:p>
        </p:txBody>
      </p:sp>
    </p:spTree>
    <p:extLst>
      <p:ext uri="{BB962C8B-B14F-4D97-AF65-F5344CB8AC3E}">
        <p14:creationId xmlns:p14="http://schemas.microsoft.com/office/powerpoint/2010/main" val="1773215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32C1-D4F4-4278-BA3F-475FB0B81DC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AB0A8C-9932-42D2-A8FA-41A28621B06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F59674-20AC-48AC-8CA0-B1FB7543DAB9}"/>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4DCE6DC4-1B81-46DF-B01A-C5CFE37A0381}"/>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A7A3EF8C-F566-480A-A070-1A0FEF3833F7}"/>
              </a:ext>
            </a:extLst>
          </p:cNvPr>
          <p:cNvSpPr>
            <a:spLocks noGrp="1"/>
          </p:cNvSpPr>
          <p:nvPr>
            <p:ph type="sldNum" sz="quarter" idx="12"/>
          </p:nvPr>
        </p:nvSpPr>
        <p:spPr/>
        <p:txBody>
          <a:bodyPr/>
          <a:lstStyle/>
          <a:p>
            <a:pPr>
              <a:defRPr/>
            </a:pPr>
            <a:fld id="{0C7E7D1C-6727-45EB-8D28-47A940D298B4}" type="slidenum">
              <a:rPr lang="en-GB" altLang="en-US" smtClean="0"/>
              <a:pPr>
                <a:defRPr/>
              </a:pPr>
              <a:t>‹#›</a:t>
            </a:fld>
            <a:endParaRPr lang="en-GB" altLang="en-US"/>
          </a:p>
        </p:txBody>
      </p:sp>
    </p:spTree>
    <p:extLst>
      <p:ext uri="{BB962C8B-B14F-4D97-AF65-F5344CB8AC3E}">
        <p14:creationId xmlns:p14="http://schemas.microsoft.com/office/powerpoint/2010/main" val="42417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DEE6-55A9-4543-A156-9A1A65F146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11FA76-3681-4E15-B870-A1D92FD36B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449979-2092-4151-8BA4-7C24B90BBF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7C22BA-4B23-41B3-AFDE-780220EF381F}"/>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A210EED4-51E4-4AEB-9A06-BF66BC6B0555}"/>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B557A88B-B4A6-4BC6-B281-4818655944EE}"/>
              </a:ext>
            </a:extLst>
          </p:cNvPr>
          <p:cNvSpPr>
            <a:spLocks noGrp="1"/>
          </p:cNvSpPr>
          <p:nvPr>
            <p:ph type="sldNum" sz="quarter" idx="12"/>
          </p:nvPr>
        </p:nvSpPr>
        <p:spPr/>
        <p:txBody>
          <a:bodyPr/>
          <a:lstStyle/>
          <a:p>
            <a:pPr>
              <a:defRPr/>
            </a:pPr>
            <a:fld id="{6E3BFD25-D9FE-40C2-A9C0-FD118A562713}" type="slidenum">
              <a:rPr lang="en-GB" altLang="en-US" smtClean="0"/>
              <a:pPr>
                <a:defRPr/>
              </a:pPr>
              <a:t>‹#›</a:t>
            </a:fld>
            <a:endParaRPr lang="en-GB" altLang="en-US"/>
          </a:p>
        </p:txBody>
      </p:sp>
    </p:spTree>
    <p:extLst>
      <p:ext uri="{BB962C8B-B14F-4D97-AF65-F5344CB8AC3E}">
        <p14:creationId xmlns:p14="http://schemas.microsoft.com/office/powerpoint/2010/main" val="322830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0154-275B-4A19-BF34-7400727212EF}"/>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EA54B3-7181-44ED-AE8C-645635965F4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6D79DF0-10D0-4AF0-9672-E985833422AA}"/>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6FBD76-99CC-45A4-82CB-B72B33AA459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229AAE-D194-4A7A-8BA8-A8D5EB7E650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C13D29-8C53-422C-BDF6-2AC55D89EE44}"/>
              </a:ext>
            </a:extLst>
          </p:cNvPr>
          <p:cNvSpPr>
            <a:spLocks noGrp="1"/>
          </p:cNvSpPr>
          <p:nvPr>
            <p:ph type="dt" sz="half" idx="10"/>
          </p:nvPr>
        </p:nvSpPr>
        <p:spPr/>
        <p:txBody>
          <a:bodyPr/>
          <a:lstStyle/>
          <a:p>
            <a:pPr>
              <a:defRPr/>
            </a:pPr>
            <a:endParaRPr lang="en-GB"/>
          </a:p>
        </p:txBody>
      </p:sp>
      <p:sp>
        <p:nvSpPr>
          <p:cNvPr id="8" name="Footer Placeholder 7">
            <a:extLst>
              <a:ext uri="{FF2B5EF4-FFF2-40B4-BE49-F238E27FC236}">
                <a16:creationId xmlns:a16="http://schemas.microsoft.com/office/drawing/2014/main" id="{AE8C452E-169A-424E-98FB-1E694D8BB06D}"/>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61DCF08A-C1DB-4944-AC1E-78796AF45EF5}"/>
              </a:ext>
            </a:extLst>
          </p:cNvPr>
          <p:cNvSpPr>
            <a:spLocks noGrp="1"/>
          </p:cNvSpPr>
          <p:nvPr>
            <p:ph type="sldNum" sz="quarter" idx="12"/>
          </p:nvPr>
        </p:nvSpPr>
        <p:spPr/>
        <p:txBody>
          <a:bodyPr/>
          <a:lstStyle/>
          <a:p>
            <a:pPr>
              <a:defRPr/>
            </a:pPr>
            <a:fld id="{00E63C1A-E777-4628-BDD5-56AAC05C3C89}" type="slidenum">
              <a:rPr lang="en-GB" altLang="en-US" smtClean="0"/>
              <a:pPr>
                <a:defRPr/>
              </a:pPr>
              <a:t>‹#›</a:t>
            </a:fld>
            <a:endParaRPr lang="en-GB" altLang="en-US"/>
          </a:p>
        </p:txBody>
      </p:sp>
    </p:spTree>
    <p:extLst>
      <p:ext uri="{BB962C8B-B14F-4D97-AF65-F5344CB8AC3E}">
        <p14:creationId xmlns:p14="http://schemas.microsoft.com/office/powerpoint/2010/main" val="2933050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4333-13CA-4B82-B312-D33445A475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CE8B08-6DA4-4475-96C1-7DF55AEB3881}"/>
              </a:ext>
            </a:extLst>
          </p:cNvPr>
          <p:cNvSpPr>
            <a:spLocks noGrp="1"/>
          </p:cNvSpPr>
          <p:nvPr>
            <p:ph type="dt" sz="half" idx="10"/>
          </p:nvPr>
        </p:nvSpPr>
        <p:spPr/>
        <p:txBody>
          <a:bodyPr/>
          <a:lstStyle/>
          <a:p>
            <a:pPr>
              <a:defRPr/>
            </a:pPr>
            <a:endParaRPr lang="en-GB"/>
          </a:p>
        </p:txBody>
      </p:sp>
      <p:sp>
        <p:nvSpPr>
          <p:cNvPr id="4" name="Footer Placeholder 3">
            <a:extLst>
              <a:ext uri="{FF2B5EF4-FFF2-40B4-BE49-F238E27FC236}">
                <a16:creationId xmlns:a16="http://schemas.microsoft.com/office/drawing/2014/main" id="{6F302B9F-81CA-4539-BDCE-D86EF5507FFE}"/>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71D0A3D7-F66A-4033-A281-D43643078032}"/>
              </a:ext>
            </a:extLst>
          </p:cNvPr>
          <p:cNvSpPr>
            <a:spLocks noGrp="1"/>
          </p:cNvSpPr>
          <p:nvPr>
            <p:ph type="sldNum" sz="quarter" idx="12"/>
          </p:nvPr>
        </p:nvSpPr>
        <p:spPr/>
        <p:txBody>
          <a:bodyPr/>
          <a:lstStyle/>
          <a:p>
            <a:pPr>
              <a:defRPr/>
            </a:pPr>
            <a:fld id="{ADB89622-4E67-4385-BADC-DBDD47201548}" type="slidenum">
              <a:rPr lang="en-GB" altLang="en-US" smtClean="0"/>
              <a:pPr>
                <a:defRPr/>
              </a:pPr>
              <a:t>‹#›</a:t>
            </a:fld>
            <a:endParaRPr lang="en-GB" altLang="en-US"/>
          </a:p>
        </p:txBody>
      </p:sp>
    </p:spTree>
    <p:extLst>
      <p:ext uri="{BB962C8B-B14F-4D97-AF65-F5344CB8AC3E}">
        <p14:creationId xmlns:p14="http://schemas.microsoft.com/office/powerpoint/2010/main" val="426783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C82E4-9692-47EE-95D8-740E36F107E3}"/>
              </a:ext>
            </a:extLst>
          </p:cNvPr>
          <p:cNvSpPr>
            <a:spLocks noGrp="1"/>
          </p:cNvSpPr>
          <p:nvPr>
            <p:ph type="dt" sz="half" idx="10"/>
          </p:nvPr>
        </p:nvSpPr>
        <p:spPr/>
        <p:txBody>
          <a:bodyPr/>
          <a:lstStyle/>
          <a:p>
            <a:pPr>
              <a:defRPr/>
            </a:pPr>
            <a:endParaRPr lang="en-GB"/>
          </a:p>
        </p:txBody>
      </p:sp>
      <p:sp>
        <p:nvSpPr>
          <p:cNvPr id="3" name="Footer Placeholder 2">
            <a:extLst>
              <a:ext uri="{FF2B5EF4-FFF2-40B4-BE49-F238E27FC236}">
                <a16:creationId xmlns:a16="http://schemas.microsoft.com/office/drawing/2014/main" id="{7EC48F45-8D29-422F-BBA7-6145D2116C5E}"/>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2C43ACCB-F7CC-473E-BD3F-CFD648201178}"/>
              </a:ext>
            </a:extLst>
          </p:cNvPr>
          <p:cNvSpPr>
            <a:spLocks noGrp="1"/>
          </p:cNvSpPr>
          <p:nvPr>
            <p:ph type="sldNum" sz="quarter" idx="12"/>
          </p:nvPr>
        </p:nvSpPr>
        <p:spPr/>
        <p:txBody>
          <a:bodyPr/>
          <a:lstStyle/>
          <a:p>
            <a:pPr>
              <a:defRPr/>
            </a:pPr>
            <a:fld id="{B854F985-0D3A-4AF1-9F87-0A42CF87EB82}" type="slidenum">
              <a:rPr lang="en-GB" altLang="en-US" smtClean="0"/>
              <a:pPr>
                <a:defRPr/>
              </a:pPr>
              <a:t>‹#›</a:t>
            </a:fld>
            <a:endParaRPr lang="en-GB" altLang="en-US"/>
          </a:p>
        </p:txBody>
      </p:sp>
    </p:spTree>
    <p:extLst>
      <p:ext uri="{BB962C8B-B14F-4D97-AF65-F5344CB8AC3E}">
        <p14:creationId xmlns:p14="http://schemas.microsoft.com/office/powerpoint/2010/main" val="266505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CB2-32E3-4D1D-8013-E597272E94B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AD349-82EE-4ADF-BFB2-EA7F0830861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7F6281-EE33-4058-938F-99F9F9FF8D0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A874DB6-16C0-40BE-81F2-3EEE5385B6ED}"/>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0B5468A-E58E-4BD5-827E-67651D030C73}"/>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D1BC966-43BE-47C6-9304-0350CFD3409A}"/>
              </a:ext>
            </a:extLst>
          </p:cNvPr>
          <p:cNvSpPr>
            <a:spLocks noGrp="1"/>
          </p:cNvSpPr>
          <p:nvPr>
            <p:ph type="sldNum" sz="quarter" idx="12"/>
          </p:nvPr>
        </p:nvSpPr>
        <p:spPr/>
        <p:txBody>
          <a:bodyPr/>
          <a:lstStyle/>
          <a:p>
            <a:pPr>
              <a:defRPr/>
            </a:pPr>
            <a:fld id="{2C00BDA0-C4F4-4585-9C11-08A2BCAC12FA}" type="slidenum">
              <a:rPr lang="en-GB" altLang="en-US" smtClean="0"/>
              <a:pPr>
                <a:defRPr/>
              </a:pPr>
              <a:t>‹#›</a:t>
            </a:fld>
            <a:endParaRPr lang="en-GB" altLang="en-US"/>
          </a:p>
        </p:txBody>
      </p:sp>
    </p:spTree>
    <p:extLst>
      <p:ext uri="{BB962C8B-B14F-4D97-AF65-F5344CB8AC3E}">
        <p14:creationId xmlns:p14="http://schemas.microsoft.com/office/powerpoint/2010/main" val="423854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783BA380-602D-1043-9FDB-5F50270EFD8F}"/>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4" name="Date Placeholder 3">
            <a:extLst>
              <a:ext uri="{FF2B5EF4-FFF2-40B4-BE49-F238E27FC236}">
                <a16:creationId xmlns:a16="http://schemas.microsoft.com/office/drawing/2014/main" id="{7EC0D777-90D6-B343-A7FC-89FFA50BECC3}"/>
              </a:ext>
            </a:extLst>
          </p:cNvPr>
          <p:cNvSpPr>
            <a:spLocks noGrp="1"/>
          </p:cNvSpPr>
          <p:nvPr>
            <p:ph type="dt" sz="half" idx="10"/>
          </p:nvPr>
        </p:nvSpPr>
        <p:spPr>
          <a:xfrm>
            <a:off x="838200" y="6356350"/>
            <a:ext cx="2743200" cy="365125"/>
          </a:xfrm>
          <a:prstGeom prst="rect">
            <a:avLst/>
          </a:prstGeom>
        </p:spPr>
        <p:txBody>
          <a:bodyPr/>
          <a:lstStyle/>
          <a:p>
            <a:fld id="{6F36D810-61C0-F44E-97EF-E1CC9A62BB68}" type="datetime2">
              <a:rPr lang="en-GB" smtClean="0"/>
              <a:t>Sunday, 26 June 2022</a:t>
            </a:fld>
            <a:endParaRPr lang="en-GB" dirty="0"/>
          </a:p>
        </p:txBody>
      </p:sp>
      <p:sp>
        <p:nvSpPr>
          <p:cNvPr id="6" name="Footer Placeholder 5">
            <a:extLst>
              <a:ext uri="{FF2B5EF4-FFF2-40B4-BE49-F238E27FC236}">
                <a16:creationId xmlns:a16="http://schemas.microsoft.com/office/drawing/2014/main" id="{80BAA3BC-E8EF-5F44-B8D5-E79795C14DF6}"/>
              </a:ext>
            </a:extLst>
          </p:cNvPr>
          <p:cNvSpPr>
            <a:spLocks noGrp="1"/>
          </p:cNvSpPr>
          <p:nvPr>
            <p:ph type="ftr" sz="quarter" idx="11"/>
          </p:nvPr>
        </p:nvSpPr>
        <p:spPr>
          <a:xfrm>
            <a:off x="4038600" y="6356350"/>
            <a:ext cx="4114800" cy="365125"/>
          </a:xfrm>
          <a:prstGeom prst="rect">
            <a:avLst/>
          </a:prstGeom>
        </p:spPr>
        <p:txBody>
          <a:bodyPr/>
          <a:lstStyle/>
          <a:p>
            <a:pPr algn="ctr"/>
            <a:r>
              <a:rPr lang="en-GB"/>
              <a:t>THOR 22</a:t>
            </a:r>
            <a:endParaRPr lang="en-GB" dirty="0"/>
          </a:p>
        </p:txBody>
      </p:sp>
      <p:sp>
        <p:nvSpPr>
          <p:cNvPr id="7" name="Slide Number Placeholder 6">
            <a:extLst>
              <a:ext uri="{FF2B5EF4-FFF2-40B4-BE49-F238E27FC236}">
                <a16:creationId xmlns:a16="http://schemas.microsoft.com/office/drawing/2014/main" id="{473A1C97-D6E7-B34F-9ACB-707E7273D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182A381E-8576-2443-B9FA-A79392BD0688}" type="slidenum">
              <a:rPr lang="en-GB" smtClean="0"/>
              <a:pPr/>
              <a:t>‹#›</a:t>
            </a:fld>
            <a:endParaRPr lang="en-GB" dirty="0"/>
          </a:p>
        </p:txBody>
      </p:sp>
      <p:sp>
        <p:nvSpPr>
          <p:cNvPr id="9" name="Content Placeholder 8">
            <a:extLst>
              <a:ext uri="{FF2B5EF4-FFF2-40B4-BE49-F238E27FC236}">
                <a16:creationId xmlns:a16="http://schemas.microsoft.com/office/drawing/2014/main" id="{DBB4C335-0FE0-7845-B581-00E54A70934B}"/>
              </a:ext>
            </a:extLst>
          </p:cNvPr>
          <p:cNvSpPr>
            <a:spLocks noGrp="1"/>
          </p:cNvSpPr>
          <p:nvPr>
            <p:ph sz="quarter" idx="13"/>
          </p:nvPr>
        </p:nvSpPr>
        <p:spPr>
          <a:xfrm>
            <a:off x="838200" y="1828800"/>
            <a:ext cx="10515600" cy="42005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5200B708-CA4D-FA47-B55C-CCD2B7242D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999644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68A3-82B6-477D-9CB4-E4ACDEB1FD2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57BEF1-67F2-4E1C-9407-7DBD25FFE00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732F7B4-A0CD-45B7-8D4F-BB651FB5018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13E1F83-6A79-4265-946C-8FD36B0CD986}"/>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7A64ECCD-265A-48C9-A306-DDD0F0A39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DA86F4-CF24-4262-938A-AA4E09ECE3C1}"/>
              </a:ext>
            </a:extLst>
          </p:cNvPr>
          <p:cNvSpPr>
            <a:spLocks noGrp="1"/>
          </p:cNvSpPr>
          <p:nvPr>
            <p:ph type="sldNum" sz="quarter" idx="12"/>
          </p:nvPr>
        </p:nvSpPr>
        <p:spPr/>
        <p:txBody>
          <a:bodyPr/>
          <a:lstStyle/>
          <a:p>
            <a:pPr>
              <a:defRPr/>
            </a:pPr>
            <a:fld id="{DBB1119C-B684-44D6-ABD5-7E200C558323}" type="slidenum">
              <a:rPr lang="en-GB" altLang="en-US" smtClean="0"/>
              <a:pPr>
                <a:defRPr/>
              </a:pPr>
              <a:t>‹#›</a:t>
            </a:fld>
            <a:endParaRPr lang="en-GB" altLang="en-US"/>
          </a:p>
        </p:txBody>
      </p:sp>
    </p:spTree>
    <p:extLst>
      <p:ext uri="{BB962C8B-B14F-4D97-AF65-F5344CB8AC3E}">
        <p14:creationId xmlns:p14="http://schemas.microsoft.com/office/powerpoint/2010/main" val="343523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326A-56FF-4D4F-8234-E9EC1BECFE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52436-260E-4FBA-91F0-7924EB92D1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999E4F-7614-4D35-BC4B-AD5DF77D59AA}"/>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E368D4D6-5901-41FA-A967-BE8665ACD6F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309A4896-3916-4A4A-9638-1528A23BE489}"/>
              </a:ext>
            </a:extLst>
          </p:cNvPr>
          <p:cNvSpPr>
            <a:spLocks noGrp="1"/>
          </p:cNvSpPr>
          <p:nvPr>
            <p:ph type="sldNum" sz="quarter" idx="12"/>
          </p:nvPr>
        </p:nvSpPr>
        <p:spPr/>
        <p:txBody>
          <a:bodyPr/>
          <a:lstStyle/>
          <a:p>
            <a:pPr>
              <a:defRPr/>
            </a:pPr>
            <a:fld id="{03BE1AA2-CAED-45F6-8265-FF81DDECAE54}" type="slidenum">
              <a:rPr lang="en-GB" altLang="en-US" smtClean="0"/>
              <a:pPr>
                <a:defRPr/>
              </a:pPr>
              <a:t>‹#›</a:t>
            </a:fld>
            <a:endParaRPr lang="en-GB" altLang="en-US"/>
          </a:p>
        </p:txBody>
      </p:sp>
    </p:spTree>
    <p:extLst>
      <p:ext uri="{BB962C8B-B14F-4D97-AF65-F5344CB8AC3E}">
        <p14:creationId xmlns:p14="http://schemas.microsoft.com/office/powerpoint/2010/main" val="305941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1E1962-BAE2-42EA-AB2F-31C2088C749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CC29F9-A74E-4E3C-9584-BAF7B4448C01}"/>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78B006-E26F-4D6E-B156-DCF7160BEF66}"/>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0ABFC9B3-15D6-40E3-BD19-C3E12CA6F4C3}"/>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86FBBB1F-7035-4FD0-9B84-56A5BD35F9AB}"/>
              </a:ext>
            </a:extLst>
          </p:cNvPr>
          <p:cNvSpPr>
            <a:spLocks noGrp="1"/>
          </p:cNvSpPr>
          <p:nvPr>
            <p:ph type="sldNum" sz="quarter" idx="12"/>
          </p:nvPr>
        </p:nvSpPr>
        <p:spPr/>
        <p:txBody>
          <a:bodyPr/>
          <a:lstStyle/>
          <a:p>
            <a:pPr>
              <a:defRPr/>
            </a:pPr>
            <a:fld id="{87D093B2-EC2B-4F2A-B5F0-A7BA9C5E21EE}" type="slidenum">
              <a:rPr lang="en-GB" altLang="en-US" smtClean="0"/>
              <a:pPr>
                <a:defRPr/>
              </a:pPr>
              <a:t>‹#›</a:t>
            </a:fld>
            <a:endParaRPr lang="en-GB" altLang="en-US"/>
          </a:p>
        </p:txBody>
      </p:sp>
    </p:spTree>
    <p:extLst>
      <p:ext uri="{BB962C8B-B14F-4D97-AF65-F5344CB8AC3E}">
        <p14:creationId xmlns:p14="http://schemas.microsoft.com/office/powerpoint/2010/main" val="61319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BB52EA8-F501-9247-A9E3-7408A679DFB4}"/>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4" name="Date Placeholder 3">
            <a:extLst>
              <a:ext uri="{FF2B5EF4-FFF2-40B4-BE49-F238E27FC236}">
                <a16:creationId xmlns:a16="http://schemas.microsoft.com/office/drawing/2014/main" id="{E01B46E9-6922-1148-8064-CDFA24EE6B59}"/>
              </a:ext>
            </a:extLst>
          </p:cNvPr>
          <p:cNvSpPr>
            <a:spLocks noGrp="1"/>
          </p:cNvSpPr>
          <p:nvPr>
            <p:ph type="dt" sz="half" idx="13"/>
          </p:nvPr>
        </p:nvSpPr>
        <p:spPr>
          <a:xfrm>
            <a:off x="838200" y="6356350"/>
            <a:ext cx="2743200" cy="365125"/>
          </a:xfrm>
          <a:prstGeom prst="rect">
            <a:avLst/>
          </a:prstGeom>
        </p:spPr>
        <p:txBody>
          <a:bodyPr/>
          <a:lstStyle/>
          <a:p>
            <a:fld id="{12D178B1-A7B7-C141-973B-419EAAEAFC45}" type="datetime2">
              <a:rPr lang="en-GB" smtClean="0"/>
              <a:t>Sunday, 26 June 2022</a:t>
            </a:fld>
            <a:endParaRPr lang="en-GB" dirty="0"/>
          </a:p>
        </p:txBody>
      </p:sp>
      <p:sp>
        <p:nvSpPr>
          <p:cNvPr id="5" name="Footer Placeholder 4">
            <a:extLst>
              <a:ext uri="{FF2B5EF4-FFF2-40B4-BE49-F238E27FC236}">
                <a16:creationId xmlns:a16="http://schemas.microsoft.com/office/drawing/2014/main" id="{B6640949-A5CE-3B48-BD48-6A09B815D2FC}"/>
              </a:ext>
            </a:extLst>
          </p:cNvPr>
          <p:cNvSpPr>
            <a:spLocks noGrp="1"/>
          </p:cNvSpPr>
          <p:nvPr>
            <p:ph type="ftr" sz="quarter" idx="14"/>
          </p:nvPr>
        </p:nvSpPr>
        <p:spPr>
          <a:xfrm>
            <a:off x="4038600" y="6356350"/>
            <a:ext cx="4114800" cy="365125"/>
          </a:xfrm>
          <a:prstGeom prst="rect">
            <a:avLst/>
          </a:prstGeom>
        </p:spPr>
        <p:txBody>
          <a:bodyPr/>
          <a:lstStyle/>
          <a:p>
            <a:pPr algn="ctr"/>
            <a:r>
              <a:rPr lang="en-GB"/>
              <a:t>THOR 22</a:t>
            </a:r>
            <a:endParaRPr lang="en-GB" dirty="0"/>
          </a:p>
        </p:txBody>
      </p:sp>
      <p:sp>
        <p:nvSpPr>
          <p:cNvPr id="8" name="Slide Number Placeholder 7">
            <a:extLst>
              <a:ext uri="{FF2B5EF4-FFF2-40B4-BE49-F238E27FC236}">
                <a16:creationId xmlns:a16="http://schemas.microsoft.com/office/drawing/2014/main" id="{DDDDFB0E-7958-A745-9C59-5462C48F0D70}"/>
              </a:ext>
            </a:extLst>
          </p:cNvPr>
          <p:cNvSpPr>
            <a:spLocks noGrp="1"/>
          </p:cNvSpPr>
          <p:nvPr>
            <p:ph type="sldNum" sz="quarter" idx="15"/>
          </p:nvPr>
        </p:nvSpPr>
        <p:spPr>
          <a:xfrm>
            <a:off x="8610600" y="6356350"/>
            <a:ext cx="2743200" cy="365125"/>
          </a:xfrm>
          <a:prstGeom prst="rect">
            <a:avLst/>
          </a:prstGeom>
        </p:spPr>
        <p:txBody>
          <a:bodyPr/>
          <a:lstStyle>
            <a:lvl1pPr algn="r">
              <a:defRPr/>
            </a:lvl1pPr>
          </a:lstStyle>
          <a:p>
            <a:fld id="{182A381E-8576-2443-B9FA-A79392BD0688}" type="slidenum">
              <a:rPr lang="en-GB" smtClean="0"/>
              <a:pPr/>
              <a:t>‹#›</a:t>
            </a:fld>
            <a:endParaRPr lang="en-GB" dirty="0"/>
          </a:p>
        </p:txBody>
      </p:sp>
      <p:sp>
        <p:nvSpPr>
          <p:cNvPr id="6" name="Title 5">
            <a:extLst>
              <a:ext uri="{FF2B5EF4-FFF2-40B4-BE49-F238E27FC236}">
                <a16:creationId xmlns:a16="http://schemas.microsoft.com/office/drawing/2014/main" id="{B789E972-AE08-A542-A318-EF173E58F8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31583F3A-175E-B44B-A697-EEA3AA99F15B}"/>
              </a:ext>
            </a:extLst>
          </p:cNvPr>
          <p:cNvSpPr>
            <a:spLocks noGrp="1"/>
          </p:cNvSpPr>
          <p:nvPr>
            <p:ph sz="quarter" idx="16"/>
          </p:nvPr>
        </p:nvSpPr>
        <p:spPr>
          <a:xfrm>
            <a:off x="838198" y="1839425"/>
            <a:ext cx="5220000" cy="414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0">
            <a:extLst>
              <a:ext uri="{FF2B5EF4-FFF2-40B4-BE49-F238E27FC236}">
                <a16:creationId xmlns:a16="http://schemas.microsoft.com/office/drawing/2014/main" id="{3DA7B78E-2C9C-8247-9CDC-0A70684B9EEC}"/>
              </a:ext>
            </a:extLst>
          </p:cNvPr>
          <p:cNvSpPr>
            <a:spLocks noGrp="1"/>
          </p:cNvSpPr>
          <p:nvPr>
            <p:ph sz="quarter" idx="17"/>
          </p:nvPr>
        </p:nvSpPr>
        <p:spPr>
          <a:xfrm>
            <a:off x="6131859" y="1839425"/>
            <a:ext cx="5220000" cy="4140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783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horizontal">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F7B9287-CECA-BA41-BD81-F70AB8EC7906}"/>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4" name="Date Placeholder 3">
            <a:extLst>
              <a:ext uri="{FF2B5EF4-FFF2-40B4-BE49-F238E27FC236}">
                <a16:creationId xmlns:a16="http://schemas.microsoft.com/office/drawing/2014/main" id="{59C27140-E949-8543-B75D-50CE5268A991}"/>
              </a:ext>
            </a:extLst>
          </p:cNvPr>
          <p:cNvSpPr>
            <a:spLocks noGrp="1"/>
          </p:cNvSpPr>
          <p:nvPr>
            <p:ph type="dt" sz="half" idx="14"/>
          </p:nvPr>
        </p:nvSpPr>
        <p:spPr>
          <a:xfrm>
            <a:off x="838200" y="6356350"/>
            <a:ext cx="2743200" cy="365125"/>
          </a:xfrm>
          <a:prstGeom prst="rect">
            <a:avLst/>
          </a:prstGeom>
        </p:spPr>
        <p:txBody>
          <a:bodyPr/>
          <a:lstStyle/>
          <a:p>
            <a:fld id="{DBF304ED-4160-604F-8858-D1F135A129B2}" type="datetime2">
              <a:rPr lang="en-GB" smtClean="0"/>
              <a:t>Sunday, 26 June 2022</a:t>
            </a:fld>
            <a:endParaRPr lang="en-GB" dirty="0"/>
          </a:p>
        </p:txBody>
      </p:sp>
      <p:sp>
        <p:nvSpPr>
          <p:cNvPr id="5" name="Footer Placeholder 4">
            <a:extLst>
              <a:ext uri="{FF2B5EF4-FFF2-40B4-BE49-F238E27FC236}">
                <a16:creationId xmlns:a16="http://schemas.microsoft.com/office/drawing/2014/main" id="{19E7F12E-9C52-9B4E-B782-1961C92337F9}"/>
              </a:ext>
            </a:extLst>
          </p:cNvPr>
          <p:cNvSpPr>
            <a:spLocks noGrp="1"/>
          </p:cNvSpPr>
          <p:nvPr>
            <p:ph type="ftr" sz="quarter" idx="15"/>
          </p:nvPr>
        </p:nvSpPr>
        <p:spPr>
          <a:xfrm>
            <a:off x="4038600" y="6356350"/>
            <a:ext cx="4114800" cy="365125"/>
          </a:xfrm>
          <a:prstGeom prst="rect">
            <a:avLst/>
          </a:prstGeom>
        </p:spPr>
        <p:txBody>
          <a:bodyPr/>
          <a:lstStyle/>
          <a:p>
            <a:pPr algn="ctr"/>
            <a:r>
              <a:rPr lang="en-GB"/>
              <a:t>THOR 22</a:t>
            </a:r>
            <a:endParaRPr lang="en-GB" dirty="0"/>
          </a:p>
        </p:txBody>
      </p:sp>
      <p:sp>
        <p:nvSpPr>
          <p:cNvPr id="7" name="Slide Number Placeholder 6">
            <a:extLst>
              <a:ext uri="{FF2B5EF4-FFF2-40B4-BE49-F238E27FC236}">
                <a16:creationId xmlns:a16="http://schemas.microsoft.com/office/drawing/2014/main" id="{7D82AC60-311F-8F4B-A740-BFB687F798D0}"/>
              </a:ext>
            </a:extLst>
          </p:cNvPr>
          <p:cNvSpPr>
            <a:spLocks noGrp="1"/>
          </p:cNvSpPr>
          <p:nvPr>
            <p:ph type="sldNum" sz="quarter" idx="16"/>
          </p:nvPr>
        </p:nvSpPr>
        <p:spPr>
          <a:xfrm>
            <a:off x="8610600" y="6356350"/>
            <a:ext cx="2743200" cy="365125"/>
          </a:xfrm>
          <a:prstGeom prst="rect">
            <a:avLst/>
          </a:prstGeom>
        </p:spPr>
        <p:txBody>
          <a:bodyPr/>
          <a:lstStyle>
            <a:lvl1pPr algn="r">
              <a:defRPr/>
            </a:lvl1pPr>
          </a:lstStyle>
          <a:p>
            <a:fld id="{182A381E-8576-2443-B9FA-A79392BD0688}" type="slidenum">
              <a:rPr lang="en-GB" smtClean="0"/>
              <a:pPr/>
              <a:t>‹#›</a:t>
            </a:fld>
            <a:endParaRPr lang="en-GB" dirty="0"/>
          </a:p>
        </p:txBody>
      </p:sp>
      <p:sp>
        <p:nvSpPr>
          <p:cNvPr id="6" name="Title 5">
            <a:extLst>
              <a:ext uri="{FF2B5EF4-FFF2-40B4-BE49-F238E27FC236}">
                <a16:creationId xmlns:a16="http://schemas.microsoft.com/office/drawing/2014/main" id="{8161DDDB-16A4-B74F-B307-1915CE8A7A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12" name="Content Placeholder 10">
            <a:extLst>
              <a:ext uri="{FF2B5EF4-FFF2-40B4-BE49-F238E27FC236}">
                <a16:creationId xmlns:a16="http://schemas.microsoft.com/office/drawing/2014/main" id="{FA761F5B-2272-D84C-BE99-1E4BEE88DD0C}"/>
              </a:ext>
            </a:extLst>
          </p:cNvPr>
          <p:cNvSpPr>
            <a:spLocks noGrp="1"/>
          </p:cNvSpPr>
          <p:nvPr>
            <p:ph sz="quarter" idx="19"/>
          </p:nvPr>
        </p:nvSpPr>
        <p:spPr>
          <a:xfrm>
            <a:off x="838200" y="1839425"/>
            <a:ext cx="5220000" cy="414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0">
            <a:extLst>
              <a:ext uri="{FF2B5EF4-FFF2-40B4-BE49-F238E27FC236}">
                <a16:creationId xmlns:a16="http://schemas.microsoft.com/office/drawing/2014/main" id="{A7AA3B8C-2615-624F-8BA4-25D06BB9438C}"/>
              </a:ext>
            </a:extLst>
          </p:cNvPr>
          <p:cNvSpPr>
            <a:spLocks noGrp="1"/>
          </p:cNvSpPr>
          <p:nvPr>
            <p:ph sz="quarter" idx="20"/>
          </p:nvPr>
        </p:nvSpPr>
        <p:spPr>
          <a:xfrm>
            <a:off x="6152431" y="1853543"/>
            <a:ext cx="5220000" cy="198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0">
            <a:extLst>
              <a:ext uri="{FF2B5EF4-FFF2-40B4-BE49-F238E27FC236}">
                <a16:creationId xmlns:a16="http://schemas.microsoft.com/office/drawing/2014/main" id="{C8E33302-F8DD-F940-8920-71E9976BC0A5}"/>
              </a:ext>
            </a:extLst>
          </p:cNvPr>
          <p:cNvSpPr>
            <a:spLocks noGrp="1"/>
          </p:cNvSpPr>
          <p:nvPr>
            <p:ph sz="quarter" idx="21"/>
          </p:nvPr>
        </p:nvSpPr>
        <p:spPr>
          <a:xfrm>
            <a:off x="6152431" y="3996398"/>
            <a:ext cx="5220000" cy="198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659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two vertical">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CF6FBE78-41A3-D44F-96EB-09DEDC687828}"/>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4" name="Date Placeholder 3">
            <a:extLst>
              <a:ext uri="{FF2B5EF4-FFF2-40B4-BE49-F238E27FC236}">
                <a16:creationId xmlns:a16="http://schemas.microsoft.com/office/drawing/2014/main" id="{60E67607-50D2-8147-ADD4-59680B20F072}"/>
              </a:ext>
            </a:extLst>
          </p:cNvPr>
          <p:cNvSpPr>
            <a:spLocks noGrp="1"/>
          </p:cNvSpPr>
          <p:nvPr>
            <p:ph type="dt" sz="half" idx="14"/>
          </p:nvPr>
        </p:nvSpPr>
        <p:spPr>
          <a:xfrm>
            <a:off x="838200" y="6356350"/>
            <a:ext cx="2743200" cy="365125"/>
          </a:xfrm>
          <a:prstGeom prst="rect">
            <a:avLst/>
          </a:prstGeom>
        </p:spPr>
        <p:txBody>
          <a:bodyPr/>
          <a:lstStyle/>
          <a:p>
            <a:fld id="{DDDC25A9-C794-8F4E-81F3-461B8D81AA66}" type="datetime2">
              <a:rPr lang="en-GB" smtClean="0"/>
              <a:t>Sunday, 26 June 2022</a:t>
            </a:fld>
            <a:endParaRPr lang="en-GB" dirty="0"/>
          </a:p>
        </p:txBody>
      </p:sp>
      <p:sp>
        <p:nvSpPr>
          <p:cNvPr id="5" name="Footer Placeholder 4">
            <a:extLst>
              <a:ext uri="{FF2B5EF4-FFF2-40B4-BE49-F238E27FC236}">
                <a16:creationId xmlns:a16="http://schemas.microsoft.com/office/drawing/2014/main" id="{EEEBFD2C-86C8-5F48-A25A-6C88E89C7CBF}"/>
              </a:ext>
            </a:extLst>
          </p:cNvPr>
          <p:cNvSpPr>
            <a:spLocks noGrp="1"/>
          </p:cNvSpPr>
          <p:nvPr>
            <p:ph type="ftr" sz="quarter" idx="15"/>
          </p:nvPr>
        </p:nvSpPr>
        <p:spPr>
          <a:xfrm>
            <a:off x="4038600" y="6356350"/>
            <a:ext cx="4114800" cy="365125"/>
          </a:xfrm>
          <a:prstGeom prst="rect">
            <a:avLst/>
          </a:prstGeom>
        </p:spPr>
        <p:txBody>
          <a:bodyPr/>
          <a:lstStyle/>
          <a:p>
            <a:pPr algn="ctr"/>
            <a:r>
              <a:rPr lang="en-GB"/>
              <a:t>THOR 22</a:t>
            </a:r>
            <a:endParaRPr lang="en-GB" dirty="0"/>
          </a:p>
        </p:txBody>
      </p:sp>
      <p:sp>
        <p:nvSpPr>
          <p:cNvPr id="8" name="Slide Number Placeholder 7">
            <a:extLst>
              <a:ext uri="{FF2B5EF4-FFF2-40B4-BE49-F238E27FC236}">
                <a16:creationId xmlns:a16="http://schemas.microsoft.com/office/drawing/2014/main" id="{7DC3E85F-98F9-5948-9922-535DC650C209}"/>
              </a:ext>
            </a:extLst>
          </p:cNvPr>
          <p:cNvSpPr>
            <a:spLocks noGrp="1"/>
          </p:cNvSpPr>
          <p:nvPr>
            <p:ph type="sldNum" sz="quarter" idx="16"/>
          </p:nvPr>
        </p:nvSpPr>
        <p:spPr>
          <a:xfrm>
            <a:off x="8610600" y="6356350"/>
            <a:ext cx="2743200" cy="365125"/>
          </a:xfrm>
          <a:prstGeom prst="rect">
            <a:avLst/>
          </a:prstGeom>
        </p:spPr>
        <p:txBody>
          <a:bodyPr/>
          <a:lstStyle>
            <a:lvl1pPr algn="r">
              <a:defRPr/>
            </a:lvl1pPr>
          </a:lstStyle>
          <a:p>
            <a:fld id="{182A381E-8576-2443-B9FA-A79392BD0688}" type="slidenum">
              <a:rPr lang="en-GB" smtClean="0"/>
              <a:pPr/>
              <a:t>‹#›</a:t>
            </a:fld>
            <a:endParaRPr lang="en-GB" dirty="0"/>
          </a:p>
        </p:txBody>
      </p:sp>
      <p:sp>
        <p:nvSpPr>
          <p:cNvPr id="6" name="Title 5">
            <a:extLst>
              <a:ext uri="{FF2B5EF4-FFF2-40B4-BE49-F238E27FC236}">
                <a16:creationId xmlns:a16="http://schemas.microsoft.com/office/drawing/2014/main" id="{5C9C5764-D66B-F448-8945-281965FE7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589AE076-4A4E-A84B-ABBB-C52553D30F38}"/>
              </a:ext>
            </a:extLst>
          </p:cNvPr>
          <p:cNvSpPr>
            <a:spLocks noGrp="1"/>
          </p:cNvSpPr>
          <p:nvPr>
            <p:ph sz="quarter" idx="20"/>
          </p:nvPr>
        </p:nvSpPr>
        <p:spPr>
          <a:xfrm>
            <a:off x="838200" y="1839425"/>
            <a:ext cx="5220000" cy="414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0">
            <a:extLst>
              <a:ext uri="{FF2B5EF4-FFF2-40B4-BE49-F238E27FC236}">
                <a16:creationId xmlns:a16="http://schemas.microsoft.com/office/drawing/2014/main" id="{DDFE4688-2A48-2B46-9FE4-AB2698B0B726}"/>
              </a:ext>
            </a:extLst>
          </p:cNvPr>
          <p:cNvSpPr>
            <a:spLocks noGrp="1"/>
          </p:cNvSpPr>
          <p:nvPr>
            <p:ph sz="quarter" idx="19"/>
          </p:nvPr>
        </p:nvSpPr>
        <p:spPr>
          <a:xfrm>
            <a:off x="6181119" y="1835256"/>
            <a:ext cx="2520000" cy="4140000"/>
          </a:xfrm>
          <a:prstGeom prst="rect">
            <a:avLst/>
          </a:prstGeom>
        </p:spPr>
        <p:txBody>
          <a:bodyPr/>
          <a:lstStyle/>
          <a:p>
            <a:pPr lvl="0"/>
            <a:r>
              <a:rPr lang="en-US" dirty="0"/>
              <a:t>Edit Master text styles</a:t>
            </a:r>
          </a:p>
          <a:p>
            <a:pPr lvl="1"/>
            <a:r>
              <a:rPr lang="en-US" dirty="0"/>
              <a:t>Second level</a:t>
            </a:r>
          </a:p>
        </p:txBody>
      </p:sp>
      <p:sp>
        <p:nvSpPr>
          <p:cNvPr id="15" name="Content Placeholder 10">
            <a:extLst>
              <a:ext uri="{FF2B5EF4-FFF2-40B4-BE49-F238E27FC236}">
                <a16:creationId xmlns:a16="http://schemas.microsoft.com/office/drawing/2014/main" id="{0B37ECE5-4A7E-1D48-A257-D7200F76212C}"/>
              </a:ext>
            </a:extLst>
          </p:cNvPr>
          <p:cNvSpPr>
            <a:spLocks noGrp="1"/>
          </p:cNvSpPr>
          <p:nvPr>
            <p:ph sz="quarter" idx="21"/>
          </p:nvPr>
        </p:nvSpPr>
        <p:spPr>
          <a:xfrm>
            <a:off x="8821271" y="1835256"/>
            <a:ext cx="2520000" cy="4140000"/>
          </a:xfrm>
          <a:prstGeom prst="rect">
            <a:avLst/>
          </a:prstGeom>
        </p:spPr>
        <p:txBody>
          <a:body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8251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463A236A-6B64-B94D-B35A-96F930C48EF0}"/>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3" name="Date Placeholder 2">
            <a:extLst>
              <a:ext uri="{FF2B5EF4-FFF2-40B4-BE49-F238E27FC236}">
                <a16:creationId xmlns:a16="http://schemas.microsoft.com/office/drawing/2014/main" id="{9EF45C9F-F95E-C947-87B4-DB0FEE9DE180}"/>
              </a:ext>
            </a:extLst>
          </p:cNvPr>
          <p:cNvSpPr>
            <a:spLocks noGrp="1"/>
          </p:cNvSpPr>
          <p:nvPr>
            <p:ph type="dt" sz="half" idx="10"/>
          </p:nvPr>
        </p:nvSpPr>
        <p:spPr>
          <a:xfrm>
            <a:off x="838200" y="6356350"/>
            <a:ext cx="2743200" cy="365125"/>
          </a:xfrm>
          <a:prstGeom prst="rect">
            <a:avLst/>
          </a:prstGeom>
        </p:spPr>
        <p:txBody>
          <a:bodyPr/>
          <a:lstStyle/>
          <a:p>
            <a:fld id="{F9D9F736-D996-C24C-9087-8C03D8842E73}" type="datetime2">
              <a:rPr lang="en-GB" smtClean="0"/>
              <a:t>Sunday, 26 June 2022</a:t>
            </a:fld>
            <a:endParaRPr lang="en-GB"/>
          </a:p>
        </p:txBody>
      </p:sp>
      <p:sp>
        <p:nvSpPr>
          <p:cNvPr id="4" name="Footer Placeholder 3">
            <a:extLst>
              <a:ext uri="{FF2B5EF4-FFF2-40B4-BE49-F238E27FC236}">
                <a16:creationId xmlns:a16="http://schemas.microsoft.com/office/drawing/2014/main" id="{C052FA24-9E72-D745-B2D1-C1946F34E750}"/>
              </a:ext>
            </a:extLst>
          </p:cNvPr>
          <p:cNvSpPr>
            <a:spLocks noGrp="1"/>
          </p:cNvSpPr>
          <p:nvPr>
            <p:ph type="ftr" sz="quarter" idx="11"/>
          </p:nvPr>
        </p:nvSpPr>
        <p:spPr>
          <a:xfrm>
            <a:off x="4038600" y="6356350"/>
            <a:ext cx="4114800" cy="365125"/>
          </a:xfrm>
          <a:prstGeom prst="rect">
            <a:avLst/>
          </a:prstGeom>
        </p:spPr>
        <p:txBody>
          <a:bodyPr/>
          <a:lstStyle/>
          <a:p>
            <a:pPr algn="ctr"/>
            <a:r>
              <a:rPr lang="en-GB"/>
              <a:t>THOR 22</a:t>
            </a:r>
            <a:endParaRPr lang="en-GB" dirty="0"/>
          </a:p>
        </p:txBody>
      </p:sp>
      <p:sp>
        <p:nvSpPr>
          <p:cNvPr id="5" name="Slide Number Placeholder 4">
            <a:extLst>
              <a:ext uri="{FF2B5EF4-FFF2-40B4-BE49-F238E27FC236}">
                <a16:creationId xmlns:a16="http://schemas.microsoft.com/office/drawing/2014/main" id="{44C4661D-7735-D14A-B907-012C5B48F30E}"/>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53510B84-BB91-5940-ACB9-CF077BC0E354}" type="slidenum">
              <a:rPr lang="en-GB" smtClean="0"/>
              <a:pPr/>
              <a:t>‹#›</a:t>
            </a:fld>
            <a:endParaRPr lang="en-GB" dirty="0"/>
          </a:p>
        </p:txBody>
      </p:sp>
      <p:sp>
        <p:nvSpPr>
          <p:cNvPr id="7" name="Title 6">
            <a:extLst>
              <a:ext uri="{FF2B5EF4-FFF2-40B4-BE49-F238E27FC236}">
                <a16:creationId xmlns:a16="http://schemas.microsoft.com/office/drawing/2014/main" id="{E7BA0009-FC6D-354D-B93C-C3290614FD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86717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463A236A-6B64-B94D-B35A-96F930C48EF0}"/>
              </a:ext>
            </a:extLst>
          </p:cNvPr>
          <p:cNvSpPr txBox="1">
            <a:spLocks/>
          </p:cNvSpPr>
          <p:nvPr userDrawn="1"/>
        </p:nvSpPr>
        <p:spPr>
          <a:xfrm rot="16200000" flipV="1">
            <a:off x="6041999" y="114399"/>
            <a:ext cx="108000" cy="12192001"/>
          </a:xfrm>
          <a:prstGeom prst="rect">
            <a:avLst/>
          </a:prstGeom>
          <a:solidFill>
            <a:srgbClr val="7030A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900" kern="1200" baseline="0">
                <a:solidFill>
                  <a:schemeClr val="tx1"/>
                </a:solidFill>
                <a:latin typeface="Arial" panose="020B0604020202020204" pitchFamily="34" charset="0"/>
                <a:ea typeface="+mn-ea"/>
                <a:cs typeface="Arial" panose="020B0604020202020204" pitchFamily="34" charset="0"/>
              </a:defRPr>
            </a:lvl1pPr>
            <a:lvl2pPr marL="59055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3" name="Date Placeholder 2">
            <a:extLst>
              <a:ext uri="{FF2B5EF4-FFF2-40B4-BE49-F238E27FC236}">
                <a16:creationId xmlns:a16="http://schemas.microsoft.com/office/drawing/2014/main" id="{9EF45C9F-F95E-C947-87B4-DB0FEE9DE180}"/>
              </a:ext>
            </a:extLst>
          </p:cNvPr>
          <p:cNvSpPr>
            <a:spLocks noGrp="1"/>
          </p:cNvSpPr>
          <p:nvPr>
            <p:ph type="dt" sz="half" idx="10"/>
          </p:nvPr>
        </p:nvSpPr>
        <p:spPr>
          <a:xfrm>
            <a:off x="838200" y="6356350"/>
            <a:ext cx="2743200" cy="365125"/>
          </a:xfrm>
          <a:prstGeom prst="rect">
            <a:avLst/>
          </a:prstGeom>
        </p:spPr>
        <p:txBody>
          <a:bodyPr/>
          <a:lstStyle/>
          <a:p>
            <a:fld id="{096EAF9A-2E6D-B64E-823A-8237C9DF2632}" type="datetime2">
              <a:rPr lang="en-GB" smtClean="0"/>
              <a:t>Sunday, 26 June 2022</a:t>
            </a:fld>
            <a:endParaRPr lang="en-GB"/>
          </a:p>
        </p:txBody>
      </p:sp>
      <p:sp>
        <p:nvSpPr>
          <p:cNvPr id="4" name="Footer Placeholder 3">
            <a:extLst>
              <a:ext uri="{FF2B5EF4-FFF2-40B4-BE49-F238E27FC236}">
                <a16:creationId xmlns:a16="http://schemas.microsoft.com/office/drawing/2014/main" id="{C052FA24-9E72-D745-B2D1-C1946F34E750}"/>
              </a:ext>
            </a:extLst>
          </p:cNvPr>
          <p:cNvSpPr>
            <a:spLocks noGrp="1"/>
          </p:cNvSpPr>
          <p:nvPr>
            <p:ph type="ftr" sz="quarter" idx="11"/>
          </p:nvPr>
        </p:nvSpPr>
        <p:spPr>
          <a:xfrm>
            <a:off x="4038600" y="6356350"/>
            <a:ext cx="4114800" cy="365125"/>
          </a:xfrm>
          <a:prstGeom prst="rect">
            <a:avLst/>
          </a:prstGeom>
        </p:spPr>
        <p:txBody>
          <a:bodyPr/>
          <a:lstStyle/>
          <a:p>
            <a:pPr algn="ctr"/>
            <a:r>
              <a:rPr lang="en-GB"/>
              <a:t>THOR 22</a:t>
            </a:r>
            <a:endParaRPr lang="en-GB" dirty="0"/>
          </a:p>
        </p:txBody>
      </p:sp>
      <p:sp>
        <p:nvSpPr>
          <p:cNvPr id="5" name="Slide Number Placeholder 4">
            <a:extLst>
              <a:ext uri="{FF2B5EF4-FFF2-40B4-BE49-F238E27FC236}">
                <a16:creationId xmlns:a16="http://schemas.microsoft.com/office/drawing/2014/main" id="{44C4661D-7735-D14A-B907-012C5B48F30E}"/>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53510B84-BB91-5940-ACB9-CF077BC0E354}" type="slidenum">
              <a:rPr lang="en-GB" smtClean="0"/>
              <a:pPr/>
              <a:t>‹#›</a:t>
            </a:fld>
            <a:endParaRPr lang="en-GB" dirty="0"/>
          </a:p>
        </p:txBody>
      </p:sp>
    </p:spTree>
    <p:extLst>
      <p:ext uri="{BB962C8B-B14F-4D97-AF65-F5344CB8AC3E}">
        <p14:creationId xmlns:p14="http://schemas.microsoft.com/office/powerpoint/2010/main" val="252698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88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5.png"/><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831A3EEF-487A-8546-9D3F-B32A58C1D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6" name="Text Placeholder 5">
            <a:extLst>
              <a:ext uri="{FF2B5EF4-FFF2-40B4-BE49-F238E27FC236}">
                <a16:creationId xmlns:a16="http://schemas.microsoft.com/office/drawing/2014/main" id="{B4EB7057-09D8-2940-A215-DF3D4CF6F690}"/>
              </a:ext>
            </a:extLst>
          </p:cNvPr>
          <p:cNvSpPr>
            <a:spLocks noGrp="1"/>
          </p:cNvSpPr>
          <p:nvPr>
            <p:ph type="body" idx="1"/>
          </p:nvPr>
        </p:nvSpPr>
        <p:spPr>
          <a:xfrm>
            <a:off x="838200" y="1825625"/>
            <a:ext cx="10515600" cy="43248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EAC260CA-D719-754D-8D5E-B7C119DA5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THOR 22</a:t>
            </a:r>
          </a:p>
        </p:txBody>
      </p:sp>
      <p:sp>
        <p:nvSpPr>
          <p:cNvPr id="8" name="Date Placeholder 7">
            <a:extLst>
              <a:ext uri="{FF2B5EF4-FFF2-40B4-BE49-F238E27FC236}">
                <a16:creationId xmlns:a16="http://schemas.microsoft.com/office/drawing/2014/main" id="{E0360D0C-C18A-DB48-972A-D46C16DA0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E2229-B9C1-8B48-B38E-BBB4021AF04B}" type="datetime2">
              <a:rPr lang="en-GB" smtClean="0"/>
              <a:t>Sunday, 26 June 2022</a:t>
            </a:fld>
            <a:endParaRPr lang="en-GB"/>
          </a:p>
        </p:txBody>
      </p:sp>
      <p:sp>
        <p:nvSpPr>
          <p:cNvPr id="9" name="Slide Number Placeholder 8">
            <a:extLst>
              <a:ext uri="{FF2B5EF4-FFF2-40B4-BE49-F238E27FC236}">
                <a16:creationId xmlns:a16="http://schemas.microsoft.com/office/drawing/2014/main" id="{AF96E6D7-ADDB-BA4F-909D-0E926AA854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0413C-178F-164A-983B-E16B2005A36B}" type="slidenum">
              <a:rPr lang="en-GB" smtClean="0"/>
              <a:t>‹#›</a:t>
            </a:fld>
            <a:endParaRPr lang="en-GB"/>
          </a:p>
        </p:txBody>
      </p:sp>
    </p:spTree>
    <p:extLst>
      <p:ext uri="{BB962C8B-B14F-4D97-AF65-F5344CB8AC3E}">
        <p14:creationId xmlns:p14="http://schemas.microsoft.com/office/powerpoint/2010/main" val="23910227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64" r:id="rId3"/>
    <p:sldLayoutId id="2147483765" r:id="rId4"/>
    <p:sldLayoutId id="2147483766" r:id="rId5"/>
    <p:sldLayoutId id="2147483767" r:id="rId6"/>
    <p:sldLayoutId id="2147483779" r:id="rId7"/>
    <p:sldLayoutId id="2147483846" r:id="rId8"/>
    <p:sldLayoutId id="2147483848"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bwMode="hidden">
          <a:xfrm>
            <a:off x="1" y="5944048"/>
            <a:ext cx="12192000" cy="913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4994" tIns="47497" rIns="94994" bIns="47497" anchor="ctr"/>
          <a:lstStyle/>
          <a:p>
            <a:pPr algn="ctr" defTabSz="903066" fontAlgn="auto">
              <a:spcBef>
                <a:spcPts val="0"/>
              </a:spcBef>
              <a:spcAft>
                <a:spcPts val="0"/>
              </a:spcAft>
              <a:defRPr/>
            </a:pPr>
            <a:endParaRPr lang="en-GB" sz="1905" dirty="0"/>
          </a:p>
        </p:txBody>
      </p:sp>
      <p:sp>
        <p:nvSpPr>
          <p:cNvPr id="1027" name="Title Placeholder 1"/>
          <p:cNvSpPr>
            <a:spLocks noGrp="1"/>
          </p:cNvSpPr>
          <p:nvPr>
            <p:ph type="title"/>
          </p:nvPr>
        </p:nvSpPr>
        <p:spPr bwMode="auto">
          <a:xfrm>
            <a:off x="609265" y="273850"/>
            <a:ext cx="10973472" cy="1144120"/>
          </a:xfrm>
          <a:prstGeom prst="rect">
            <a:avLst/>
          </a:prstGeom>
          <a:noFill/>
          <a:ln w="9525">
            <a:noFill/>
            <a:miter lim="800000"/>
            <a:headEnd/>
            <a:tailEnd/>
          </a:ln>
        </p:spPr>
        <p:txBody>
          <a:bodyPr vert="horz" wrap="square" lIns="85332" tIns="42666" rIns="85332" bIns="42666" numCol="1" anchor="t"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265" y="1627977"/>
            <a:ext cx="10973472" cy="4106064"/>
          </a:xfrm>
          <a:prstGeom prst="rect">
            <a:avLst/>
          </a:prstGeom>
          <a:noFill/>
          <a:ln w="9525">
            <a:noFill/>
            <a:miter lim="800000"/>
            <a:headEnd/>
            <a:tailEnd/>
          </a:ln>
        </p:spPr>
        <p:txBody>
          <a:bodyPr vert="horz" wrap="square" lIns="85332" tIns="42666" rIns="85332" bIns="42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080906" y="6401024"/>
            <a:ext cx="2338498" cy="304091"/>
          </a:xfrm>
          <a:prstGeom prst="rect">
            <a:avLst/>
          </a:prstGeom>
        </p:spPr>
        <p:txBody>
          <a:bodyPr vert="horz" lIns="85332" tIns="42666" rIns="85332" bIns="42666" rtlCol="0" anchor="t"/>
          <a:lstStyle>
            <a:lvl1pPr algn="l" defTabSz="903066" fontAlgn="auto">
              <a:spcBef>
                <a:spcPts val="0"/>
              </a:spcBef>
              <a:spcAft>
                <a:spcPts val="0"/>
              </a:spcAft>
              <a:defRPr sz="847" b="1">
                <a:solidFill>
                  <a:schemeClr val="bg1"/>
                </a:solidFill>
                <a:latin typeface="Arial" pitchFamily="34" charset="0"/>
                <a:cs typeface="Arial" pitchFamily="34" charset="0"/>
              </a:defRPr>
            </a:lvl1pPr>
          </a:lstStyle>
          <a:p>
            <a:pPr>
              <a:defRPr/>
            </a:pPr>
            <a:r>
              <a:rPr lang="en-GB"/>
              <a:t>THOR 22</a:t>
            </a:r>
            <a:endParaRPr lang="en-GB" dirty="0"/>
          </a:p>
        </p:txBody>
      </p:sp>
      <p:sp>
        <p:nvSpPr>
          <p:cNvPr id="4" name="Date Placeholder 3"/>
          <p:cNvSpPr>
            <a:spLocks noGrp="1"/>
          </p:cNvSpPr>
          <p:nvPr>
            <p:ph type="dt" sz="half" idx="2"/>
          </p:nvPr>
        </p:nvSpPr>
        <p:spPr>
          <a:xfrm>
            <a:off x="2080906" y="6096934"/>
            <a:ext cx="2338498" cy="304090"/>
          </a:xfrm>
          <a:prstGeom prst="rect">
            <a:avLst/>
          </a:prstGeom>
        </p:spPr>
        <p:txBody>
          <a:bodyPr vert="horz" lIns="85332" tIns="42666" rIns="85332" bIns="42666" rtlCol="0" anchor="b"/>
          <a:lstStyle>
            <a:lvl1pPr algn="l" defTabSz="903066" fontAlgn="auto">
              <a:spcBef>
                <a:spcPts val="0"/>
              </a:spcBef>
              <a:spcAft>
                <a:spcPts val="0"/>
              </a:spcAft>
              <a:defRPr sz="847" b="1">
                <a:solidFill>
                  <a:schemeClr val="bg1"/>
                </a:solidFill>
                <a:latin typeface="Arial" pitchFamily="34" charset="0"/>
                <a:cs typeface="Arial" pitchFamily="34" charset="0"/>
              </a:defRPr>
            </a:lvl1pPr>
          </a:lstStyle>
          <a:p>
            <a:pPr>
              <a:defRPr/>
            </a:pPr>
            <a:fld id="{6C08CC29-29F9-7C49-9147-8215B13C045E}" type="datetime2">
              <a:rPr lang="en-GB" smtClean="0"/>
              <a:t>Sunday, 26 June 2022</a:t>
            </a:fld>
            <a:endParaRPr lang="en-GB" dirty="0"/>
          </a:p>
        </p:txBody>
      </p:sp>
      <p:grpSp>
        <p:nvGrpSpPr>
          <p:cNvPr id="1031" name="Group 14"/>
          <p:cNvGrpSpPr>
            <a:grpSpLocks/>
          </p:cNvGrpSpPr>
          <p:nvPr/>
        </p:nvGrpSpPr>
        <p:grpSpPr bwMode="auto">
          <a:xfrm>
            <a:off x="250874" y="6118775"/>
            <a:ext cx="1751634" cy="609862"/>
            <a:chOff x="177800" y="5782383"/>
            <a:chExt cx="1241809" cy="576001"/>
          </a:xfrm>
        </p:grpSpPr>
        <p:pic>
          <p:nvPicPr>
            <p:cNvPr id="1035" name="Picture 14" descr="\\rnet.dstl.gov.uk\home\921756d\my documents\My Pictures\Logos &amp; Crests\dstl-logo-trans-black.png"/>
            <p:cNvPicPr>
              <a:picLocks noChangeAspect="1" noChangeArrowheads="1"/>
            </p:cNvPicPr>
            <p:nvPr/>
          </p:nvPicPr>
          <p:blipFill>
            <a:blip r:embed="rId14" cstate="print"/>
            <a:srcRect/>
            <a:stretch>
              <a:fillRect/>
            </a:stretch>
          </p:blipFill>
          <p:spPr bwMode="auto">
            <a:xfrm>
              <a:off x="177800" y="5782384"/>
              <a:ext cx="1241809" cy="576000"/>
            </a:xfrm>
            <a:prstGeom prst="rect">
              <a:avLst/>
            </a:prstGeom>
            <a:noFill/>
            <a:ln w="9525">
              <a:noFill/>
              <a:miter lim="800000"/>
              <a:headEnd/>
              <a:tailEnd/>
            </a:ln>
          </p:spPr>
        </p:pic>
        <p:pic>
          <p:nvPicPr>
            <p:cNvPr id="1036" name="Picture 13" descr="\\rnet.dstl.gov.uk\home\921756d\my documents\My Pictures\Logos &amp; Crests\dstl-logo-trans-white.png"/>
            <p:cNvPicPr>
              <a:picLocks noChangeAspect="1" noChangeArrowheads="1"/>
            </p:cNvPicPr>
            <p:nvPr/>
          </p:nvPicPr>
          <p:blipFill>
            <a:blip r:embed="rId15" cstate="print"/>
            <a:srcRect/>
            <a:stretch>
              <a:fillRect/>
            </a:stretch>
          </p:blipFill>
          <p:spPr bwMode="hidden">
            <a:xfrm>
              <a:off x="177800" y="5782383"/>
              <a:ext cx="1241809" cy="576000"/>
            </a:xfrm>
            <a:prstGeom prst="rect">
              <a:avLst/>
            </a:prstGeom>
            <a:noFill/>
            <a:ln w="9525">
              <a:noFill/>
              <a:miter lim="800000"/>
              <a:headEnd/>
              <a:tailEnd/>
            </a:ln>
          </p:spPr>
        </p:pic>
      </p:grpSp>
      <p:grpSp>
        <p:nvGrpSpPr>
          <p:cNvPr id="1032" name="Group 17"/>
          <p:cNvGrpSpPr>
            <a:grpSpLocks/>
          </p:cNvGrpSpPr>
          <p:nvPr/>
        </p:nvGrpSpPr>
        <p:grpSpPr bwMode="auto">
          <a:xfrm>
            <a:off x="10843555" y="6122135"/>
            <a:ext cx="1090851" cy="609862"/>
            <a:chOff x="7684553" y="5784298"/>
            <a:chExt cx="772854" cy="576467"/>
          </a:xfrm>
        </p:grpSpPr>
        <p:pic>
          <p:nvPicPr>
            <p:cNvPr id="1033" name="Picture 12" descr="\\rnet.dstl.gov.uk\home\921756d\my documents\My Pictures\Logos &amp; Crests\MOD\MOD_BLACK_AW.PNG"/>
            <p:cNvPicPr>
              <a:picLocks noChangeAspect="1" noChangeArrowheads="1"/>
            </p:cNvPicPr>
            <p:nvPr/>
          </p:nvPicPr>
          <p:blipFill>
            <a:blip r:embed="rId16" cstate="print"/>
            <a:srcRect/>
            <a:stretch>
              <a:fillRect/>
            </a:stretch>
          </p:blipFill>
          <p:spPr bwMode="auto">
            <a:xfrm>
              <a:off x="7684553" y="5784298"/>
              <a:ext cx="772627" cy="576000"/>
            </a:xfrm>
            <a:prstGeom prst="rect">
              <a:avLst/>
            </a:prstGeom>
            <a:noFill/>
            <a:ln w="9525">
              <a:noFill/>
              <a:miter lim="800000"/>
              <a:headEnd/>
              <a:tailEnd/>
            </a:ln>
          </p:spPr>
        </p:pic>
        <p:pic>
          <p:nvPicPr>
            <p:cNvPr id="1034" name="Picture 11" descr="\\rnet.dstl.gov.uk\home\921756d\my documents\My Pictures\Logos &amp; Crests\MOD\MOD_WHITE_AW.PNG"/>
            <p:cNvPicPr>
              <a:picLocks noChangeAspect="1" noChangeArrowheads="1"/>
            </p:cNvPicPr>
            <p:nvPr/>
          </p:nvPicPr>
          <p:blipFill>
            <a:blip r:embed="rId17" cstate="print"/>
            <a:srcRect/>
            <a:stretch>
              <a:fillRect/>
            </a:stretch>
          </p:blipFill>
          <p:spPr bwMode="hidden">
            <a:xfrm>
              <a:off x="7684780" y="5784765"/>
              <a:ext cx="772627" cy="576000"/>
            </a:xfrm>
            <a:prstGeom prst="rect">
              <a:avLst/>
            </a:prstGeom>
            <a:noFill/>
            <a:ln w="9525">
              <a:noFill/>
              <a:miter lim="800000"/>
              <a:headEnd/>
              <a:tailEnd/>
            </a:ln>
          </p:spPr>
        </p:pic>
      </p:grpSp>
      <p:sp>
        <p:nvSpPr>
          <p:cNvPr id="13" name="Text Placeholder 7"/>
          <p:cNvSpPr txBox="1">
            <a:spLocks/>
          </p:cNvSpPr>
          <p:nvPr userDrawn="1"/>
        </p:nvSpPr>
        <p:spPr>
          <a:xfrm>
            <a:off x="4419404" y="5944048"/>
            <a:ext cx="3350952" cy="913952"/>
          </a:xfrm>
          <a:prstGeom prst="rect">
            <a:avLst/>
          </a:prstGeom>
        </p:spPr>
        <p:txBody>
          <a:bodyPr anchor="ctr">
            <a:normAutofit/>
          </a:bodyPr>
          <a:lstStyle>
            <a:lvl1pPr marL="0" indent="0" algn="ctr">
              <a:lnSpc>
                <a:spcPts val="2400"/>
              </a:lnSpc>
              <a:spcAft>
                <a:spcPts val="0"/>
              </a:spcAft>
              <a:buNone/>
              <a:defRPr sz="1600" b="1" cap="all" baseline="0">
                <a:solidFill>
                  <a:schemeClr val="bg1"/>
                </a:solidFill>
              </a:defRPr>
            </a:lvl1pPr>
          </a:lstStyle>
          <a:p>
            <a:pPr marL="0" marR="0" lvl="0" indent="0" algn="ctr" defTabSz="902188" rtl="0" eaLnBrk="1" fontAlgn="base" latinLnBrk="0" hangingPunct="1">
              <a:lnSpc>
                <a:spcPts val="2540"/>
              </a:lnSpc>
              <a:spcBef>
                <a:spcPts val="317"/>
              </a:spcBef>
              <a:spcAft>
                <a:spcPts val="0"/>
              </a:spcAft>
              <a:buClrTx/>
              <a:buSzTx/>
              <a:buFont typeface="Arial" charset="0"/>
              <a:buNone/>
              <a:tabLst/>
              <a:defRPr/>
            </a:pPr>
            <a:r>
              <a:rPr kumimoji="0" lang="en-US" sz="1693" b="1" i="0" u="none" strike="noStrike" kern="1200" cap="all" spc="0" normalizeH="0" baseline="0" noProof="0">
                <a:ln>
                  <a:noFill/>
                </a:ln>
                <a:solidFill>
                  <a:schemeClr val="bg1"/>
                </a:solidFill>
                <a:effectLst/>
                <a:uLnTx/>
                <a:uFillTx/>
                <a:latin typeface="Arial" pitchFamily="34" charset="0"/>
                <a:ea typeface="+mn-ea"/>
                <a:cs typeface="Arial" pitchFamily="34" charset="0"/>
              </a:rPr>
              <a:t>UK OFFICIAL</a:t>
            </a:r>
            <a:endParaRPr kumimoji="0" lang="en-US" sz="1693" b="1" i="0" u="none" strike="noStrike" kern="1200" cap="all" spc="0" normalizeH="0" baseline="0" noProof="0" dirty="0">
              <a:ln>
                <a:noFill/>
              </a:ln>
              <a:solidFill>
                <a:schemeClr val="bg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8041513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83" r:id="rId12"/>
  </p:sldLayoutIdLst>
  <p:hf hdr="0"/>
  <p:txStyles>
    <p:titleStyle>
      <a:lvl1pPr algn="l" defTabSz="902188" rtl="0" eaLnBrk="1" fontAlgn="base" hangingPunct="1">
        <a:lnSpc>
          <a:spcPct val="120000"/>
        </a:lnSpc>
        <a:spcBef>
          <a:spcPct val="0"/>
        </a:spcBef>
        <a:spcAft>
          <a:spcPct val="0"/>
        </a:spcAft>
        <a:defRPr sz="3810" b="1" kern="1200">
          <a:solidFill>
            <a:schemeClr val="tx1"/>
          </a:solidFill>
          <a:latin typeface="Arial" pitchFamily="34" charset="0"/>
          <a:ea typeface="+mj-ea"/>
          <a:cs typeface="Arial" pitchFamily="34" charset="0"/>
        </a:defRPr>
      </a:lvl1pPr>
      <a:lvl2pPr algn="l" defTabSz="902188" rtl="0" eaLnBrk="1" fontAlgn="base" hangingPunct="1">
        <a:lnSpc>
          <a:spcPct val="120000"/>
        </a:lnSpc>
        <a:spcBef>
          <a:spcPct val="0"/>
        </a:spcBef>
        <a:spcAft>
          <a:spcPct val="0"/>
        </a:spcAft>
        <a:defRPr sz="3810" b="1">
          <a:solidFill>
            <a:schemeClr val="tx1"/>
          </a:solidFill>
          <a:latin typeface="Arial" charset="0"/>
          <a:cs typeface="Arial" charset="0"/>
        </a:defRPr>
      </a:lvl2pPr>
      <a:lvl3pPr algn="l" defTabSz="902188" rtl="0" eaLnBrk="1" fontAlgn="base" hangingPunct="1">
        <a:lnSpc>
          <a:spcPct val="120000"/>
        </a:lnSpc>
        <a:spcBef>
          <a:spcPct val="0"/>
        </a:spcBef>
        <a:spcAft>
          <a:spcPct val="0"/>
        </a:spcAft>
        <a:defRPr sz="3810" b="1">
          <a:solidFill>
            <a:schemeClr val="tx1"/>
          </a:solidFill>
          <a:latin typeface="Arial" charset="0"/>
          <a:cs typeface="Arial" charset="0"/>
        </a:defRPr>
      </a:lvl3pPr>
      <a:lvl4pPr algn="l" defTabSz="902188" rtl="0" eaLnBrk="1" fontAlgn="base" hangingPunct="1">
        <a:lnSpc>
          <a:spcPct val="120000"/>
        </a:lnSpc>
        <a:spcBef>
          <a:spcPct val="0"/>
        </a:spcBef>
        <a:spcAft>
          <a:spcPct val="0"/>
        </a:spcAft>
        <a:defRPr sz="3810" b="1">
          <a:solidFill>
            <a:schemeClr val="tx1"/>
          </a:solidFill>
          <a:latin typeface="Arial" charset="0"/>
          <a:cs typeface="Arial" charset="0"/>
        </a:defRPr>
      </a:lvl4pPr>
      <a:lvl5pPr algn="l" defTabSz="902188" rtl="0" eaLnBrk="1" fontAlgn="base" hangingPunct="1">
        <a:lnSpc>
          <a:spcPct val="120000"/>
        </a:lnSpc>
        <a:spcBef>
          <a:spcPct val="0"/>
        </a:spcBef>
        <a:spcAft>
          <a:spcPct val="0"/>
        </a:spcAft>
        <a:defRPr sz="3810" b="1">
          <a:solidFill>
            <a:schemeClr val="tx1"/>
          </a:solidFill>
          <a:latin typeface="Arial" charset="0"/>
          <a:cs typeface="Arial" charset="0"/>
        </a:defRPr>
      </a:lvl5pPr>
      <a:lvl6pPr marL="483855" algn="l" defTabSz="902188" rtl="0" eaLnBrk="1" fontAlgn="base" hangingPunct="1">
        <a:lnSpc>
          <a:spcPts val="4604"/>
        </a:lnSpc>
        <a:spcBef>
          <a:spcPct val="0"/>
        </a:spcBef>
        <a:spcAft>
          <a:spcPct val="0"/>
        </a:spcAft>
        <a:defRPr sz="2963" b="1">
          <a:solidFill>
            <a:schemeClr val="tx1"/>
          </a:solidFill>
          <a:latin typeface="Arial" charset="0"/>
          <a:cs typeface="Arial" charset="0"/>
        </a:defRPr>
      </a:lvl6pPr>
      <a:lvl7pPr marL="967710" algn="l" defTabSz="902188" rtl="0" eaLnBrk="1" fontAlgn="base" hangingPunct="1">
        <a:lnSpc>
          <a:spcPts val="4604"/>
        </a:lnSpc>
        <a:spcBef>
          <a:spcPct val="0"/>
        </a:spcBef>
        <a:spcAft>
          <a:spcPct val="0"/>
        </a:spcAft>
        <a:defRPr sz="2963" b="1">
          <a:solidFill>
            <a:schemeClr val="tx1"/>
          </a:solidFill>
          <a:latin typeface="Arial" charset="0"/>
          <a:cs typeface="Arial" charset="0"/>
        </a:defRPr>
      </a:lvl7pPr>
      <a:lvl8pPr marL="1451564" algn="l" defTabSz="902188" rtl="0" eaLnBrk="1" fontAlgn="base" hangingPunct="1">
        <a:lnSpc>
          <a:spcPts val="4604"/>
        </a:lnSpc>
        <a:spcBef>
          <a:spcPct val="0"/>
        </a:spcBef>
        <a:spcAft>
          <a:spcPct val="0"/>
        </a:spcAft>
        <a:defRPr sz="2963" b="1">
          <a:solidFill>
            <a:schemeClr val="tx1"/>
          </a:solidFill>
          <a:latin typeface="Arial" charset="0"/>
          <a:cs typeface="Arial" charset="0"/>
        </a:defRPr>
      </a:lvl8pPr>
      <a:lvl9pPr marL="1935419" algn="l" defTabSz="902188" rtl="0" eaLnBrk="1" fontAlgn="base" hangingPunct="1">
        <a:lnSpc>
          <a:spcPts val="4604"/>
        </a:lnSpc>
        <a:spcBef>
          <a:spcPct val="0"/>
        </a:spcBef>
        <a:spcAft>
          <a:spcPct val="0"/>
        </a:spcAft>
        <a:defRPr sz="2963" b="1">
          <a:solidFill>
            <a:schemeClr val="tx1"/>
          </a:solidFill>
          <a:latin typeface="Arial" charset="0"/>
          <a:cs typeface="Arial" charset="0"/>
        </a:defRPr>
      </a:lvl9pPr>
    </p:titleStyle>
    <p:bodyStyle>
      <a:lvl1pPr marL="337691" indent="-337691" algn="l" defTabSz="902188" rtl="0" eaLnBrk="1" fontAlgn="base" hangingPunct="1">
        <a:lnSpc>
          <a:spcPct val="120000"/>
        </a:lnSpc>
        <a:spcBef>
          <a:spcPts val="317"/>
        </a:spcBef>
        <a:spcAft>
          <a:spcPct val="0"/>
        </a:spcAft>
        <a:buFont typeface="Arial" charset="0"/>
        <a:buChar char="•"/>
        <a:defRPr sz="2540" kern="1200">
          <a:solidFill>
            <a:schemeClr val="tx1"/>
          </a:solidFill>
          <a:latin typeface="Arial" pitchFamily="34" charset="0"/>
          <a:ea typeface="+mn-ea"/>
          <a:cs typeface="Arial" pitchFamily="34" charset="0"/>
        </a:defRPr>
      </a:lvl1pPr>
      <a:lvl2pPr marL="732502" indent="-280569" algn="l" defTabSz="902188" rtl="0" eaLnBrk="1" fontAlgn="base" hangingPunct="1">
        <a:lnSpc>
          <a:spcPct val="120000"/>
        </a:lnSpc>
        <a:spcBef>
          <a:spcPts val="317"/>
        </a:spcBef>
        <a:spcAft>
          <a:spcPct val="0"/>
        </a:spcAft>
        <a:buFont typeface="Arial" charset="0"/>
        <a:buChar char="–"/>
        <a:defRPr sz="2117" kern="1200">
          <a:solidFill>
            <a:schemeClr val="tx1"/>
          </a:solidFill>
          <a:latin typeface="Arial" pitchFamily="34" charset="0"/>
          <a:ea typeface="+mn-ea"/>
          <a:cs typeface="Arial" pitchFamily="34" charset="0"/>
        </a:defRPr>
      </a:lvl2pPr>
      <a:lvl3pPr marL="1127315" indent="-225127" algn="l" defTabSz="902188" rtl="0" eaLnBrk="1" fontAlgn="base" hangingPunct="1">
        <a:lnSpc>
          <a:spcPct val="120000"/>
        </a:lnSpc>
        <a:spcBef>
          <a:spcPts val="317"/>
        </a:spcBef>
        <a:spcAft>
          <a:spcPct val="0"/>
        </a:spcAft>
        <a:buFont typeface="Arial" charset="0"/>
        <a:buChar char="•"/>
        <a:defRPr sz="2117" kern="1200">
          <a:solidFill>
            <a:schemeClr val="tx1"/>
          </a:solidFill>
          <a:latin typeface="Arial" pitchFamily="34" charset="0"/>
          <a:ea typeface="+mn-ea"/>
          <a:cs typeface="Arial" pitchFamily="34" charset="0"/>
        </a:defRPr>
      </a:lvl3pPr>
      <a:lvl4pPr marL="1579248" indent="-225127" algn="l" defTabSz="902188" rtl="0" eaLnBrk="1" fontAlgn="base" hangingPunct="1">
        <a:lnSpc>
          <a:spcPct val="120000"/>
        </a:lnSpc>
        <a:spcBef>
          <a:spcPts val="317"/>
        </a:spcBef>
        <a:spcAft>
          <a:spcPct val="0"/>
        </a:spcAft>
        <a:buFont typeface="Arial" charset="0"/>
        <a:buChar char="–"/>
        <a:defRPr kern="1200">
          <a:solidFill>
            <a:schemeClr val="tx1"/>
          </a:solidFill>
          <a:latin typeface="Arial" pitchFamily="34" charset="0"/>
          <a:ea typeface="+mn-ea"/>
          <a:cs typeface="Arial" pitchFamily="34" charset="0"/>
        </a:defRPr>
      </a:lvl4pPr>
      <a:lvl5pPr marL="2031182" indent="-225127" algn="l" defTabSz="902188" rtl="0" eaLnBrk="1" fontAlgn="base" hangingPunct="1">
        <a:lnSpc>
          <a:spcPct val="120000"/>
        </a:lnSpc>
        <a:spcBef>
          <a:spcPts val="317"/>
        </a:spcBef>
        <a:spcAft>
          <a:spcPct val="0"/>
        </a:spcAft>
        <a:buFont typeface="Arial" charset="0"/>
        <a:buChar char="»"/>
        <a:defRPr kern="1200">
          <a:solidFill>
            <a:schemeClr val="tx1"/>
          </a:solidFill>
          <a:latin typeface="Arial" pitchFamily="34" charset="0"/>
          <a:ea typeface="+mn-ea"/>
          <a:cs typeface="Arial" pitchFamily="34" charset="0"/>
        </a:defRPr>
      </a:lvl5pPr>
      <a:lvl6pPr marL="2483433" indent="-225767" algn="l" defTabSz="903066" rtl="0" eaLnBrk="1" latinLnBrk="0" hangingPunct="1">
        <a:spcBef>
          <a:spcPct val="20000"/>
        </a:spcBef>
        <a:buFont typeface="Arial" pitchFamily="34" charset="0"/>
        <a:buChar char="•"/>
        <a:defRPr sz="2011" kern="1200">
          <a:solidFill>
            <a:schemeClr val="tx1"/>
          </a:solidFill>
          <a:latin typeface="+mn-lt"/>
          <a:ea typeface="+mn-ea"/>
          <a:cs typeface="+mn-cs"/>
        </a:defRPr>
      </a:lvl6pPr>
      <a:lvl7pPr marL="2934966" indent="-225767" algn="l" defTabSz="903066" rtl="0" eaLnBrk="1" latinLnBrk="0" hangingPunct="1">
        <a:spcBef>
          <a:spcPct val="20000"/>
        </a:spcBef>
        <a:buFont typeface="Arial" pitchFamily="34" charset="0"/>
        <a:buChar char="•"/>
        <a:defRPr sz="2011" kern="1200">
          <a:solidFill>
            <a:schemeClr val="tx1"/>
          </a:solidFill>
          <a:latin typeface="+mn-lt"/>
          <a:ea typeface="+mn-ea"/>
          <a:cs typeface="+mn-cs"/>
        </a:defRPr>
      </a:lvl7pPr>
      <a:lvl8pPr marL="3386500" indent="-225767" algn="l" defTabSz="903066" rtl="0" eaLnBrk="1" latinLnBrk="0" hangingPunct="1">
        <a:spcBef>
          <a:spcPct val="20000"/>
        </a:spcBef>
        <a:buFont typeface="Arial" pitchFamily="34" charset="0"/>
        <a:buChar char="•"/>
        <a:defRPr sz="2011" kern="1200">
          <a:solidFill>
            <a:schemeClr val="tx1"/>
          </a:solidFill>
          <a:latin typeface="+mn-lt"/>
          <a:ea typeface="+mn-ea"/>
          <a:cs typeface="+mn-cs"/>
        </a:defRPr>
      </a:lvl8pPr>
      <a:lvl9pPr marL="3838033" indent="-225767" algn="l" defTabSz="903066" rtl="0" eaLnBrk="1" latinLnBrk="0" hangingPunct="1">
        <a:spcBef>
          <a:spcPct val="20000"/>
        </a:spcBef>
        <a:buFont typeface="Arial" pitchFamily="34" charset="0"/>
        <a:buChar char="•"/>
        <a:defRPr sz="2011" kern="1200">
          <a:solidFill>
            <a:schemeClr val="tx1"/>
          </a:solidFill>
          <a:latin typeface="+mn-lt"/>
          <a:ea typeface="+mn-ea"/>
          <a:cs typeface="+mn-cs"/>
        </a:defRPr>
      </a:lvl9pPr>
    </p:bodyStyle>
    <p:otherStyle>
      <a:defPPr>
        <a:defRPr lang="en-US"/>
      </a:defPPr>
      <a:lvl1pPr marL="0" algn="l" defTabSz="903066" rtl="0" eaLnBrk="1" latinLnBrk="0" hangingPunct="1">
        <a:defRPr sz="1799" kern="1200">
          <a:solidFill>
            <a:schemeClr val="tx1"/>
          </a:solidFill>
          <a:latin typeface="+mn-lt"/>
          <a:ea typeface="+mn-ea"/>
          <a:cs typeface="+mn-cs"/>
        </a:defRPr>
      </a:lvl1pPr>
      <a:lvl2pPr marL="451533" algn="l" defTabSz="903066" rtl="0" eaLnBrk="1" latinLnBrk="0" hangingPunct="1">
        <a:defRPr sz="1799" kern="1200">
          <a:solidFill>
            <a:schemeClr val="tx1"/>
          </a:solidFill>
          <a:latin typeface="+mn-lt"/>
          <a:ea typeface="+mn-ea"/>
          <a:cs typeface="+mn-cs"/>
        </a:defRPr>
      </a:lvl2pPr>
      <a:lvl3pPr marL="903066" algn="l" defTabSz="903066" rtl="0" eaLnBrk="1" latinLnBrk="0" hangingPunct="1">
        <a:defRPr sz="1799" kern="1200">
          <a:solidFill>
            <a:schemeClr val="tx1"/>
          </a:solidFill>
          <a:latin typeface="+mn-lt"/>
          <a:ea typeface="+mn-ea"/>
          <a:cs typeface="+mn-cs"/>
        </a:defRPr>
      </a:lvl3pPr>
      <a:lvl4pPr marL="1354600" algn="l" defTabSz="903066" rtl="0" eaLnBrk="1" latinLnBrk="0" hangingPunct="1">
        <a:defRPr sz="1799" kern="1200">
          <a:solidFill>
            <a:schemeClr val="tx1"/>
          </a:solidFill>
          <a:latin typeface="+mn-lt"/>
          <a:ea typeface="+mn-ea"/>
          <a:cs typeface="+mn-cs"/>
        </a:defRPr>
      </a:lvl4pPr>
      <a:lvl5pPr marL="1806133" algn="l" defTabSz="903066" rtl="0" eaLnBrk="1" latinLnBrk="0" hangingPunct="1">
        <a:defRPr sz="1799" kern="1200">
          <a:solidFill>
            <a:schemeClr val="tx1"/>
          </a:solidFill>
          <a:latin typeface="+mn-lt"/>
          <a:ea typeface="+mn-ea"/>
          <a:cs typeface="+mn-cs"/>
        </a:defRPr>
      </a:lvl5pPr>
      <a:lvl6pPr marL="2257666" algn="l" defTabSz="903066" rtl="0" eaLnBrk="1" latinLnBrk="0" hangingPunct="1">
        <a:defRPr sz="1799" kern="1200">
          <a:solidFill>
            <a:schemeClr val="tx1"/>
          </a:solidFill>
          <a:latin typeface="+mn-lt"/>
          <a:ea typeface="+mn-ea"/>
          <a:cs typeface="+mn-cs"/>
        </a:defRPr>
      </a:lvl6pPr>
      <a:lvl7pPr marL="2709199" algn="l" defTabSz="903066" rtl="0" eaLnBrk="1" latinLnBrk="0" hangingPunct="1">
        <a:defRPr sz="1799" kern="1200">
          <a:solidFill>
            <a:schemeClr val="tx1"/>
          </a:solidFill>
          <a:latin typeface="+mn-lt"/>
          <a:ea typeface="+mn-ea"/>
          <a:cs typeface="+mn-cs"/>
        </a:defRPr>
      </a:lvl7pPr>
      <a:lvl8pPr marL="3160733" algn="l" defTabSz="903066" rtl="0" eaLnBrk="1" latinLnBrk="0" hangingPunct="1">
        <a:defRPr sz="1799" kern="1200">
          <a:solidFill>
            <a:schemeClr val="tx1"/>
          </a:solidFill>
          <a:latin typeface="+mn-lt"/>
          <a:ea typeface="+mn-ea"/>
          <a:cs typeface="+mn-cs"/>
        </a:defRPr>
      </a:lvl8pPr>
      <a:lvl9pPr marL="3612266" algn="l" defTabSz="90306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D590-15FC-42E9-B5C9-917A2856F3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E00EE7-336A-4CDE-A0F7-BFD03DE3B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586A95-B3D6-4359-92A1-43DABE618B8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88088A96-AA24-4DE7-82E3-3C82217B28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04B16A63-EB28-48F1-831F-D72C336EAF7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D436043-44E9-4F1A-B548-D7F754E3558D}" type="slidenum">
              <a:rPr lang="en-GB" altLang="en-US" smtClean="0"/>
              <a:pPr>
                <a:defRPr/>
              </a:pPr>
              <a:t>‹#›</a:t>
            </a:fld>
            <a:endParaRPr lang="en-GB" altLang="en-US"/>
          </a:p>
        </p:txBody>
      </p:sp>
    </p:spTree>
    <p:extLst>
      <p:ext uri="{BB962C8B-B14F-4D97-AF65-F5344CB8AC3E}">
        <p14:creationId xmlns:p14="http://schemas.microsoft.com/office/powerpoint/2010/main" val="342722254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package" Target="../embeddings/Microsoft_Word_Document.docx"/></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FD00-F2F1-2B4C-A40A-55EC99E72B78}"/>
              </a:ext>
            </a:extLst>
          </p:cNvPr>
          <p:cNvSpPr>
            <a:spLocks noGrp="1"/>
          </p:cNvSpPr>
          <p:nvPr>
            <p:ph type="title"/>
          </p:nvPr>
        </p:nvSpPr>
        <p:spPr/>
        <p:txBody>
          <a:bodyPr>
            <a:normAutofit fontScale="90000"/>
          </a:bodyPr>
          <a:lstStyle/>
          <a:p>
            <a:r>
              <a:rPr lang="en-GB" dirty="0"/>
              <a:t>The </a:t>
            </a:r>
            <a:br>
              <a:rPr lang="en-GB" dirty="0"/>
            </a:br>
            <a:r>
              <a:rPr lang="en-GB" dirty="0"/>
              <a:t>Evidence for Whole Blood</a:t>
            </a:r>
          </a:p>
        </p:txBody>
      </p:sp>
      <p:sp>
        <p:nvSpPr>
          <p:cNvPr id="3" name="Content Placeholder 2">
            <a:extLst>
              <a:ext uri="{FF2B5EF4-FFF2-40B4-BE49-F238E27FC236}">
                <a16:creationId xmlns:a16="http://schemas.microsoft.com/office/drawing/2014/main" id="{F7028606-564F-924D-B280-3145B39ABCBC}"/>
              </a:ext>
            </a:extLst>
          </p:cNvPr>
          <p:cNvSpPr>
            <a:spLocks noGrp="1"/>
          </p:cNvSpPr>
          <p:nvPr>
            <p:ph idx="1"/>
          </p:nvPr>
        </p:nvSpPr>
        <p:spPr/>
        <p:txBody>
          <a:bodyPr>
            <a:normAutofit fontScale="85000" lnSpcReduction="20000"/>
          </a:bodyPr>
          <a:lstStyle/>
          <a:p>
            <a:r>
              <a:rPr lang="en-GB" dirty="0"/>
              <a:t>Col Tom Woolley </a:t>
            </a:r>
          </a:p>
          <a:p>
            <a:r>
              <a:rPr lang="en-GB" dirty="0"/>
              <a:t>Defence Professor Anaesthetics and Critical Care</a:t>
            </a:r>
          </a:p>
        </p:txBody>
      </p:sp>
    </p:spTree>
    <p:extLst>
      <p:ext uri="{BB962C8B-B14F-4D97-AF65-F5344CB8AC3E}">
        <p14:creationId xmlns:p14="http://schemas.microsoft.com/office/powerpoint/2010/main" val="428847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07BFE6-7175-E84C-8BC3-D71F164AA207}"/>
              </a:ext>
            </a:extLst>
          </p:cNvPr>
          <p:cNvGrpSpPr/>
          <p:nvPr/>
        </p:nvGrpSpPr>
        <p:grpSpPr>
          <a:xfrm>
            <a:off x="3328997" y="291422"/>
            <a:ext cx="8507773" cy="1754093"/>
            <a:chOff x="1524000" y="338157"/>
            <a:chExt cx="9144000" cy="1749627"/>
          </a:xfrm>
        </p:grpSpPr>
        <p:pic>
          <p:nvPicPr>
            <p:cNvPr id="6" name="Picture 5">
              <a:extLst>
                <a:ext uri="{FF2B5EF4-FFF2-40B4-BE49-F238E27FC236}">
                  <a16:creationId xmlns:a16="http://schemas.microsoft.com/office/drawing/2014/main" id="{07FB7196-2B21-A14E-8198-E40674D219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38157"/>
              <a:ext cx="9144000" cy="784015"/>
            </a:xfrm>
            <a:prstGeom prst="rect">
              <a:avLst/>
            </a:prstGeom>
          </p:spPr>
        </p:pic>
        <p:pic>
          <p:nvPicPr>
            <p:cNvPr id="7" name="Picture 6">
              <a:extLst>
                <a:ext uri="{FF2B5EF4-FFF2-40B4-BE49-F238E27FC236}">
                  <a16:creationId xmlns:a16="http://schemas.microsoft.com/office/drawing/2014/main" id="{708CC066-26E1-9F4F-9249-9D9C2650BE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016221"/>
              <a:ext cx="9144000" cy="1071563"/>
            </a:xfrm>
            <a:prstGeom prst="rect">
              <a:avLst/>
            </a:prstGeom>
          </p:spPr>
        </p:pic>
      </p:grpSp>
      <p:sp>
        <p:nvSpPr>
          <p:cNvPr id="15" name="TextBox 14">
            <a:extLst>
              <a:ext uri="{FF2B5EF4-FFF2-40B4-BE49-F238E27FC236}">
                <a16:creationId xmlns:a16="http://schemas.microsoft.com/office/drawing/2014/main" id="{B4408D85-4265-F248-AF62-821DEA9A6C9C}"/>
              </a:ext>
            </a:extLst>
          </p:cNvPr>
          <p:cNvSpPr txBox="1"/>
          <p:nvPr/>
        </p:nvSpPr>
        <p:spPr>
          <a:xfrm>
            <a:off x="206456" y="256197"/>
            <a:ext cx="1460528" cy="769441"/>
          </a:xfrm>
          <a:prstGeom prst="rect">
            <a:avLst/>
          </a:prstGeom>
          <a:noFill/>
        </p:spPr>
        <p:txBody>
          <a:bodyPr wrap="square" rtlCol="0">
            <a:spAutoFit/>
          </a:bodyPr>
          <a:lstStyle/>
          <a:p>
            <a:r>
              <a:rPr lang="en-GB" sz="4400" dirty="0"/>
              <a:t>WW1</a:t>
            </a:r>
            <a:endParaRPr lang="en-GB" dirty="0"/>
          </a:p>
        </p:txBody>
      </p:sp>
      <p:grpSp>
        <p:nvGrpSpPr>
          <p:cNvPr id="17" name="Group 16">
            <a:extLst>
              <a:ext uri="{FF2B5EF4-FFF2-40B4-BE49-F238E27FC236}">
                <a16:creationId xmlns:a16="http://schemas.microsoft.com/office/drawing/2014/main" id="{F6D2A48D-7323-0145-9424-9C6ADADA02F7}"/>
              </a:ext>
            </a:extLst>
          </p:cNvPr>
          <p:cNvGrpSpPr/>
          <p:nvPr/>
        </p:nvGrpSpPr>
        <p:grpSpPr>
          <a:xfrm>
            <a:off x="1666984" y="2516600"/>
            <a:ext cx="9686816" cy="3216981"/>
            <a:chOff x="1425844" y="2009433"/>
            <a:chExt cx="9594268" cy="2634533"/>
          </a:xfrm>
        </p:grpSpPr>
        <p:pic>
          <p:nvPicPr>
            <p:cNvPr id="9" name="Picture 8">
              <a:extLst>
                <a:ext uri="{FF2B5EF4-FFF2-40B4-BE49-F238E27FC236}">
                  <a16:creationId xmlns:a16="http://schemas.microsoft.com/office/drawing/2014/main" id="{741F8CB0-A606-D744-BDA9-7E26DBB4CF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6148" y="2009433"/>
              <a:ext cx="9144000" cy="2448674"/>
            </a:xfrm>
            <a:prstGeom prst="rect">
              <a:avLst/>
            </a:prstGeom>
          </p:spPr>
        </p:pic>
        <p:sp>
          <p:nvSpPr>
            <p:cNvPr id="12" name="Oval 11">
              <a:extLst>
                <a:ext uri="{FF2B5EF4-FFF2-40B4-BE49-F238E27FC236}">
                  <a16:creationId xmlns:a16="http://schemas.microsoft.com/office/drawing/2014/main" id="{DCCA6946-8B64-7C4C-943E-DBE745072372}"/>
                </a:ext>
              </a:extLst>
            </p:cNvPr>
            <p:cNvSpPr/>
            <p:nvPr/>
          </p:nvSpPr>
          <p:spPr>
            <a:xfrm>
              <a:off x="1425844" y="2533897"/>
              <a:ext cx="9594268" cy="211006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Content Placeholder 3">
            <a:extLst>
              <a:ext uri="{FF2B5EF4-FFF2-40B4-BE49-F238E27FC236}">
                <a16:creationId xmlns:a16="http://schemas.microsoft.com/office/drawing/2014/main" id="{FB78A97B-8654-8042-A1C6-52FDF9CC19DB}"/>
              </a:ext>
            </a:extLst>
          </p:cNvPr>
          <p:cNvPicPr>
            <a:picLocks noGrp="1" noChangeAspect="1"/>
          </p:cNvPicPr>
          <p:nvPr>
            <p:ph sz="half" idx="4294967295"/>
          </p:nvPr>
        </p:nvPicPr>
        <p:blipFill rotWithShape="1">
          <a:blip r:embed="rId5" cstate="email">
            <a:extLst>
              <a:ext uri="{28A0092B-C50C-407E-A947-70E740481C1C}">
                <a14:useLocalDpi xmlns:a14="http://schemas.microsoft.com/office/drawing/2010/main"/>
              </a:ext>
            </a:extLst>
          </a:blip>
          <a:srcRect l="-9908" r="-9908" b="27537"/>
          <a:stretch/>
        </p:blipFill>
        <p:spPr>
          <a:xfrm>
            <a:off x="702663" y="2084832"/>
            <a:ext cx="10786674" cy="4307776"/>
          </a:xfrm>
          <a:prstGeom prst="rect">
            <a:avLst/>
          </a:prstGeom>
        </p:spPr>
      </p:pic>
      <p:sp>
        <p:nvSpPr>
          <p:cNvPr id="19" name="Oval 18">
            <a:extLst>
              <a:ext uri="{FF2B5EF4-FFF2-40B4-BE49-F238E27FC236}">
                <a16:creationId xmlns:a16="http://schemas.microsoft.com/office/drawing/2014/main" id="{ABD5CEB7-0BD6-6C46-9C84-F60A0E308752}"/>
              </a:ext>
            </a:extLst>
          </p:cNvPr>
          <p:cNvSpPr/>
          <p:nvPr/>
        </p:nvSpPr>
        <p:spPr>
          <a:xfrm>
            <a:off x="1302668" y="2146343"/>
            <a:ext cx="9702042" cy="2130431"/>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Date Placeholder 2">
            <a:extLst>
              <a:ext uri="{FF2B5EF4-FFF2-40B4-BE49-F238E27FC236}">
                <a16:creationId xmlns:a16="http://schemas.microsoft.com/office/drawing/2014/main" id="{B641D8FC-98AB-1A4E-B45E-8655803E0DD7}"/>
              </a:ext>
            </a:extLst>
          </p:cNvPr>
          <p:cNvSpPr>
            <a:spLocks noGrp="1"/>
          </p:cNvSpPr>
          <p:nvPr>
            <p:ph type="dt" sz="half" idx="10"/>
          </p:nvPr>
        </p:nvSpPr>
        <p:spPr>
          <a:xfrm>
            <a:off x="838200" y="6356350"/>
            <a:ext cx="2743200" cy="365125"/>
          </a:xfrm>
        </p:spPr>
        <p:txBody>
          <a:bodyPr/>
          <a:lstStyle/>
          <a:p>
            <a:fld id="{A12F6E9F-1211-DA4D-8A4E-8F627D4F6F37}" type="datetime2">
              <a:rPr lang="en-GB" smtClean="0"/>
              <a:t>Sunday, 26 June 2022</a:t>
            </a:fld>
            <a:endParaRPr lang="en-GB" dirty="0"/>
          </a:p>
        </p:txBody>
      </p:sp>
      <p:sp>
        <p:nvSpPr>
          <p:cNvPr id="8" name="Footer Placeholder 7">
            <a:extLst>
              <a:ext uri="{FF2B5EF4-FFF2-40B4-BE49-F238E27FC236}">
                <a16:creationId xmlns:a16="http://schemas.microsoft.com/office/drawing/2014/main" id="{155511AC-FCA1-D240-8516-3065B45464FE}"/>
              </a:ext>
            </a:extLst>
          </p:cNvPr>
          <p:cNvSpPr>
            <a:spLocks noGrp="1"/>
          </p:cNvSpPr>
          <p:nvPr>
            <p:ph type="ftr" sz="quarter" idx="11"/>
          </p:nvPr>
        </p:nvSpPr>
        <p:spPr>
          <a:xfrm>
            <a:off x="4038600" y="6356350"/>
            <a:ext cx="4114800" cy="365125"/>
          </a:xfrm>
        </p:spPr>
        <p:txBody>
          <a:bodyPr/>
          <a:lstStyle/>
          <a:p>
            <a:pPr algn="ctr"/>
            <a:r>
              <a:rPr lang="en-GB"/>
              <a:t>THOR 22</a:t>
            </a:r>
            <a:endParaRPr lang="en-GB" dirty="0"/>
          </a:p>
        </p:txBody>
      </p:sp>
      <p:sp>
        <p:nvSpPr>
          <p:cNvPr id="13" name="Slide Number Placeholder 12">
            <a:extLst>
              <a:ext uri="{FF2B5EF4-FFF2-40B4-BE49-F238E27FC236}">
                <a16:creationId xmlns:a16="http://schemas.microsoft.com/office/drawing/2014/main" id="{B927AE5A-2645-BF41-A637-2FECC0478D71}"/>
              </a:ext>
            </a:extLst>
          </p:cNvPr>
          <p:cNvSpPr>
            <a:spLocks noGrp="1"/>
          </p:cNvSpPr>
          <p:nvPr>
            <p:ph type="sldNum" sz="quarter" idx="12"/>
          </p:nvPr>
        </p:nvSpPr>
        <p:spPr>
          <a:xfrm>
            <a:off x="8610600" y="6356350"/>
            <a:ext cx="2743200" cy="365125"/>
          </a:xfrm>
        </p:spPr>
        <p:txBody>
          <a:bodyPr/>
          <a:lstStyle/>
          <a:p>
            <a:fld id="{182A381E-8576-2443-B9FA-A79392BD0688}" type="slidenum">
              <a:rPr lang="en-GB" smtClean="0"/>
              <a:pPr/>
              <a:t>10</a:t>
            </a:fld>
            <a:endParaRPr lang="en-GB" dirty="0"/>
          </a:p>
        </p:txBody>
      </p:sp>
    </p:spTree>
    <p:extLst>
      <p:ext uri="{BB962C8B-B14F-4D97-AF65-F5344CB8AC3E}">
        <p14:creationId xmlns:p14="http://schemas.microsoft.com/office/powerpoint/2010/main" val="32164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AD90-02A5-9049-8E6B-CBCDBBADE6A7}"/>
              </a:ext>
            </a:extLst>
          </p:cNvPr>
          <p:cNvSpPr>
            <a:spLocks noGrp="1"/>
          </p:cNvSpPr>
          <p:nvPr>
            <p:ph type="title"/>
          </p:nvPr>
        </p:nvSpPr>
        <p:spPr>
          <a:xfrm>
            <a:off x="838200" y="365125"/>
            <a:ext cx="10515600" cy="1325563"/>
          </a:xfrm>
          <a:prstGeom prst="rect">
            <a:avLst/>
          </a:prstGeom>
        </p:spPr>
        <p:txBody>
          <a:bodyPr/>
          <a:lstStyle/>
          <a:p>
            <a:r>
              <a:rPr lang="en-GB" dirty="0"/>
              <a:t>WWII</a:t>
            </a:r>
          </a:p>
        </p:txBody>
      </p:sp>
      <p:pic>
        <p:nvPicPr>
          <p:cNvPr id="3" name="Picture 2">
            <a:extLst>
              <a:ext uri="{FF2B5EF4-FFF2-40B4-BE49-F238E27FC236}">
                <a16:creationId xmlns:a16="http://schemas.microsoft.com/office/drawing/2014/main" id="{23ED20D9-A2FC-5944-A7B6-B242A984C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8386" y="135108"/>
            <a:ext cx="5007427" cy="1555580"/>
          </a:xfrm>
          <a:prstGeom prst="rect">
            <a:avLst/>
          </a:prstGeom>
        </p:spPr>
      </p:pic>
      <p:pic>
        <p:nvPicPr>
          <p:cNvPr id="6" name="Picture 5">
            <a:extLst>
              <a:ext uri="{FF2B5EF4-FFF2-40B4-BE49-F238E27FC236}">
                <a16:creationId xmlns:a16="http://schemas.microsoft.com/office/drawing/2014/main" id="{79FEF6BC-BC82-3A42-A773-516D593B5C1A}"/>
              </a:ext>
            </a:extLst>
          </p:cNvPr>
          <p:cNvPicPr>
            <a:picLocks noChangeAspect="1"/>
          </p:cNvPicPr>
          <p:nvPr/>
        </p:nvPicPr>
        <p:blipFill>
          <a:blip r:embed="rId3"/>
          <a:stretch>
            <a:fillRect/>
          </a:stretch>
        </p:blipFill>
        <p:spPr>
          <a:xfrm>
            <a:off x="2495123" y="1403817"/>
            <a:ext cx="7978747" cy="4695938"/>
          </a:xfrm>
          <a:prstGeom prst="rect">
            <a:avLst/>
          </a:prstGeom>
        </p:spPr>
      </p:pic>
      <p:sp>
        <p:nvSpPr>
          <p:cNvPr id="7" name="Oval 6">
            <a:extLst>
              <a:ext uri="{FF2B5EF4-FFF2-40B4-BE49-F238E27FC236}">
                <a16:creationId xmlns:a16="http://schemas.microsoft.com/office/drawing/2014/main" id="{2F584867-8A7E-5044-9DD7-C9DA811BC82F}"/>
              </a:ext>
            </a:extLst>
          </p:cNvPr>
          <p:cNvSpPr/>
          <p:nvPr/>
        </p:nvSpPr>
        <p:spPr>
          <a:xfrm>
            <a:off x="1598009" y="4303411"/>
            <a:ext cx="9772973" cy="192464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CC88162F-DA1C-9D4E-B3BC-78C5288EE409}"/>
              </a:ext>
            </a:extLst>
          </p:cNvPr>
          <p:cNvSpPr/>
          <p:nvPr/>
        </p:nvSpPr>
        <p:spPr>
          <a:xfrm>
            <a:off x="1580827" y="1920705"/>
            <a:ext cx="9772973" cy="192464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ate Placeholder 9">
            <a:extLst>
              <a:ext uri="{FF2B5EF4-FFF2-40B4-BE49-F238E27FC236}">
                <a16:creationId xmlns:a16="http://schemas.microsoft.com/office/drawing/2014/main" id="{50916B0A-20C3-124E-AEB4-519071CC9A1A}"/>
              </a:ext>
            </a:extLst>
          </p:cNvPr>
          <p:cNvSpPr>
            <a:spLocks noGrp="1"/>
          </p:cNvSpPr>
          <p:nvPr>
            <p:ph type="dt" sz="half" idx="10"/>
          </p:nvPr>
        </p:nvSpPr>
        <p:spPr/>
        <p:txBody>
          <a:bodyPr/>
          <a:lstStyle/>
          <a:p>
            <a:fld id="{417830CA-0D3A-C145-B41F-A227FBCCD4ED}" type="datetime2">
              <a:rPr lang="en-GB" smtClean="0"/>
              <a:t>Sunday, 26 June 2022</a:t>
            </a:fld>
            <a:endParaRPr lang="en-GB" dirty="0"/>
          </a:p>
        </p:txBody>
      </p:sp>
      <p:sp>
        <p:nvSpPr>
          <p:cNvPr id="11" name="Footer Placeholder 10">
            <a:extLst>
              <a:ext uri="{FF2B5EF4-FFF2-40B4-BE49-F238E27FC236}">
                <a16:creationId xmlns:a16="http://schemas.microsoft.com/office/drawing/2014/main" id="{4AFFB079-E0F8-A84E-A1FC-9CFA9ADB507D}"/>
              </a:ext>
            </a:extLst>
          </p:cNvPr>
          <p:cNvSpPr>
            <a:spLocks noGrp="1"/>
          </p:cNvSpPr>
          <p:nvPr>
            <p:ph type="ftr" sz="quarter" idx="11"/>
          </p:nvPr>
        </p:nvSpPr>
        <p:spPr/>
        <p:txBody>
          <a:bodyPr/>
          <a:lstStyle/>
          <a:p>
            <a:pPr algn="ctr"/>
            <a:r>
              <a:rPr lang="en-GB"/>
              <a:t>THOR 22</a:t>
            </a:r>
            <a:endParaRPr lang="en-GB" dirty="0"/>
          </a:p>
        </p:txBody>
      </p:sp>
      <p:sp>
        <p:nvSpPr>
          <p:cNvPr id="12" name="Slide Number Placeholder 11">
            <a:extLst>
              <a:ext uri="{FF2B5EF4-FFF2-40B4-BE49-F238E27FC236}">
                <a16:creationId xmlns:a16="http://schemas.microsoft.com/office/drawing/2014/main" id="{FB551E52-52F3-2042-9B89-99F253203725}"/>
              </a:ext>
            </a:extLst>
          </p:cNvPr>
          <p:cNvSpPr>
            <a:spLocks noGrp="1"/>
          </p:cNvSpPr>
          <p:nvPr>
            <p:ph type="sldNum" sz="quarter" idx="12"/>
          </p:nvPr>
        </p:nvSpPr>
        <p:spPr/>
        <p:txBody>
          <a:bodyPr/>
          <a:lstStyle/>
          <a:p>
            <a:fld id="{182A381E-8576-2443-B9FA-A79392BD0688}" type="slidenum">
              <a:rPr lang="en-GB" smtClean="0"/>
              <a:pPr/>
              <a:t>11</a:t>
            </a:fld>
            <a:endParaRPr lang="en-GB" dirty="0"/>
          </a:p>
        </p:txBody>
      </p:sp>
    </p:spTree>
    <p:extLst>
      <p:ext uri="{BB962C8B-B14F-4D97-AF65-F5344CB8AC3E}">
        <p14:creationId xmlns:p14="http://schemas.microsoft.com/office/powerpoint/2010/main" val="154121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7318-77F5-6940-BE99-0ACA28DB8977}"/>
              </a:ext>
            </a:extLst>
          </p:cNvPr>
          <p:cNvSpPr>
            <a:spLocks noGrp="1"/>
          </p:cNvSpPr>
          <p:nvPr>
            <p:ph type="title"/>
          </p:nvPr>
        </p:nvSpPr>
        <p:spPr>
          <a:xfrm>
            <a:off x="838200" y="365125"/>
            <a:ext cx="10515600" cy="1325563"/>
          </a:xfrm>
          <a:prstGeom prst="rect">
            <a:avLst/>
          </a:prstGeom>
        </p:spPr>
        <p:txBody>
          <a:bodyPr/>
          <a:lstStyle/>
          <a:p>
            <a:r>
              <a:rPr lang="en-GB" dirty="0"/>
              <a:t>PAMPER</a:t>
            </a:r>
          </a:p>
        </p:txBody>
      </p:sp>
      <p:pic>
        <p:nvPicPr>
          <p:cNvPr id="4" name="Content Placeholder 3">
            <a:extLst>
              <a:ext uri="{FF2B5EF4-FFF2-40B4-BE49-F238E27FC236}">
                <a16:creationId xmlns:a16="http://schemas.microsoft.com/office/drawing/2014/main" id="{C42AEB7E-40CF-A945-9B3E-632CD95414E8}"/>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1659829" y="1251958"/>
            <a:ext cx="8872343" cy="4720985"/>
          </a:xfrm>
          <a:prstGeom prst="rect">
            <a:avLst/>
          </a:prstGeom>
        </p:spPr>
      </p:pic>
      <p:pic>
        <p:nvPicPr>
          <p:cNvPr id="5" name="Content Placeholder 3">
            <a:extLst>
              <a:ext uri="{FF2B5EF4-FFF2-40B4-BE49-F238E27FC236}">
                <a16:creationId xmlns:a16="http://schemas.microsoft.com/office/drawing/2014/main" id="{F681E76E-2AF4-8C47-8AE9-31CB2276B7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3646" y="1326023"/>
            <a:ext cx="9044709" cy="5030327"/>
          </a:xfrm>
          <a:prstGeom prst="rect">
            <a:avLst/>
          </a:prstGeom>
        </p:spPr>
      </p:pic>
      <p:sp>
        <p:nvSpPr>
          <p:cNvPr id="8" name="Date Placeholder 7">
            <a:extLst>
              <a:ext uri="{FF2B5EF4-FFF2-40B4-BE49-F238E27FC236}">
                <a16:creationId xmlns:a16="http://schemas.microsoft.com/office/drawing/2014/main" id="{6C5BD358-CB2F-074C-A112-9DBCFBB73FE2}"/>
              </a:ext>
            </a:extLst>
          </p:cNvPr>
          <p:cNvSpPr>
            <a:spLocks noGrp="1"/>
          </p:cNvSpPr>
          <p:nvPr>
            <p:ph type="dt" sz="half" idx="10"/>
          </p:nvPr>
        </p:nvSpPr>
        <p:spPr/>
        <p:txBody>
          <a:bodyPr/>
          <a:lstStyle/>
          <a:p>
            <a:fld id="{218EF61D-4D9E-154F-8023-7A087142C7C3}" type="datetime2">
              <a:rPr lang="en-GB" smtClean="0"/>
              <a:t>Sunday, 26 June 2022</a:t>
            </a:fld>
            <a:endParaRPr lang="en-GB" dirty="0"/>
          </a:p>
        </p:txBody>
      </p:sp>
      <p:sp>
        <p:nvSpPr>
          <p:cNvPr id="9" name="Footer Placeholder 8">
            <a:extLst>
              <a:ext uri="{FF2B5EF4-FFF2-40B4-BE49-F238E27FC236}">
                <a16:creationId xmlns:a16="http://schemas.microsoft.com/office/drawing/2014/main" id="{7CE1CB7D-27E7-6C48-9BE3-1A2727D948F1}"/>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E88FBBAB-BA7F-D349-AE6D-BC12E06338AF}"/>
              </a:ext>
            </a:extLst>
          </p:cNvPr>
          <p:cNvSpPr>
            <a:spLocks noGrp="1"/>
          </p:cNvSpPr>
          <p:nvPr>
            <p:ph type="sldNum" sz="quarter" idx="12"/>
          </p:nvPr>
        </p:nvSpPr>
        <p:spPr/>
        <p:txBody>
          <a:bodyPr/>
          <a:lstStyle/>
          <a:p>
            <a:fld id="{182A381E-8576-2443-B9FA-A79392BD0688}" type="slidenum">
              <a:rPr lang="en-GB" smtClean="0"/>
              <a:pPr/>
              <a:t>12</a:t>
            </a:fld>
            <a:endParaRPr lang="en-GB" dirty="0"/>
          </a:p>
        </p:txBody>
      </p:sp>
    </p:spTree>
    <p:extLst>
      <p:ext uri="{BB962C8B-B14F-4D97-AF65-F5344CB8AC3E}">
        <p14:creationId xmlns:p14="http://schemas.microsoft.com/office/powerpoint/2010/main" val="17465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B4BAD4-69D3-E04D-A5D1-FAA924E3FE57}"/>
              </a:ext>
            </a:extLst>
          </p:cNvPr>
          <p:cNvSpPr>
            <a:spLocks noGrp="1"/>
          </p:cNvSpPr>
          <p:nvPr>
            <p:ph sz="quarter" idx="13"/>
          </p:nvPr>
        </p:nvSpPr>
        <p:spPr>
          <a:prstGeom prst="rect">
            <a:avLst/>
          </a:prstGeom>
        </p:spPr>
        <p:txBody>
          <a:bodyPr/>
          <a:lstStyle/>
          <a:p>
            <a:pPr marL="571500" indent="-571500">
              <a:buFont typeface="Arial" panose="020B0604020202020204" pitchFamily="34" charset="0"/>
              <a:buChar char="•"/>
            </a:pPr>
            <a:r>
              <a:rPr lang="en-GB" dirty="0"/>
              <a:t>3 systematic reviews</a:t>
            </a:r>
          </a:p>
          <a:p>
            <a:pPr marL="1276350" lvl="1" indent="-571500"/>
            <a:r>
              <a:rPr lang="en-GB" dirty="0"/>
              <a:t>Malkin et al 2020</a:t>
            </a:r>
          </a:p>
          <a:p>
            <a:pPr marL="1276350" lvl="1" indent="-571500"/>
            <a:r>
              <a:rPr lang="en-GB" dirty="0"/>
              <a:t>Avery 2020</a:t>
            </a:r>
          </a:p>
          <a:p>
            <a:pPr marL="1276350" lvl="1" indent="-571500"/>
            <a:r>
              <a:rPr lang="en-GB" dirty="0" err="1"/>
              <a:t>Kronstedt</a:t>
            </a:r>
            <a:r>
              <a:rPr lang="en-GB" dirty="0"/>
              <a:t> 2022</a:t>
            </a:r>
          </a:p>
          <a:p>
            <a:endParaRPr lang="en-GB" dirty="0"/>
          </a:p>
        </p:txBody>
      </p:sp>
      <p:sp>
        <p:nvSpPr>
          <p:cNvPr id="2" name="Title 1">
            <a:extLst>
              <a:ext uri="{FF2B5EF4-FFF2-40B4-BE49-F238E27FC236}">
                <a16:creationId xmlns:a16="http://schemas.microsoft.com/office/drawing/2014/main" id="{95036A19-FB77-BF48-91EF-A6209D4F9D3A}"/>
              </a:ext>
            </a:extLst>
          </p:cNvPr>
          <p:cNvSpPr>
            <a:spLocks noGrp="1"/>
          </p:cNvSpPr>
          <p:nvPr>
            <p:ph type="title"/>
          </p:nvPr>
        </p:nvSpPr>
        <p:spPr>
          <a:prstGeom prst="rect">
            <a:avLst/>
          </a:prstGeom>
        </p:spPr>
        <p:txBody>
          <a:bodyPr/>
          <a:lstStyle/>
          <a:p>
            <a:r>
              <a:rPr lang="en-GB" dirty="0"/>
              <a:t>Evidence for WB</a:t>
            </a:r>
          </a:p>
        </p:txBody>
      </p:sp>
      <p:sp>
        <p:nvSpPr>
          <p:cNvPr id="7" name="Date Placeholder 6">
            <a:extLst>
              <a:ext uri="{FF2B5EF4-FFF2-40B4-BE49-F238E27FC236}">
                <a16:creationId xmlns:a16="http://schemas.microsoft.com/office/drawing/2014/main" id="{20381B6C-1DB4-0644-B4B4-882E9F0AE131}"/>
              </a:ext>
            </a:extLst>
          </p:cNvPr>
          <p:cNvSpPr>
            <a:spLocks noGrp="1"/>
          </p:cNvSpPr>
          <p:nvPr>
            <p:ph type="dt" sz="half" idx="10"/>
          </p:nvPr>
        </p:nvSpPr>
        <p:spPr/>
        <p:txBody>
          <a:bodyPr/>
          <a:lstStyle/>
          <a:p>
            <a:fld id="{19D5AA93-D897-D542-9216-A4B4AE5672A7}" type="datetime2">
              <a:rPr lang="en-GB" smtClean="0"/>
              <a:t>Sunday, 26 June 2022</a:t>
            </a:fld>
            <a:endParaRPr lang="en-GB" dirty="0"/>
          </a:p>
        </p:txBody>
      </p:sp>
      <p:sp>
        <p:nvSpPr>
          <p:cNvPr id="8" name="Footer Placeholder 7">
            <a:extLst>
              <a:ext uri="{FF2B5EF4-FFF2-40B4-BE49-F238E27FC236}">
                <a16:creationId xmlns:a16="http://schemas.microsoft.com/office/drawing/2014/main" id="{F2DD6168-1027-924B-A11C-BF2E0F9ACDB5}"/>
              </a:ext>
            </a:extLst>
          </p:cNvPr>
          <p:cNvSpPr>
            <a:spLocks noGrp="1"/>
          </p:cNvSpPr>
          <p:nvPr>
            <p:ph type="ftr" sz="quarter" idx="11"/>
          </p:nvPr>
        </p:nvSpPr>
        <p:spPr/>
        <p:txBody>
          <a:bodyPr/>
          <a:lstStyle/>
          <a:p>
            <a:pPr algn="ctr"/>
            <a:r>
              <a:rPr lang="en-GB"/>
              <a:t>THOR 22</a:t>
            </a:r>
            <a:endParaRPr lang="en-GB" dirty="0"/>
          </a:p>
        </p:txBody>
      </p:sp>
      <p:sp>
        <p:nvSpPr>
          <p:cNvPr id="9" name="Slide Number Placeholder 8">
            <a:extLst>
              <a:ext uri="{FF2B5EF4-FFF2-40B4-BE49-F238E27FC236}">
                <a16:creationId xmlns:a16="http://schemas.microsoft.com/office/drawing/2014/main" id="{9D0761E8-1443-B54E-981E-0CD8777ABFE8}"/>
              </a:ext>
            </a:extLst>
          </p:cNvPr>
          <p:cNvSpPr>
            <a:spLocks noGrp="1"/>
          </p:cNvSpPr>
          <p:nvPr>
            <p:ph type="sldNum" sz="quarter" idx="12"/>
          </p:nvPr>
        </p:nvSpPr>
        <p:spPr/>
        <p:txBody>
          <a:bodyPr/>
          <a:lstStyle/>
          <a:p>
            <a:fld id="{182A381E-8576-2443-B9FA-A79392BD0688}" type="slidenum">
              <a:rPr lang="en-GB" smtClean="0"/>
              <a:pPr/>
              <a:t>13</a:t>
            </a:fld>
            <a:endParaRPr lang="en-GB" dirty="0"/>
          </a:p>
        </p:txBody>
      </p:sp>
    </p:spTree>
    <p:extLst>
      <p:ext uri="{BB962C8B-B14F-4D97-AF65-F5344CB8AC3E}">
        <p14:creationId xmlns:p14="http://schemas.microsoft.com/office/powerpoint/2010/main" val="1064332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A79D6-00C2-7F42-9301-08582879CAA6}"/>
              </a:ext>
            </a:extLst>
          </p:cNvPr>
          <p:cNvPicPr>
            <a:picLocks noChangeAspect="1"/>
          </p:cNvPicPr>
          <p:nvPr/>
        </p:nvPicPr>
        <p:blipFill>
          <a:blip r:embed="rId2"/>
          <a:stretch>
            <a:fillRect/>
          </a:stretch>
        </p:blipFill>
        <p:spPr>
          <a:xfrm>
            <a:off x="6238509" y="145809"/>
            <a:ext cx="5953491" cy="1763051"/>
          </a:xfrm>
          <a:prstGeom prst="rect">
            <a:avLst/>
          </a:prstGeom>
        </p:spPr>
      </p:pic>
      <p:sp>
        <p:nvSpPr>
          <p:cNvPr id="3" name="Content Placeholder 2">
            <a:extLst>
              <a:ext uri="{FF2B5EF4-FFF2-40B4-BE49-F238E27FC236}">
                <a16:creationId xmlns:a16="http://schemas.microsoft.com/office/drawing/2014/main" id="{971E0DCB-237C-5C4E-97A7-7B74C2A2717D}"/>
              </a:ext>
            </a:extLst>
          </p:cNvPr>
          <p:cNvSpPr>
            <a:spLocks noGrp="1"/>
          </p:cNvSpPr>
          <p:nvPr>
            <p:ph sz="half" idx="4294967295"/>
          </p:nvPr>
        </p:nvSpPr>
        <p:spPr>
          <a:xfrm>
            <a:off x="838200" y="2026514"/>
            <a:ext cx="10515600" cy="4073525"/>
          </a:xfrm>
          <a:prstGeom prst="rect">
            <a:avLst/>
          </a:prstGeom>
        </p:spPr>
        <p:txBody>
          <a:bodyPr/>
          <a:lstStyle/>
          <a:p>
            <a:pPr marL="571500" indent="-571500">
              <a:buFont typeface="Arial" panose="020B0604020202020204" pitchFamily="34" charset="0"/>
              <a:buChar char="•"/>
            </a:pPr>
            <a:endParaRPr lang="en-GB" dirty="0"/>
          </a:p>
          <a:p>
            <a:pPr marL="571500" indent="-571500">
              <a:buFont typeface="Arial" panose="020B0604020202020204" pitchFamily="34" charset="0"/>
              <a:buChar char="•"/>
            </a:pPr>
            <a:r>
              <a:rPr lang="en-GB" dirty="0"/>
              <a:t>WB vs components (1:1 + </a:t>
            </a:r>
            <a:r>
              <a:rPr lang="en-GB" dirty="0" err="1"/>
              <a:t>plt</a:t>
            </a:r>
            <a:r>
              <a:rPr lang="en-GB" dirty="0"/>
              <a:t>)</a:t>
            </a:r>
          </a:p>
          <a:p>
            <a:pPr marL="571500" indent="-571500">
              <a:buFont typeface="Arial" panose="020B0604020202020204" pitchFamily="34" charset="0"/>
              <a:buChar char="•"/>
            </a:pPr>
            <a:r>
              <a:rPr lang="en-GB" dirty="0"/>
              <a:t>142 papers whittled down to </a:t>
            </a:r>
            <a:r>
              <a:rPr lang="en-GB" dirty="0">
                <a:solidFill>
                  <a:schemeClr val="tx1"/>
                </a:solidFill>
              </a:rPr>
              <a:t>5 studies </a:t>
            </a:r>
          </a:p>
          <a:p>
            <a:pPr marL="571500" indent="-571500">
              <a:buFont typeface="Arial" panose="020B0604020202020204" pitchFamily="34" charset="0"/>
              <a:buChar char="•"/>
            </a:pPr>
            <a:r>
              <a:rPr lang="en-GB" dirty="0"/>
              <a:t>No survival or transfusion benefit (?FWB in military)</a:t>
            </a:r>
          </a:p>
          <a:p>
            <a:pPr marL="571500" indent="-571500">
              <a:buFont typeface="Arial" panose="020B0604020202020204" pitchFamily="34" charset="0"/>
              <a:buChar char="•"/>
            </a:pPr>
            <a:r>
              <a:rPr lang="en-GB" dirty="0"/>
              <a:t>Safe no serious adverse events (?ARDS is FWB)</a:t>
            </a:r>
            <a:endParaRPr lang="en-GB" dirty="0">
              <a:solidFill>
                <a:schemeClr val="tx1"/>
              </a:solidFill>
            </a:endParaRPr>
          </a:p>
        </p:txBody>
      </p:sp>
      <p:sp>
        <p:nvSpPr>
          <p:cNvPr id="8" name="Date Placeholder 7">
            <a:extLst>
              <a:ext uri="{FF2B5EF4-FFF2-40B4-BE49-F238E27FC236}">
                <a16:creationId xmlns:a16="http://schemas.microsoft.com/office/drawing/2014/main" id="{FA76333F-A40C-FE43-A28E-1E9DD26D1CDF}"/>
              </a:ext>
            </a:extLst>
          </p:cNvPr>
          <p:cNvSpPr>
            <a:spLocks noGrp="1"/>
          </p:cNvSpPr>
          <p:nvPr>
            <p:ph type="dt" sz="half" idx="10"/>
          </p:nvPr>
        </p:nvSpPr>
        <p:spPr/>
        <p:txBody>
          <a:bodyPr/>
          <a:lstStyle/>
          <a:p>
            <a:fld id="{6C497A8B-DCED-EF4E-8C2D-3E3811607A27}" type="datetime2">
              <a:rPr lang="en-GB" smtClean="0"/>
              <a:t>Sunday, 26 June 2022</a:t>
            </a:fld>
            <a:endParaRPr lang="en-GB" dirty="0"/>
          </a:p>
        </p:txBody>
      </p:sp>
      <p:sp>
        <p:nvSpPr>
          <p:cNvPr id="9" name="Footer Placeholder 8">
            <a:extLst>
              <a:ext uri="{FF2B5EF4-FFF2-40B4-BE49-F238E27FC236}">
                <a16:creationId xmlns:a16="http://schemas.microsoft.com/office/drawing/2014/main" id="{51A8E002-D7FF-684C-A700-81386B3C7198}"/>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14655BB9-4E78-6D42-8DA1-4A1864607A26}"/>
              </a:ext>
            </a:extLst>
          </p:cNvPr>
          <p:cNvSpPr>
            <a:spLocks noGrp="1"/>
          </p:cNvSpPr>
          <p:nvPr>
            <p:ph type="sldNum" sz="quarter" idx="12"/>
          </p:nvPr>
        </p:nvSpPr>
        <p:spPr/>
        <p:txBody>
          <a:bodyPr/>
          <a:lstStyle/>
          <a:p>
            <a:fld id="{182A381E-8576-2443-B9FA-A79392BD0688}" type="slidenum">
              <a:rPr lang="en-GB" smtClean="0"/>
              <a:pPr/>
              <a:t>14</a:t>
            </a:fld>
            <a:endParaRPr lang="en-GB" dirty="0"/>
          </a:p>
        </p:txBody>
      </p:sp>
    </p:spTree>
    <p:extLst>
      <p:ext uri="{BB962C8B-B14F-4D97-AF65-F5344CB8AC3E}">
        <p14:creationId xmlns:p14="http://schemas.microsoft.com/office/powerpoint/2010/main" val="8879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5ECE-40EB-3947-93D7-2D54ECBC422A}"/>
              </a:ext>
            </a:extLst>
          </p:cNvPr>
          <p:cNvSpPr>
            <a:spLocks noGrp="1"/>
          </p:cNvSpPr>
          <p:nvPr>
            <p:ph type="title"/>
          </p:nvPr>
        </p:nvSpPr>
        <p:spPr>
          <a:xfrm>
            <a:off x="838200" y="365125"/>
            <a:ext cx="10515600" cy="1325563"/>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1A779831-D9E7-E843-BF66-A61ED92B5411}"/>
              </a:ext>
            </a:extLst>
          </p:cNvPr>
          <p:cNvSpPr>
            <a:spLocks noGrp="1"/>
          </p:cNvSpPr>
          <p:nvPr>
            <p:ph sz="half" idx="4294967295"/>
          </p:nvPr>
        </p:nvSpPr>
        <p:spPr>
          <a:xfrm>
            <a:off x="838200" y="1825625"/>
            <a:ext cx="10515600" cy="4073525"/>
          </a:xfrm>
          <a:prstGeom prst="rect">
            <a:avLst/>
          </a:prstGeom>
        </p:spPr>
        <p:txBody>
          <a:bodyPr/>
          <a:lstStyle/>
          <a:p>
            <a:pPr marL="571500" indent="-571500">
              <a:buFont typeface="Arial" panose="020B0604020202020204" pitchFamily="34" charset="0"/>
              <a:buChar char="•"/>
            </a:pPr>
            <a:endParaRPr lang="en-GB" dirty="0"/>
          </a:p>
          <a:p>
            <a:pPr marL="571500" indent="-571500">
              <a:buFont typeface="Arial" panose="020B0604020202020204" pitchFamily="34" charset="0"/>
              <a:buChar char="•"/>
            </a:pPr>
            <a:r>
              <a:rPr lang="en-GB" dirty="0"/>
              <a:t>WB vs components</a:t>
            </a:r>
          </a:p>
          <a:p>
            <a:pPr marL="571500" indent="-571500">
              <a:buFont typeface="Arial" panose="020B0604020202020204" pitchFamily="34" charset="0"/>
              <a:buChar char="•"/>
            </a:pPr>
            <a:r>
              <a:rPr lang="en-GB" dirty="0"/>
              <a:t>1551 papers whittled down to 6</a:t>
            </a:r>
          </a:p>
          <a:p>
            <a:pPr marL="571500" indent="-571500">
              <a:buFont typeface="Arial" panose="020B0604020202020204" pitchFamily="34" charset="0"/>
              <a:buChar char="•"/>
            </a:pPr>
            <a:r>
              <a:rPr lang="en-GB" dirty="0"/>
              <a:t>No improvement (or reduction ) in survival</a:t>
            </a:r>
          </a:p>
          <a:p>
            <a:pPr marL="571500" indent="-571500">
              <a:buFont typeface="Arial" panose="020B0604020202020204" pitchFamily="34" charset="0"/>
              <a:buChar char="•"/>
            </a:pPr>
            <a:r>
              <a:rPr lang="en-GB" dirty="0"/>
              <a:t>Safe no serious AE (?ARDS in FWB and /AKI in non </a:t>
            </a:r>
            <a:r>
              <a:rPr lang="en-GB" dirty="0" err="1"/>
              <a:t>leucodepleted</a:t>
            </a:r>
            <a:r>
              <a:rPr lang="en-GB" dirty="0"/>
              <a:t> WB)</a:t>
            </a:r>
          </a:p>
        </p:txBody>
      </p:sp>
      <p:pic>
        <p:nvPicPr>
          <p:cNvPr id="5" name="Picture 4">
            <a:extLst>
              <a:ext uri="{FF2B5EF4-FFF2-40B4-BE49-F238E27FC236}">
                <a16:creationId xmlns:a16="http://schemas.microsoft.com/office/drawing/2014/main" id="{CEBDB1BF-CBBE-DC41-9542-47390212B2C7}"/>
              </a:ext>
            </a:extLst>
          </p:cNvPr>
          <p:cNvPicPr>
            <a:picLocks noChangeAspect="1"/>
          </p:cNvPicPr>
          <p:nvPr/>
        </p:nvPicPr>
        <p:blipFill>
          <a:blip r:embed="rId2"/>
          <a:stretch>
            <a:fillRect/>
          </a:stretch>
        </p:blipFill>
        <p:spPr>
          <a:xfrm>
            <a:off x="6750613" y="365125"/>
            <a:ext cx="5441387" cy="1650421"/>
          </a:xfrm>
          <a:prstGeom prst="rect">
            <a:avLst/>
          </a:prstGeom>
        </p:spPr>
      </p:pic>
      <p:sp>
        <p:nvSpPr>
          <p:cNvPr id="9" name="Date Placeholder 8">
            <a:extLst>
              <a:ext uri="{FF2B5EF4-FFF2-40B4-BE49-F238E27FC236}">
                <a16:creationId xmlns:a16="http://schemas.microsoft.com/office/drawing/2014/main" id="{21FD0EA9-4263-EE44-BAED-5A05E0E81A14}"/>
              </a:ext>
            </a:extLst>
          </p:cNvPr>
          <p:cNvSpPr>
            <a:spLocks noGrp="1"/>
          </p:cNvSpPr>
          <p:nvPr>
            <p:ph type="dt" sz="half" idx="10"/>
          </p:nvPr>
        </p:nvSpPr>
        <p:spPr/>
        <p:txBody>
          <a:bodyPr/>
          <a:lstStyle/>
          <a:p>
            <a:fld id="{48B95D17-7072-F348-8AE1-E8CF38DCA003}" type="datetime2">
              <a:rPr lang="en-GB" smtClean="0"/>
              <a:t>Sunday, 26 June 2022</a:t>
            </a:fld>
            <a:endParaRPr lang="en-GB" dirty="0"/>
          </a:p>
        </p:txBody>
      </p:sp>
      <p:sp>
        <p:nvSpPr>
          <p:cNvPr id="10" name="Footer Placeholder 9">
            <a:extLst>
              <a:ext uri="{FF2B5EF4-FFF2-40B4-BE49-F238E27FC236}">
                <a16:creationId xmlns:a16="http://schemas.microsoft.com/office/drawing/2014/main" id="{434A1208-901C-DE4D-A0EC-826FC7F105D5}"/>
              </a:ext>
            </a:extLst>
          </p:cNvPr>
          <p:cNvSpPr>
            <a:spLocks noGrp="1"/>
          </p:cNvSpPr>
          <p:nvPr>
            <p:ph type="ftr" sz="quarter" idx="11"/>
          </p:nvPr>
        </p:nvSpPr>
        <p:spPr/>
        <p:txBody>
          <a:bodyPr/>
          <a:lstStyle/>
          <a:p>
            <a:pPr algn="ctr"/>
            <a:r>
              <a:rPr lang="en-GB"/>
              <a:t>THOR 22</a:t>
            </a:r>
            <a:endParaRPr lang="en-GB" dirty="0"/>
          </a:p>
        </p:txBody>
      </p:sp>
      <p:sp>
        <p:nvSpPr>
          <p:cNvPr id="11" name="Slide Number Placeholder 10">
            <a:extLst>
              <a:ext uri="{FF2B5EF4-FFF2-40B4-BE49-F238E27FC236}">
                <a16:creationId xmlns:a16="http://schemas.microsoft.com/office/drawing/2014/main" id="{3E122405-6214-7447-BD0F-BEF12496A324}"/>
              </a:ext>
            </a:extLst>
          </p:cNvPr>
          <p:cNvSpPr>
            <a:spLocks noGrp="1"/>
          </p:cNvSpPr>
          <p:nvPr>
            <p:ph type="sldNum" sz="quarter" idx="12"/>
          </p:nvPr>
        </p:nvSpPr>
        <p:spPr/>
        <p:txBody>
          <a:bodyPr/>
          <a:lstStyle/>
          <a:p>
            <a:fld id="{182A381E-8576-2443-B9FA-A79392BD0688}" type="slidenum">
              <a:rPr lang="en-GB" smtClean="0"/>
              <a:pPr/>
              <a:t>15</a:t>
            </a:fld>
            <a:endParaRPr lang="en-GB" dirty="0"/>
          </a:p>
        </p:txBody>
      </p:sp>
    </p:spTree>
    <p:extLst>
      <p:ext uri="{BB962C8B-B14F-4D97-AF65-F5344CB8AC3E}">
        <p14:creationId xmlns:p14="http://schemas.microsoft.com/office/powerpoint/2010/main" val="128436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4A02-FEC1-F743-9460-549E4237A383}"/>
              </a:ext>
            </a:extLst>
          </p:cNvPr>
          <p:cNvSpPr>
            <a:spLocks noGrp="1"/>
          </p:cNvSpPr>
          <p:nvPr>
            <p:ph type="title"/>
          </p:nvPr>
        </p:nvSpPr>
        <p:spPr>
          <a:xfrm>
            <a:off x="838200" y="365125"/>
            <a:ext cx="10515600" cy="1325563"/>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5B0B4577-39B5-EF4C-83BA-F6F313F5E6DA}"/>
              </a:ext>
            </a:extLst>
          </p:cNvPr>
          <p:cNvSpPr>
            <a:spLocks noGrp="1"/>
          </p:cNvSpPr>
          <p:nvPr>
            <p:ph sz="half" idx="4294967295"/>
          </p:nvPr>
        </p:nvSpPr>
        <p:spPr>
          <a:xfrm>
            <a:off x="838200" y="1825625"/>
            <a:ext cx="10515600" cy="4073525"/>
          </a:xfrm>
          <a:prstGeom prst="rect">
            <a:avLst/>
          </a:prstGeom>
        </p:spPr>
        <p:txBody>
          <a:bodyPr/>
          <a:lstStyle/>
          <a:p>
            <a:pPr marL="571500" indent="-571500">
              <a:buFont typeface="Arial" panose="020B0604020202020204" pitchFamily="34" charset="0"/>
              <a:buChar char="•"/>
            </a:pPr>
            <a:endParaRPr lang="en-GB" dirty="0"/>
          </a:p>
          <a:p>
            <a:pPr marL="571500" indent="-571500">
              <a:buFont typeface="Arial" panose="020B0604020202020204" pitchFamily="34" charset="0"/>
              <a:buChar char="•"/>
            </a:pPr>
            <a:endParaRPr lang="en-GB" dirty="0"/>
          </a:p>
          <a:p>
            <a:pPr marL="571500" indent="-571500">
              <a:buFont typeface="Arial" panose="020B0604020202020204" pitchFamily="34" charset="0"/>
              <a:buChar char="•"/>
            </a:pPr>
            <a:r>
              <a:rPr lang="en-GB" dirty="0"/>
              <a:t>WB to components</a:t>
            </a:r>
          </a:p>
          <a:p>
            <a:pPr marL="571500" indent="-571500">
              <a:buFont typeface="Arial" panose="020B0604020202020204" pitchFamily="34" charset="0"/>
              <a:buChar char="•"/>
            </a:pPr>
            <a:r>
              <a:rPr lang="en-GB" dirty="0"/>
              <a:t>1918 articles whittled down to 19</a:t>
            </a:r>
          </a:p>
          <a:p>
            <a:pPr marL="571500" indent="-571500">
              <a:buFont typeface="Arial" panose="020B0604020202020204" pitchFamily="34" charset="0"/>
              <a:buChar char="•"/>
            </a:pPr>
            <a:r>
              <a:rPr lang="en-GB" dirty="0"/>
              <a:t>No inferiority or superiority</a:t>
            </a:r>
          </a:p>
          <a:p>
            <a:pPr marL="571500" indent="-571500">
              <a:buFont typeface="Arial" panose="020B0604020202020204" pitchFamily="34" charset="0"/>
              <a:buChar char="•"/>
            </a:pPr>
            <a:r>
              <a:rPr lang="en-GB" dirty="0"/>
              <a:t>Safe</a:t>
            </a:r>
          </a:p>
        </p:txBody>
      </p:sp>
      <p:pic>
        <p:nvPicPr>
          <p:cNvPr id="5" name="Picture 4">
            <a:extLst>
              <a:ext uri="{FF2B5EF4-FFF2-40B4-BE49-F238E27FC236}">
                <a16:creationId xmlns:a16="http://schemas.microsoft.com/office/drawing/2014/main" id="{A043C5A7-6E77-7C42-9849-D97B9E649BDA}"/>
              </a:ext>
            </a:extLst>
          </p:cNvPr>
          <p:cNvPicPr>
            <a:picLocks noChangeAspect="1"/>
          </p:cNvPicPr>
          <p:nvPr/>
        </p:nvPicPr>
        <p:blipFill>
          <a:blip r:embed="rId2"/>
          <a:stretch>
            <a:fillRect/>
          </a:stretch>
        </p:blipFill>
        <p:spPr>
          <a:xfrm>
            <a:off x="7271578" y="172002"/>
            <a:ext cx="4920422" cy="2059476"/>
          </a:xfrm>
          <a:prstGeom prst="rect">
            <a:avLst/>
          </a:prstGeom>
        </p:spPr>
      </p:pic>
      <p:sp>
        <p:nvSpPr>
          <p:cNvPr id="8" name="Date Placeholder 7">
            <a:extLst>
              <a:ext uri="{FF2B5EF4-FFF2-40B4-BE49-F238E27FC236}">
                <a16:creationId xmlns:a16="http://schemas.microsoft.com/office/drawing/2014/main" id="{AFF50671-31AA-EA40-876C-EE4A6D5AC240}"/>
              </a:ext>
            </a:extLst>
          </p:cNvPr>
          <p:cNvSpPr>
            <a:spLocks noGrp="1"/>
          </p:cNvSpPr>
          <p:nvPr>
            <p:ph type="dt" sz="half" idx="10"/>
          </p:nvPr>
        </p:nvSpPr>
        <p:spPr/>
        <p:txBody>
          <a:bodyPr/>
          <a:lstStyle/>
          <a:p>
            <a:fld id="{6950346A-DDED-6445-8A84-E4445917079A}" type="datetime2">
              <a:rPr lang="en-GB" smtClean="0"/>
              <a:t>Sunday, 26 June 2022</a:t>
            </a:fld>
            <a:endParaRPr lang="en-GB" dirty="0"/>
          </a:p>
        </p:txBody>
      </p:sp>
      <p:sp>
        <p:nvSpPr>
          <p:cNvPr id="9" name="Footer Placeholder 8">
            <a:extLst>
              <a:ext uri="{FF2B5EF4-FFF2-40B4-BE49-F238E27FC236}">
                <a16:creationId xmlns:a16="http://schemas.microsoft.com/office/drawing/2014/main" id="{CECFA3AC-63DE-4241-B2F9-44805425D8D3}"/>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E68CB948-8132-CA4F-8880-35AD849ACB9E}"/>
              </a:ext>
            </a:extLst>
          </p:cNvPr>
          <p:cNvSpPr>
            <a:spLocks noGrp="1"/>
          </p:cNvSpPr>
          <p:nvPr>
            <p:ph type="sldNum" sz="quarter" idx="12"/>
          </p:nvPr>
        </p:nvSpPr>
        <p:spPr/>
        <p:txBody>
          <a:bodyPr/>
          <a:lstStyle/>
          <a:p>
            <a:fld id="{182A381E-8576-2443-B9FA-A79392BD0688}" type="slidenum">
              <a:rPr lang="en-GB" smtClean="0"/>
              <a:pPr/>
              <a:t>16</a:t>
            </a:fld>
            <a:endParaRPr lang="en-GB" dirty="0"/>
          </a:p>
        </p:txBody>
      </p:sp>
    </p:spTree>
    <p:extLst>
      <p:ext uri="{BB962C8B-B14F-4D97-AF65-F5344CB8AC3E}">
        <p14:creationId xmlns:p14="http://schemas.microsoft.com/office/powerpoint/2010/main" val="264656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6370C5-8BC7-8D47-94FB-68027C5941A0}"/>
              </a:ext>
            </a:extLst>
          </p:cNvPr>
          <p:cNvSpPr>
            <a:spLocks noGrp="1"/>
          </p:cNvSpPr>
          <p:nvPr>
            <p:ph type="title"/>
          </p:nvPr>
        </p:nvSpPr>
        <p:spPr/>
        <p:txBody>
          <a:bodyPr/>
          <a:lstStyle/>
          <a:p>
            <a:r>
              <a:rPr lang="en-GB" dirty="0"/>
              <a:t>What about Time end points?</a:t>
            </a:r>
          </a:p>
        </p:txBody>
      </p:sp>
      <p:sp>
        <p:nvSpPr>
          <p:cNvPr id="8" name="Date Placeholder 7">
            <a:extLst>
              <a:ext uri="{FF2B5EF4-FFF2-40B4-BE49-F238E27FC236}">
                <a16:creationId xmlns:a16="http://schemas.microsoft.com/office/drawing/2014/main" id="{47D35CF6-4625-094C-87E2-6930B0344060}"/>
              </a:ext>
            </a:extLst>
          </p:cNvPr>
          <p:cNvSpPr>
            <a:spLocks noGrp="1"/>
          </p:cNvSpPr>
          <p:nvPr>
            <p:ph type="dt" sz="half" idx="10"/>
          </p:nvPr>
        </p:nvSpPr>
        <p:spPr/>
        <p:txBody>
          <a:bodyPr/>
          <a:lstStyle/>
          <a:p>
            <a:fld id="{936B8624-4E1E-5D47-B4ED-347101DE63CD}" type="datetime2">
              <a:rPr lang="en-GB" smtClean="0"/>
              <a:t>Sunday, 26 June 2022</a:t>
            </a:fld>
            <a:endParaRPr lang="en-GB"/>
          </a:p>
        </p:txBody>
      </p:sp>
      <p:sp>
        <p:nvSpPr>
          <p:cNvPr id="9" name="Footer Placeholder 8">
            <a:extLst>
              <a:ext uri="{FF2B5EF4-FFF2-40B4-BE49-F238E27FC236}">
                <a16:creationId xmlns:a16="http://schemas.microsoft.com/office/drawing/2014/main" id="{7852744E-830E-644D-8EB6-3CA9D831224C}"/>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EDC4A1D1-6379-CC4C-8E19-AD630D48A72C}"/>
              </a:ext>
            </a:extLst>
          </p:cNvPr>
          <p:cNvSpPr>
            <a:spLocks noGrp="1"/>
          </p:cNvSpPr>
          <p:nvPr>
            <p:ph type="sldNum" sz="quarter" idx="12"/>
          </p:nvPr>
        </p:nvSpPr>
        <p:spPr/>
        <p:txBody>
          <a:bodyPr/>
          <a:lstStyle/>
          <a:p>
            <a:pPr algn="r"/>
            <a:fld id="{53510B84-BB91-5940-ACB9-CF077BC0E354}" type="slidenum">
              <a:rPr lang="en-GB" smtClean="0"/>
              <a:pPr algn="r"/>
              <a:t>17</a:t>
            </a:fld>
            <a:endParaRPr lang="en-GB" dirty="0"/>
          </a:p>
        </p:txBody>
      </p:sp>
    </p:spTree>
    <p:extLst>
      <p:ext uri="{BB962C8B-B14F-4D97-AF65-F5344CB8AC3E}">
        <p14:creationId xmlns:p14="http://schemas.microsoft.com/office/powerpoint/2010/main" val="1778788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D141-E52B-494A-9788-0CDDB66A8D2A}"/>
              </a:ext>
            </a:extLst>
          </p:cNvPr>
          <p:cNvSpPr>
            <a:spLocks noGrp="1"/>
          </p:cNvSpPr>
          <p:nvPr>
            <p:ph type="title"/>
          </p:nvPr>
        </p:nvSpPr>
        <p:spPr>
          <a:xfrm>
            <a:off x="838200" y="365125"/>
            <a:ext cx="10515600" cy="1325563"/>
          </a:xfrm>
          <a:prstGeom prst="rect">
            <a:avLst/>
          </a:prstGeom>
        </p:spPr>
        <p:txBody>
          <a:bodyPr/>
          <a:lstStyle/>
          <a:p>
            <a:r>
              <a:rPr lang="en-GB" dirty="0"/>
              <a:t>Shackelford et al</a:t>
            </a:r>
          </a:p>
        </p:txBody>
      </p:sp>
      <p:pic>
        <p:nvPicPr>
          <p:cNvPr id="5" name="Picture 4">
            <a:extLst>
              <a:ext uri="{FF2B5EF4-FFF2-40B4-BE49-F238E27FC236}">
                <a16:creationId xmlns:a16="http://schemas.microsoft.com/office/drawing/2014/main" id="{B8BDBE8E-76A9-9B47-9677-2D5D6F6C6A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65375" y="1386834"/>
            <a:ext cx="8013981" cy="4657711"/>
          </a:xfrm>
          <a:prstGeom prst="rect">
            <a:avLst/>
          </a:prstGeom>
        </p:spPr>
      </p:pic>
      <p:pic>
        <p:nvPicPr>
          <p:cNvPr id="8" name="Content Placeholder 5">
            <a:extLst>
              <a:ext uri="{FF2B5EF4-FFF2-40B4-BE49-F238E27FC236}">
                <a16:creationId xmlns:a16="http://schemas.microsoft.com/office/drawing/2014/main" id="{A97DDD56-D53D-E64B-B120-A9DFAFE6595F}"/>
              </a:ext>
            </a:extLst>
          </p:cNvPr>
          <p:cNvPicPr>
            <a:picLocks noGrp="1" noChangeAspect="1"/>
          </p:cNvPicPr>
          <p:nvPr>
            <p:ph sz="half" idx="4294967295"/>
          </p:nvPr>
        </p:nvPicPr>
        <p:blipFill rotWithShape="1">
          <a:blip r:embed="rId4" cstate="hqprint">
            <a:extLst>
              <a:ext uri="{28A0092B-C50C-407E-A947-70E740481C1C}">
                <a14:useLocalDpi xmlns:a14="http://schemas.microsoft.com/office/drawing/2010/main"/>
              </a:ext>
            </a:extLst>
          </a:blip>
          <a:srcRect/>
          <a:stretch/>
        </p:blipFill>
        <p:spPr>
          <a:xfrm>
            <a:off x="2103120" y="1561295"/>
            <a:ext cx="7776237" cy="4335567"/>
          </a:xfrm>
          <a:prstGeom prst="rect">
            <a:avLst/>
          </a:prstGeom>
        </p:spPr>
      </p:pic>
      <p:sp>
        <p:nvSpPr>
          <p:cNvPr id="7" name="Date Placeholder 6">
            <a:extLst>
              <a:ext uri="{FF2B5EF4-FFF2-40B4-BE49-F238E27FC236}">
                <a16:creationId xmlns:a16="http://schemas.microsoft.com/office/drawing/2014/main" id="{D06DA6FC-F3D1-8542-B02E-36A729D7581E}"/>
              </a:ext>
            </a:extLst>
          </p:cNvPr>
          <p:cNvSpPr>
            <a:spLocks noGrp="1"/>
          </p:cNvSpPr>
          <p:nvPr>
            <p:ph type="dt" sz="half" idx="10"/>
          </p:nvPr>
        </p:nvSpPr>
        <p:spPr/>
        <p:txBody>
          <a:bodyPr/>
          <a:lstStyle/>
          <a:p>
            <a:fld id="{3CD69958-D4E7-D244-A53E-E494AE6E75F5}" type="datetime2">
              <a:rPr lang="en-GB" smtClean="0"/>
              <a:t>Sunday, 26 June 2022</a:t>
            </a:fld>
            <a:endParaRPr lang="en-GB" dirty="0"/>
          </a:p>
        </p:txBody>
      </p:sp>
      <p:sp>
        <p:nvSpPr>
          <p:cNvPr id="9" name="Footer Placeholder 8">
            <a:extLst>
              <a:ext uri="{FF2B5EF4-FFF2-40B4-BE49-F238E27FC236}">
                <a16:creationId xmlns:a16="http://schemas.microsoft.com/office/drawing/2014/main" id="{A139AE9F-9E19-CA4D-A5BC-B34FEF709128}"/>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A97EA535-1B9E-BF4B-9030-B5FB27BB9C37}"/>
              </a:ext>
            </a:extLst>
          </p:cNvPr>
          <p:cNvSpPr>
            <a:spLocks noGrp="1"/>
          </p:cNvSpPr>
          <p:nvPr>
            <p:ph type="sldNum" sz="quarter" idx="12"/>
          </p:nvPr>
        </p:nvSpPr>
        <p:spPr/>
        <p:txBody>
          <a:bodyPr/>
          <a:lstStyle/>
          <a:p>
            <a:fld id="{182A381E-8576-2443-B9FA-A79392BD0688}" type="slidenum">
              <a:rPr lang="en-GB" smtClean="0"/>
              <a:pPr/>
              <a:t>18</a:t>
            </a:fld>
            <a:endParaRPr lang="en-GB" dirty="0"/>
          </a:p>
        </p:txBody>
      </p:sp>
    </p:spTree>
    <p:extLst>
      <p:ext uri="{BB962C8B-B14F-4D97-AF65-F5344CB8AC3E}">
        <p14:creationId xmlns:p14="http://schemas.microsoft.com/office/powerpoint/2010/main" val="20972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A8DC42-7BB8-014D-BFE2-22EFBB9CD5C6}"/>
              </a:ext>
            </a:extLst>
          </p:cNvPr>
          <p:cNvSpPr>
            <a:spLocks noGrp="1"/>
          </p:cNvSpPr>
          <p:nvPr>
            <p:ph type="title"/>
          </p:nvPr>
        </p:nvSpPr>
        <p:spPr>
          <a:xfrm>
            <a:off x="838200" y="365125"/>
            <a:ext cx="10515600" cy="1325563"/>
          </a:xfrm>
          <a:prstGeom prst="rect">
            <a:avLst/>
          </a:prstGeom>
        </p:spPr>
        <p:txBody>
          <a:bodyPr/>
          <a:lstStyle/>
          <a:p>
            <a:r>
              <a:rPr lang="en-GB" dirty="0" err="1"/>
              <a:t>RePhill</a:t>
            </a:r>
            <a:endParaRPr lang="en-GB" dirty="0"/>
          </a:p>
        </p:txBody>
      </p:sp>
      <p:sp>
        <p:nvSpPr>
          <p:cNvPr id="7" name="Content Placeholder 6">
            <a:extLst>
              <a:ext uri="{FF2B5EF4-FFF2-40B4-BE49-F238E27FC236}">
                <a16:creationId xmlns:a16="http://schemas.microsoft.com/office/drawing/2014/main" id="{1C004009-6BAC-8341-962D-6EC84BC6F000}"/>
              </a:ext>
            </a:extLst>
          </p:cNvPr>
          <p:cNvSpPr>
            <a:spLocks noGrp="1"/>
          </p:cNvSpPr>
          <p:nvPr>
            <p:ph sz="half" idx="4294967295"/>
          </p:nvPr>
        </p:nvSpPr>
        <p:spPr>
          <a:xfrm>
            <a:off x="3028012" y="641402"/>
            <a:ext cx="9015335" cy="4073525"/>
          </a:xfrm>
          <a:prstGeom prst="rect">
            <a:avLst/>
          </a:prstGeom>
        </p:spPr>
        <p:txBody>
          <a:bodyPr/>
          <a:lstStyle/>
          <a:p>
            <a:r>
              <a:rPr lang="en-GB" sz="2000" dirty="0"/>
              <a:t>In patients with trauma-related haemorrhagic shock does prehospital administration of packed red cells and lyophilised plasma (Lyo-Plas) compared with normal saline reduce the composite outcome of mortality and failure to reach lactate clearance?</a:t>
            </a:r>
          </a:p>
          <a:p>
            <a:endParaRPr lang="en-GB" dirty="0"/>
          </a:p>
        </p:txBody>
      </p:sp>
      <p:pic>
        <p:nvPicPr>
          <p:cNvPr id="8" name="Picture 7">
            <a:extLst>
              <a:ext uri="{FF2B5EF4-FFF2-40B4-BE49-F238E27FC236}">
                <a16:creationId xmlns:a16="http://schemas.microsoft.com/office/drawing/2014/main" id="{DA3331AE-52FA-0E48-8307-8903EC8111F0}"/>
              </a:ext>
            </a:extLst>
          </p:cNvPr>
          <p:cNvPicPr>
            <a:picLocks noChangeAspect="1"/>
          </p:cNvPicPr>
          <p:nvPr/>
        </p:nvPicPr>
        <p:blipFill>
          <a:blip r:embed="rId2"/>
          <a:stretch>
            <a:fillRect/>
          </a:stretch>
        </p:blipFill>
        <p:spPr>
          <a:xfrm>
            <a:off x="54773" y="2363843"/>
            <a:ext cx="6705792" cy="2235264"/>
          </a:xfrm>
          <a:prstGeom prst="rect">
            <a:avLst/>
          </a:prstGeom>
        </p:spPr>
      </p:pic>
      <p:sp>
        <p:nvSpPr>
          <p:cNvPr id="5" name="TextBox 4">
            <a:extLst>
              <a:ext uri="{FF2B5EF4-FFF2-40B4-BE49-F238E27FC236}">
                <a16:creationId xmlns:a16="http://schemas.microsoft.com/office/drawing/2014/main" id="{71C73902-9F79-8E48-89A5-69A146506FD9}"/>
              </a:ext>
            </a:extLst>
          </p:cNvPr>
          <p:cNvSpPr txBox="1"/>
          <p:nvPr/>
        </p:nvSpPr>
        <p:spPr>
          <a:xfrm>
            <a:off x="6760565" y="2685780"/>
            <a:ext cx="5123504" cy="646331"/>
          </a:xfrm>
          <a:prstGeom prst="rect">
            <a:avLst/>
          </a:prstGeom>
          <a:noFill/>
        </p:spPr>
        <p:txBody>
          <a:bodyPr wrap="square" rtlCol="0">
            <a:spAutoFit/>
          </a:bodyPr>
          <a:lstStyle/>
          <a:p>
            <a:r>
              <a:rPr lang="en-GB" dirty="0"/>
              <a:t>Median time to arrival to hospital	83 mins</a:t>
            </a:r>
          </a:p>
          <a:p>
            <a:r>
              <a:rPr lang="en-GB" dirty="0"/>
              <a:t>Median ISS			36</a:t>
            </a:r>
          </a:p>
        </p:txBody>
      </p:sp>
      <p:sp>
        <p:nvSpPr>
          <p:cNvPr id="9" name="Date Placeholder 8">
            <a:extLst>
              <a:ext uri="{FF2B5EF4-FFF2-40B4-BE49-F238E27FC236}">
                <a16:creationId xmlns:a16="http://schemas.microsoft.com/office/drawing/2014/main" id="{C4F87F07-3A7C-3945-80DD-EA8E5F08B6DA}"/>
              </a:ext>
            </a:extLst>
          </p:cNvPr>
          <p:cNvSpPr>
            <a:spLocks noGrp="1"/>
          </p:cNvSpPr>
          <p:nvPr>
            <p:ph type="dt" sz="half" idx="10"/>
          </p:nvPr>
        </p:nvSpPr>
        <p:spPr/>
        <p:txBody>
          <a:bodyPr/>
          <a:lstStyle/>
          <a:p>
            <a:fld id="{FA7E3AC6-467C-D647-9E8D-F1B44CBC1233}" type="datetime2">
              <a:rPr lang="en-GB" smtClean="0"/>
              <a:t>Sunday, 26 June 2022</a:t>
            </a:fld>
            <a:endParaRPr lang="en-GB" dirty="0"/>
          </a:p>
        </p:txBody>
      </p:sp>
      <p:sp>
        <p:nvSpPr>
          <p:cNvPr id="10" name="Footer Placeholder 9">
            <a:extLst>
              <a:ext uri="{FF2B5EF4-FFF2-40B4-BE49-F238E27FC236}">
                <a16:creationId xmlns:a16="http://schemas.microsoft.com/office/drawing/2014/main" id="{1183F1BA-7E4A-D84E-A9BC-EEA0C328DB74}"/>
              </a:ext>
            </a:extLst>
          </p:cNvPr>
          <p:cNvSpPr>
            <a:spLocks noGrp="1"/>
          </p:cNvSpPr>
          <p:nvPr>
            <p:ph type="ftr" sz="quarter" idx="11"/>
          </p:nvPr>
        </p:nvSpPr>
        <p:spPr/>
        <p:txBody>
          <a:bodyPr/>
          <a:lstStyle/>
          <a:p>
            <a:pPr algn="ctr"/>
            <a:r>
              <a:rPr lang="en-GB"/>
              <a:t>THOR 22</a:t>
            </a:r>
            <a:endParaRPr lang="en-GB" dirty="0"/>
          </a:p>
        </p:txBody>
      </p:sp>
      <p:sp>
        <p:nvSpPr>
          <p:cNvPr id="11" name="Slide Number Placeholder 10">
            <a:extLst>
              <a:ext uri="{FF2B5EF4-FFF2-40B4-BE49-F238E27FC236}">
                <a16:creationId xmlns:a16="http://schemas.microsoft.com/office/drawing/2014/main" id="{EF2EC25F-08E8-B44A-BC82-83B58BD88774}"/>
              </a:ext>
            </a:extLst>
          </p:cNvPr>
          <p:cNvSpPr>
            <a:spLocks noGrp="1"/>
          </p:cNvSpPr>
          <p:nvPr>
            <p:ph type="sldNum" sz="quarter" idx="12"/>
          </p:nvPr>
        </p:nvSpPr>
        <p:spPr/>
        <p:txBody>
          <a:bodyPr/>
          <a:lstStyle/>
          <a:p>
            <a:fld id="{182A381E-8576-2443-B9FA-A79392BD0688}" type="slidenum">
              <a:rPr lang="en-GB" smtClean="0"/>
              <a:pPr/>
              <a:t>19</a:t>
            </a:fld>
            <a:endParaRPr lang="en-GB" dirty="0"/>
          </a:p>
        </p:txBody>
      </p:sp>
    </p:spTree>
    <p:extLst>
      <p:ext uri="{BB962C8B-B14F-4D97-AF65-F5344CB8AC3E}">
        <p14:creationId xmlns:p14="http://schemas.microsoft.com/office/powerpoint/2010/main" val="131985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4FFB2-42B2-674D-AC73-D89BAD5F2D1A}"/>
              </a:ext>
            </a:extLst>
          </p:cNvPr>
          <p:cNvPicPr>
            <a:picLocks noChangeAspect="1"/>
          </p:cNvPicPr>
          <p:nvPr/>
        </p:nvPicPr>
        <p:blipFill>
          <a:blip r:embed="rId3"/>
          <a:stretch>
            <a:fillRect/>
          </a:stretch>
        </p:blipFill>
        <p:spPr>
          <a:xfrm>
            <a:off x="10262507" y="1482457"/>
            <a:ext cx="1728864" cy="2622946"/>
          </a:xfrm>
          <a:prstGeom prst="rect">
            <a:avLst/>
          </a:prstGeom>
        </p:spPr>
      </p:pic>
      <p:sp>
        <p:nvSpPr>
          <p:cNvPr id="11" name="Date Placeholder 10">
            <a:extLst>
              <a:ext uri="{FF2B5EF4-FFF2-40B4-BE49-F238E27FC236}">
                <a16:creationId xmlns:a16="http://schemas.microsoft.com/office/drawing/2014/main" id="{D740F886-F29F-234B-8686-A3DC97D4F6E6}"/>
              </a:ext>
            </a:extLst>
          </p:cNvPr>
          <p:cNvSpPr>
            <a:spLocks noGrp="1"/>
          </p:cNvSpPr>
          <p:nvPr>
            <p:ph type="dt" sz="half" idx="10"/>
          </p:nvPr>
        </p:nvSpPr>
        <p:spPr/>
        <p:txBody>
          <a:bodyPr/>
          <a:lstStyle/>
          <a:p>
            <a:fld id="{24D80C71-D998-EA4F-8ED7-29FCBF199F98}" type="datetime2">
              <a:rPr lang="en-GB" smtClean="0"/>
              <a:t>Sunday, 26 June 2022</a:t>
            </a:fld>
            <a:endParaRPr lang="en-GB"/>
          </a:p>
        </p:txBody>
      </p:sp>
      <p:sp>
        <p:nvSpPr>
          <p:cNvPr id="12" name="Footer Placeholder 11">
            <a:extLst>
              <a:ext uri="{FF2B5EF4-FFF2-40B4-BE49-F238E27FC236}">
                <a16:creationId xmlns:a16="http://schemas.microsoft.com/office/drawing/2014/main" id="{C7CFC72F-2F87-B843-B342-47FB15B9C092}"/>
              </a:ext>
            </a:extLst>
          </p:cNvPr>
          <p:cNvSpPr>
            <a:spLocks noGrp="1"/>
          </p:cNvSpPr>
          <p:nvPr>
            <p:ph type="ftr" sz="quarter" idx="11"/>
          </p:nvPr>
        </p:nvSpPr>
        <p:spPr/>
        <p:txBody>
          <a:bodyPr/>
          <a:lstStyle/>
          <a:p>
            <a:pPr algn="ctr"/>
            <a:r>
              <a:rPr lang="en-GB"/>
              <a:t>THOR 22</a:t>
            </a:r>
            <a:endParaRPr lang="en-GB" dirty="0"/>
          </a:p>
        </p:txBody>
      </p:sp>
      <p:sp>
        <p:nvSpPr>
          <p:cNvPr id="13" name="Slide Number Placeholder 12">
            <a:extLst>
              <a:ext uri="{FF2B5EF4-FFF2-40B4-BE49-F238E27FC236}">
                <a16:creationId xmlns:a16="http://schemas.microsoft.com/office/drawing/2014/main" id="{0DD24465-FB4E-424A-8FEC-4471CB80B349}"/>
              </a:ext>
            </a:extLst>
          </p:cNvPr>
          <p:cNvSpPr>
            <a:spLocks noGrp="1"/>
          </p:cNvSpPr>
          <p:nvPr>
            <p:ph type="sldNum" sz="quarter" idx="12"/>
          </p:nvPr>
        </p:nvSpPr>
        <p:spPr/>
        <p:txBody>
          <a:bodyPr/>
          <a:lstStyle/>
          <a:p>
            <a:fld id="{53510B84-BB91-5940-ACB9-CF077BC0E354}" type="slidenum">
              <a:rPr lang="en-GB" smtClean="0"/>
              <a:pPr/>
              <a:t>2</a:t>
            </a:fld>
            <a:endParaRPr lang="en-GB" dirty="0"/>
          </a:p>
        </p:txBody>
      </p:sp>
      <p:grpSp>
        <p:nvGrpSpPr>
          <p:cNvPr id="3" name="Group 2">
            <a:extLst>
              <a:ext uri="{FF2B5EF4-FFF2-40B4-BE49-F238E27FC236}">
                <a16:creationId xmlns:a16="http://schemas.microsoft.com/office/drawing/2014/main" id="{723EA193-F2C0-AD4D-A024-C34BE4D508FB}"/>
              </a:ext>
            </a:extLst>
          </p:cNvPr>
          <p:cNvGrpSpPr>
            <a:grpSpLocks noChangeAspect="1"/>
          </p:cNvGrpSpPr>
          <p:nvPr/>
        </p:nvGrpSpPr>
        <p:grpSpPr>
          <a:xfrm>
            <a:off x="5236366" y="2895004"/>
            <a:ext cx="4849860" cy="569214"/>
            <a:chOff x="5248656" y="5102353"/>
            <a:chExt cx="4793138" cy="562556"/>
          </a:xfrm>
        </p:grpSpPr>
        <p:pic>
          <p:nvPicPr>
            <p:cNvPr id="9" name="Picture 8">
              <a:extLst>
                <a:ext uri="{FF2B5EF4-FFF2-40B4-BE49-F238E27FC236}">
                  <a16:creationId xmlns:a16="http://schemas.microsoft.com/office/drawing/2014/main" id="{4BCA41F2-3A7F-9D4D-9E09-4C665B2CD603}"/>
                </a:ext>
              </a:extLst>
            </p:cNvPr>
            <p:cNvPicPr>
              <a:picLocks noChangeAspect="1"/>
            </p:cNvPicPr>
            <p:nvPr/>
          </p:nvPicPr>
          <p:blipFill rotWithShape="1">
            <a:blip r:embed="rId4"/>
            <a:srcRect l="53211" t="56926" b="12631"/>
            <a:stretch/>
          </p:blipFill>
          <p:spPr>
            <a:xfrm>
              <a:off x="5248656" y="5102353"/>
              <a:ext cx="4793138" cy="493776"/>
            </a:xfrm>
            <a:prstGeom prst="rect">
              <a:avLst/>
            </a:prstGeom>
          </p:spPr>
        </p:pic>
        <p:sp>
          <p:nvSpPr>
            <p:cNvPr id="2" name="Rectangle 1">
              <a:extLst>
                <a:ext uri="{FF2B5EF4-FFF2-40B4-BE49-F238E27FC236}">
                  <a16:creationId xmlns:a16="http://schemas.microsoft.com/office/drawing/2014/main" id="{DF2C9338-F657-6746-9DAA-2DD4724F2234}"/>
                </a:ext>
              </a:extLst>
            </p:cNvPr>
            <p:cNvSpPr/>
            <p:nvPr/>
          </p:nvSpPr>
          <p:spPr>
            <a:xfrm>
              <a:off x="7085825" y="5380278"/>
              <a:ext cx="2881896" cy="284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27B1C925-E1FB-004B-8434-CDDB0C77795A}"/>
              </a:ext>
            </a:extLst>
          </p:cNvPr>
          <p:cNvPicPr>
            <a:picLocks noChangeAspect="1"/>
          </p:cNvPicPr>
          <p:nvPr/>
        </p:nvPicPr>
        <p:blipFill rotWithShape="1">
          <a:blip r:embed="rId4"/>
          <a:srcRect l="4235" t="6765"/>
          <a:stretch/>
        </p:blipFill>
        <p:spPr>
          <a:xfrm>
            <a:off x="231494" y="2037797"/>
            <a:ext cx="9810300" cy="1512265"/>
          </a:xfrm>
          <a:prstGeom prst="rect">
            <a:avLst/>
          </a:prstGeom>
        </p:spPr>
      </p:pic>
    </p:spTree>
    <p:extLst>
      <p:ext uri="{BB962C8B-B14F-4D97-AF65-F5344CB8AC3E}">
        <p14:creationId xmlns:p14="http://schemas.microsoft.com/office/powerpoint/2010/main" val="39860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65 -0.08889 L -0.14167 0.04768 " pathEditMode="relative" rAng="0" ptsTypes="AA">
                                      <p:cBhvr>
                                        <p:cTn id="6" dur="2000" fill="hold"/>
                                        <p:tgtEl>
                                          <p:spTgt spid="3"/>
                                        </p:tgtEl>
                                        <p:attrNameLst>
                                          <p:attrName>ppt_x</p:attrName>
                                          <p:attrName>ppt_y</p:attrName>
                                        </p:attrNameLst>
                                      </p:cBhvr>
                                      <p:rCtr x="-4401" y="6829"/>
                                    </p:animMotion>
                                  </p:childTnLst>
                                </p:cTn>
                              </p:par>
                              <p:par>
                                <p:cTn id="7" presetID="6" presetClass="emph" presetSubtype="0" fill="hold" nodeType="withEffect">
                                  <p:stCondLst>
                                    <p:cond delay="0"/>
                                  </p:stCondLst>
                                  <p:childTnLst>
                                    <p:animScale>
                                      <p:cBhvr>
                                        <p:cTn id="8" dur="2000" fill="hold"/>
                                        <p:tgtEl>
                                          <p:spTgt spid="3"/>
                                        </p:tgtEl>
                                      </p:cBhvr>
                                      <p:by x="250000" y="250000"/>
                                    </p:animScale>
                                  </p:childTnLst>
                                </p:cTn>
                              </p:par>
                              <p:par>
                                <p:cTn id="9" presetID="9" presetClass="exit" presetSubtype="0" fill="hold" nodeType="withEffect">
                                  <p:stCondLst>
                                    <p:cond delay="0"/>
                                  </p:stCondLst>
                                  <p:childTnLst>
                                    <p:animEffect transition="out" filter="dissolv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F371-992C-A34B-8C0B-8218D046FB85}"/>
              </a:ext>
            </a:extLst>
          </p:cNvPr>
          <p:cNvSpPr>
            <a:spLocks noGrp="1"/>
          </p:cNvSpPr>
          <p:nvPr>
            <p:ph type="title"/>
          </p:nvPr>
        </p:nvSpPr>
        <p:spPr>
          <a:xfrm>
            <a:off x="838200" y="365125"/>
            <a:ext cx="10515600" cy="1325563"/>
          </a:xfrm>
          <a:prstGeom prst="rect">
            <a:avLst/>
          </a:prstGeom>
        </p:spPr>
        <p:txBody>
          <a:bodyPr/>
          <a:lstStyle/>
          <a:p>
            <a:endParaRPr lang="en-GB" dirty="0"/>
          </a:p>
        </p:txBody>
      </p:sp>
      <p:pic>
        <p:nvPicPr>
          <p:cNvPr id="7" name="Content Placeholder 6">
            <a:extLst>
              <a:ext uri="{FF2B5EF4-FFF2-40B4-BE49-F238E27FC236}">
                <a16:creationId xmlns:a16="http://schemas.microsoft.com/office/drawing/2014/main" id="{2D828308-09FA-E041-B186-75159F8A07FC}"/>
              </a:ext>
            </a:extLst>
          </p:cNvPr>
          <p:cNvPicPr>
            <a:picLocks noGrp="1" noChangeAspect="1"/>
          </p:cNvPicPr>
          <p:nvPr>
            <p:ph sz="half" idx="4294967295"/>
          </p:nvPr>
        </p:nvPicPr>
        <p:blipFill>
          <a:blip r:embed="rId2"/>
          <a:stretch>
            <a:fillRect/>
          </a:stretch>
        </p:blipFill>
        <p:spPr>
          <a:xfrm>
            <a:off x="561798" y="271896"/>
            <a:ext cx="11068405" cy="5431717"/>
          </a:xfrm>
          <a:prstGeom prst="rect">
            <a:avLst/>
          </a:prstGeom>
        </p:spPr>
      </p:pic>
      <p:sp>
        <p:nvSpPr>
          <p:cNvPr id="3" name="Date Placeholder 2">
            <a:extLst>
              <a:ext uri="{FF2B5EF4-FFF2-40B4-BE49-F238E27FC236}">
                <a16:creationId xmlns:a16="http://schemas.microsoft.com/office/drawing/2014/main" id="{3F59DEB4-3EF1-2742-AE6E-B418B392181E}"/>
              </a:ext>
            </a:extLst>
          </p:cNvPr>
          <p:cNvSpPr>
            <a:spLocks noGrp="1"/>
          </p:cNvSpPr>
          <p:nvPr>
            <p:ph type="dt" sz="half" idx="10"/>
          </p:nvPr>
        </p:nvSpPr>
        <p:spPr/>
        <p:txBody>
          <a:bodyPr/>
          <a:lstStyle/>
          <a:p>
            <a:fld id="{FAC55772-7C0A-1244-B57B-E0D0552E03DC}" type="datetime2">
              <a:rPr lang="en-GB" smtClean="0"/>
              <a:t>Sunday, 26 June 2022</a:t>
            </a:fld>
            <a:endParaRPr lang="en-GB" dirty="0"/>
          </a:p>
        </p:txBody>
      </p:sp>
      <p:sp>
        <p:nvSpPr>
          <p:cNvPr id="8" name="Footer Placeholder 7">
            <a:extLst>
              <a:ext uri="{FF2B5EF4-FFF2-40B4-BE49-F238E27FC236}">
                <a16:creationId xmlns:a16="http://schemas.microsoft.com/office/drawing/2014/main" id="{5E60D048-139C-8A45-8442-54D0256301ED}"/>
              </a:ext>
            </a:extLst>
          </p:cNvPr>
          <p:cNvSpPr>
            <a:spLocks noGrp="1"/>
          </p:cNvSpPr>
          <p:nvPr>
            <p:ph type="ftr" sz="quarter" idx="11"/>
          </p:nvPr>
        </p:nvSpPr>
        <p:spPr/>
        <p:txBody>
          <a:bodyPr/>
          <a:lstStyle/>
          <a:p>
            <a:pPr algn="ctr"/>
            <a:r>
              <a:rPr lang="en-GB"/>
              <a:t>THOR 22</a:t>
            </a:r>
            <a:endParaRPr lang="en-GB" dirty="0"/>
          </a:p>
        </p:txBody>
      </p:sp>
      <p:sp>
        <p:nvSpPr>
          <p:cNvPr id="9" name="Slide Number Placeholder 8">
            <a:extLst>
              <a:ext uri="{FF2B5EF4-FFF2-40B4-BE49-F238E27FC236}">
                <a16:creationId xmlns:a16="http://schemas.microsoft.com/office/drawing/2014/main" id="{C31E09E6-4BBF-5E40-89AF-41FCD8109941}"/>
              </a:ext>
            </a:extLst>
          </p:cNvPr>
          <p:cNvSpPr>
            <a:spLocks noGrp="1"/>
          </p:cNvSpPr>
          <p:nvPr>
            <p:ph type="sldNum" sz="quarter" idx="12"/>
          </p:nvPr>
        </p:nvSpPr>
        <p:spPr/>
        <p:txBody>
          <a:bodyPr/>
          <a:lstStyle/>
          <a:p>
            <a:fld id="{182A381E-8576-2443-B9FA-A79392BD0688}" type="slidenum">
              <a:rPr lang="en-GB" smtClean="0"/>
              <a:pPr/>
              <a:t>20</a:t>
            </a:fld>
            <a:endParaRPr lang="en-GB" dirty="0"/>
          </a:p>
        </p:txBody>
      </p:sp>
    </p:spTree>
    <p:extLst>
      <p:ext uri="{BB962C8B-B14F-4D97-AF65-F5344CB8AC3E}">
        <p14:creationId xmlns:p14="http://schemas.microsoft.com/office/powerpoint/2010/main" val="2410402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1FC7A8-A3DF-474A-9D60-4B554402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749" y="174064"/>
            <a:ext cx="10196768" cy="6474555"/>
          </a:xfrm>
          <a:prstGeom prst="rect">
            <a:avLst/>
          </a:prstGeom>
        </p:spPr>
      </p:pic>
      <p:sp>
        <p:nvSpPr>
          <p:cNvPr id="2" name="Title 1">
            <a:extLst>
              <a:ext uri="{FF2B5EF4-FFF2-40B4-BE49-F238E27FC236}">
                <a16:creationId xmlns:a16="http://schemas.microsoft.com/office/drawing/2014/main" id="{8C6AEDF7-C7F9-8F40-834D-77138251AB85}"/>
              </a:ext>
            </a:extLst>
          </p:cNvPr>
          <p:cNvSpPr>
            <a:spLocks noGrp="1"/>
          </p:cNvSpPr>
          <p:nvPr>
            <p:ph type="title"/>
          </p:nvPr>
        </p:nvSpPr>
        <p:spPr>
          <a:xfrm>
            <a:off x="838200" y="365125"/>
            <a:ext cx="10515600" cy="1325563"/>
          </a:xfrm>
          <a:prstGeom prst="rect">
            <a:avLst/>
          </a:prstGeom>
        </p:spPr>
        <p:txBody>
          <a:bodyPr/>
          <a:lstStyle/>
          <a:p>
            <a:endParaRPr lang="en-GB" dirty="0"/>
          </a:p>
        </p:txBody>
      </p:sp>
      <p:sp>
        <p:nvSpPr>
          <p:cNvPr id="18" name="TextBox 17">
            <a:extLst>
              <a:ext uri="{FF2B5EF4-FFF2-40B4-BE49-F238E27FC236}">
                <a16:creationId xmlns:a16="http://schemas.microsoft.com/office/drawing/2014/main" id="{7A236F12-57C8-D446-918D-8121702CAE33}"/>
              </a:ext>
            </a:extLst>
          </p:cNvPr>
          <p:cNvSpPr txBox="1"/>
          <p:nvPr/>
        </p:nvSpPr>
        <p:spPr>
          <a:xfrm>
            <a:off x="3896451" y="5454792"/>
            <a:ext cx="535724" cy="369332"/>
          </a:xfrm>
          <a:prstGeom prst="rect">
            <a:avLst/>
          </a:prstGeom>
          <a:noFill/>
        </p:spPr>
        <p:txBody>
          <a:bodyPr wrap="none" rtlCol="0">
            <a:spAutoFit/>
          </a:bodyPr>
          <a:lstStyle/>
          <a:p>
            <a:r>
              <a:rPr lang="en-GB" dirty="0"/>
              <a:t>422</a:t>
            </a:r>
          </a:p>
        </p:txBody>
      </p:sp>
      <p:sp>
        <p:nvSpPr>
          <p:cNvPr id="19" name="TextBox 18">
            <a:extLst>
              <a:ext uri="{FF2B5EF4-FFF2-40B4-BE49-F238E27FC236}">
                <a16:creationId xmlns:a16="http://schemas.microsoft.com/office/drawing/2014/main" id="{270643FE-AC4F-4A4E-B9F5-7AB483AAEEFA}"/>
              </a:ext>
            </a:extLst>
          </p:cNvPr>
          <p:cNvSpPr txBox="1"/>
          <p:nvPr/>
        </p:nvSpPr>
        <p:spPr>
          <a:xfrm>
            <a:off x="6769284" y="5454792"/>
            <a:ext cx="535724" cy="369332"/>
          </a:xfrm>
          <a:prstGeom prst="rect">
            <a:avLst/>
          </a:prstGeom>
          <a:noFill/>
        </p:spPr>
        <p:txBody>
          <a:bodyPr wrap="none" rtlCol="0">
            <a:spAutoFit/>
          </a:bodyPr>
          <a:lstStyle/>
          <a:p>
            <a:r>
              <a:rPr lang="en-GB" dirty="0"/>
              <a:t>437</a:t>
            </a:r>
          </a:p>
        </p:txBody>
      </p:sp>
      <p:sp>
        <p:nvSpPr>
          <p:cNvPr id="20" name="TextBox 19">
            <a:extLst>
              <a:ext uri="{FF2B5EF4-FFF2-40B4-BE49-F238E27FC236}">
                <a16:creationId xmlns:a16="http://schemas.microsoft.com/office/drawing/2014/main" id="{B3E0E7D7-7574-6341-8745-D672ADD7FF10}"/>
              </a:ext>
            </a:extLst>
          </p:cNvPr>
          <p:cNvSpPr txBox="1"/>
          <p:nvPr/>
        </p:nvSpPr>
        <p:spPr>
          <a:xfrm>
            <a:off x="3896451" y="5027971"/>
            <a:ext cx="535724" cy="369332"/>
          </a:xfrm>
          <a:prstGeom prst="rect">
            <a:avLst/>
          </a:prstGeom>
          <a:noFill/>
        </p:spPr>
        <p:txBody>
          <a:bodyPr wrap="none" rtlCol="0">
            <a:spAutoFit/>
          </a:bodyPr>
          <a:lstStyle/>
          <a:p>
            <a:r>
              <a:rPr lang="en-GB" dirty="0"/>
              <a:t>680</a:t>
            </a:r>
          </a:p>
        </p:txBody>
      </p:sp>
      <p:sp>
        <p:nvSpPr>
          <p:cNvPr id="21" name="TextBox 20">
            <a:extLst>
              <a:ext uri="{FF2B5EF4-FFF2-40B4-BE49-F238E27FC236}">
                <a16:creationId xmlns:a16="http://schemas.microsoft.com/office/drawing/2014/main" id="{69E8EBC0-8E41-5846-BECF-4848D3005EA4}"/>
              </a:ext>
            </a:extLst>
          </p:cNvPr>
          <p:cNvSpPr txBox="1"/>
          <p:nvPr/>
        </p:nvSpPr>
        <p:spPr>
          <a:xfrm>
            <a:off x="6769284" y="5027971"/>
            <a:ext cx="535724" cy="369332"/>
          </a:xfrm>
          <a:prstGeom prst="rect">
            <a:avLst/>
          </a:prstGeom>
          <a:noFill/>
        </p:spPr>
        <p:txBody>
          <a:bodyPr wrap="none" rtlCol="0">
            <a:spAutoFit/>
          </a:bodyPr>
          <a:lstStyle/>
          <a:p>
            <a:r>
              <a:rPr lang="en-GB" dirty="0"/>
              <a:t>630</a:t>
            </a:r>
          </a:p>
        </p:txBody>
      </p:sp>
      <p:sp>
        <p:nvSpPr>
          <p:cNvPr id="22" name="TextBox 21">
            <a:extLst>
              <a:ext uri="{FF2B5EF4-FFF2-40B4-BE49-F238E27FC236}">
                <a16:creationId xmlns:a16="http://schemas.microsoft.com/office/drawing/2014/main" id="{6F6C0367-37DE-B14D-A37A-8DE9492F0810}"/>
              </a:ext>
            </a:extLst>
          </p:cNvPr>
          <p:cNvSpPr txBox="1"/>
          <p:nvPr/>
        </p:nvSpPr>
        <p:spPr>
          <a:xfrm>
            <a:off x="3896451" y="4628133"/>
            <a:ext cx="535724" cy="369332"/>
          </a:xfrm>
          <a:prstGeom prst="rect">
            <a:avLst/>
          </a:prstGeom>
          <a:noFill/>
        </p:spPr>
        <p:txBody>
          <a:bodyPr wrap="none" rtlCol="0">
            <a:spAutoFit/>
          </a:bodyPr>
          <a:lstStyle/>
          <a:p>
            <a:r>
              <a:rPr lang="en-GB" dirty="0"/>
              <a:t>123</a:t>
            </a:r>
          </a:p>
        </p:txBody>
      </p:sp>
      <p:sp>
        <p:nvSpPr>
          <p:cNvPr id="23" name="TextBox 22">
            <a:extLst>
              <a:ext uri="{FF2B5EF4-FFF2-40B4-BE49-F238E27FC236}">
                <a16:creationId xmlns:a16="http://schemas.microsoft.com/office/drawing/2014/main" id="{A91547AE-C5E1-954B-8A4B-66E07E88C314}"/>
              </a:ext>
            </a:extLst>
          </p:cNvPr>
          <p:cNvSpPr txBox="1"/>
          <p:nvPr/>
        </p:nvSpPr>
        <p:spPr>
          <a:xfrm>
            <a:off x="6769284" y="4627177"/>
            <a:ext cx="535724" cy="369332"/>
          </a:xfrm>
          <a:prstGeom prst="rect">
            <a:avLst/>
          </a:prstGeom>
          <a:noFill/>
        </p:spPr>
        <p:txBody>
          <a:bodyPr wrap="none" rtlCol="0">
            <a:spAutoFit/>
          </a:bodyPr>
          <a:lstStyle/>
          <a:p>
            <a:r>
              <a:rPr lang="en-GB" dirty="0"/>
              <a:t>160</a:t>
            </a:r>
          </a:p>
        </p:txBody>
      </p:sp>
      <p:sp>
        <p:nvSpPr>
          <p:cNvPr id="24" name="TextBox 23">
            <a:extLst>
              <a:ext uri="{FF2B5EF4-FFF2-40B4-BE49-F238E27FC236}">
                <a16:creationId xmlns:a16="http://schemas.microsoft.com/office/drawing/2014/main" id="{89027131-40B7-BD43-B13A-0665B98D32AC}"/>
              </a:ext>
            </a:extLst>
          </p:cNvPr>
          <p:cNvSpPr txBox="1"/>
          <p:nvPr/>
        </p:nvSpPr>
        <p:spPr>
          <a:xfrm>
            <a:off x="3837942" y="3833202"/>
            <a:ext cx="652743" cy="369332"/>
          </a:xfrm>
          <a:prstGeom prst="rect">
            <a:avLst/>
          </a:prstGeom>
          <a:noFill/>
        </p:spPr>
        <p:txBody>
          <a:bodyPr wrap="none" rtlCol="0">
            <a:spAutoFit/>
          </a:bodyPr>
          <a:lstStyle/>
          <a:p>
            <a:r>
              <a:rPr lang="en-GB" dirty="0"/>
              <a:t>1960</a:t>
            </a:r>
          </a:p>
        </p:txBody>
      </p:sp>
      <p:sp>
        <p:nvSpPr>
          <p:cNvPr id="25" name="TextBox 24">
            <a:extLst>
              <a:ext uri="{FF2B5EF4-FFF2-40B4-BE49-F238E27FC236}">
                <a16:creationId xmlns:a16="http://schemas.microsoft.com/office/drawing/2014/main" id="{8D002329-E5CC-DA4D-AD9C-889B916E11E0}"/>
              </a:ext>
            </a:extLst>
          </p:cNvPr>
          <p:cNvSpPr txBox="1"/>
          <p:nvPr/>
        </p:nvSpPr>
        <p:spPr>
          <a:xfrm>
            <a:off x="6710775" y="3833202"/>
            <a:ext cx="652743" cy="369332"/>
          </a:xfrm>
          <a:prstGeom prst="rect">
            <a:avLst/>
          </a:prstGeom>
          <a:noFill/>
        </p:spPr>
        <p:txBody>
          <a:bodyPr wrap="none" rtlCol="0">
            <a:spAutoFit/>
          </a:bodyPr>
          <a:lstStyle/>
          <a:p>
            <a:r>
              <a:rPr lang="en-GB" dirty="0"/>
              <a:t>1855</a:t>
            </a:r>
          </a:p>
        </p:txBody>
      </p:sp>
      <p:sp>
        <p:nvSpPr>
          <p:cNvPr id="26" name="TextBox 25">
            <a:extLst>
              <a:ext uri="{FF2B5EF4-FFF2-40B4-BE49-F238E27FC236}">
                <a16:creationId xmlns:a16="http://schemas.microsoft.com/office/drawing/2014/main" id="{AC9E76B4-DCD8-104A-A641-9CABCA81D922}"/>
              </a:ext>
            </a:extLst>
          </p:cNvPr>
          <p:cNvSpPr txBox="1"/>
          <p:nvPr/>
        </p:nvSpPr>
        <p:spPr>
          <a:xfrm>
            <a:off x="3837942" y="2248812"/>
            <a:ext cx="652743" cy="369332"/>
          </a:xfrm>
          <a:prstGeom prst="rect">
            <a:avLst/>
          </a:prstGeom>
          <a:noFill/>
        </p:spPr>
        <p:txBody>
          <a:bodyPr wrap="none" rtlCol="0">
            <a:spAutoFit/>
          </a:bodyPr>
          <a:lstStyle/>
          <a:p>
            <a:r>
              <a:rPr lang="en-GB" dirty="0"/>
              <a:t>1075</a:t>
            </a:r>
          </a:p>
        </p:txBody>
      </p:sp>
      <p:sp>
        <p:nvSpPr>
          <p:cNvPr id="27" name="TextBox 26">
            <a:extLst>
              <a:ext uri="{FF2B5EF4-FFF2-40B4-BE49-F238E27FC236}">
                <a16:creationId xmlns:a16="http://schemas.microsoft.com/office/drawing/2014/main" id="{D34B7206-0108-FE40-8F8F-99B47F55CE35}"/>
              </a:ext>
            </a:extLst>
          </p:cNvPr>
          <p:cNvSpPr txBox="1"/>
          <p:nvPr/>
        </p:nvSpPr>
        <p:spPr>
          <a:xfrm>
            <a:off x="6710775" y="2248812"/>
            <a:ext cx="652743" cy="369332"/>
          </a:xfrm>
          <a:prstGeom prst="rect">
            <a:avLst/>
          </a:prstGeom>
          <a:noFill/>
        </p:spPr>
        <p:txBody>
          <a:bodyPr wrap="none" rtlCol="0">
            <a:spAutoFit/>
          </a:bodyPr>
          <a:lstStyle/>
          <a:p>
            <a:r>
              <a:rPr lang="en-GB" dirty="0"/>
              <a:t>1000</a:t>
            </a:r>
          </a:p>
        </p:txBody>
      </p:sp>
      <p:sp>
        <p:nvSpPr>
          <p:cNvPr id="28" name="TextBox 27">
            <a:extLst>
              <a:ext uri="{FF2B5EF4-FFF2-40B4-BE49-F238E27FC236}">
                <a16:creationId xmlns:a16="http://schemas.microsoft.com/office/drawing/2014/main" id="{EBCBE82E-E64C-9541-B4E3-8EACF0F872B5}"/>
              </a:ext>
            </a:extLst>
          </p:cNvPr>
          <p:cNvSpPr txBox="1"/>
          <p:nvPr/>
        </p:nvSpPr>
        <p:spPr>
          <a:xfrm>
            <a:off x="3896451" y="1690688"/>
            <a:ext cx="535724" cy="369332"/>
          </a:xfrm>
          <a:prstGeom prst="rect">
            <a:avLst/>
          </a:prstGeom>
          <a:noFill/>
        </p:spPr>
        <p:txBody>
          <a:bodyPr wrap="none" rtlCol="0">
            <a:spAutoFit/>
          </a:bodyPr>
          <a:lstStyle/>
          <a:p>
            <a:r>
              <a:rPr lang="en-GB" dirty="0"/>
              <a:t>175</a:t>
            </a:r>
          </a:p>
        </p:txBody>
      </p:sp>
      <p:sp>
        <p:nvSpPr>
          <p:cNvPr id="29" name="TextBox 28">
            <a:extLst>
              <a:ext uri="{FF2B5EF4-FFF2-40B4-BE49-F238E27FC236}">
                <a16:creationId xmlns:a16="http://schemas.microsoft.com/office/drawing/2014/main" id="{E7CB59BE-89D7-F240-A305-033A8BFA9FCE}"/>
              </a:ext>
            </a:extLst>
          </p:cNvPr>
          <p:cNvSpPr txBox="1"/>
          <p:nvPr/>
        </p:nvSpPr>
        <p:spPr>
          <a:xfrm>
            <a:off x="6769284" y="1874287"/>
            <a:ext cx="535724" cy="369332"/>
          </a:xfrm>
          <a:prstGeom prst="rect">
            <a:avLst/>
          </a:prstGeom>
          <a:noFill/>
        </p:spPr>
        <p:txBody>
          <a:bodyPr wrap="none" rtlCol="0">
            <a:spAutoFit/>
          </a:bodyPr>
          <a:lstStyle/>
          <a:p>
            <a:r>
              <a:rPr lang="en-GB" dirty="0"/>
              <a:t>175</a:t>
            </a:r>
          </a:p>
        </p:txBody>
      </p:sp>
      <p:sp>
        <p:nvSpPr>
          <p:cNvPr id="30" name="TextBox 29">
            <a:extLst>
              <a:ext uri="{FF2B5EF4-FFF2-40B4-BE49-F238E27FC236}">
                <a16:creationId xmlns:a16="http://schemas.microsoft.com/office/drawing/2014/main" id="{5310C564-966F-2B4C-B9D2-AF23BAE3F53C}"/>
              </a:ext>
            </a:extLst>
          </p:cNvPr>
          <p:cNvSpPr txBox="1"/>
          <p:nvPr/>
        </p:nvSpPr>
        <p:spPr>
          <a:xfrm>
            <a:off x="6710775" y="1232345"/>
            <a:ext cx="652743" cy="369332"/>
          </a:xfrm>
          <a:prstGeom prst="rect">
            <a:avLst/>
          </a:prstGeom>
          <a:noFill/>
        </p:spPr>
        <p:txBody>
          <a:bodyPr wrap="none" rtlCol="0">
            <a:spAutoFit/>
          </a:bodyPr>
          <a:lstStyle/>
          <a:p>
            <a:r>
              <a:rPr lang="en-GB" dirty="0"/>
              <a:t>1037</a:t>
            </a:r>
          </a:p>
        </p:txBody>
      </p:sp>
      <p:sp>
        <p:nvSpPr>
          <p:cNvPr id="31" name="TextBox 30">
            <a:extLst>
              <a:ext uri="{FF2B5EF4-FFF2-40B4-BE49-F238E27FC236}">
                <a16:creationId xmlns:a16="http://schemas.microsoft.com/office/drawing/2014/main" id="{CAB012A4-5B19-E944-B9A6-5BD715C64E95}"/>
              </a:ext>
            </a:extLst>
          </p:cNvPr>
          <p:cNvSpPr txBox="1"/>
          <p:nvPr/>
        </p:nvSpPr>
        <p:spPr>
          <a:xfrm>
            <a:off x="3837942" y="1232345"/>
            <a:ext cx="652743" cy="369332"/>
          </a:xfrm>
          <a:prstGeom prst="rect">
            <a:avLst/>
          </a:prstGeom>
          <a:noFill/>
        </p:spPr>
        <p:txBody>
          <a:bodyPr wrap="none" rtlCol="0">
            <a:spAutoFit/>
          </a:bodyPr>
          <a:lstStyle/>
          <a:p>
            <a:r>
              <a:rPr lang="en-GB" dirty="0"/>
              <a:t>1417</a:t>
            </a:r>
          </a:p>
        </p:txBody>
      </p:sp>
      <p:sp>
        <p:nvSpPr>
          <p:cNvPr id="14" name="Rectangle 13">
            <a:extLst>
              <a:ext uri="{FF2B5EF4-FFF2-40B4-BE49-F238E27FC236}">
                <a16:creationId xmlns:a16="http://schemas.microsoft.com/office/drawing/2014/main" id="{E7A5D96A-21D5-8C42-8D68-94ED5ADF0687}"/>
              </a:ext>
            </a:extLst>
          </p:cNvPr>
          <p:cNvSpPr/>
          <p:nvPr/>
        </p:nvSpPr>
        <p:spPr>
          <a:xfrm>
            <a:off x="2714129" y="524657"/>
            <a:ext cx="2766864" cy="4901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8F274A4-2A11-F74B-80D3-AA0E9FD2C873}"/>
              </a:ext>
            </a:extLst>
          </p:cNvPr>
          <p:cNvSpPr/>
          <p:nvPr/>
        </p:nvSpPr>
        <p:spPr>
          <a:xfrm>
            <a:off x="5687292" y="533517"/>
            <a:ext cx="2766864" cy="4901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D25CFD5C-1BD0-7640-87AF-3F7BA2EBD15F}"/>
              </a:ext>
            </a:extLst>
          </p:cNvPr>
          <p:cNvSpPr>
            <a:spLocks noGrp="1"/>
          </p:cNvSpPr>
          <p:nvPr>
            <p:ph type="dt" sz="half" idx="10"/>
          </p:nvPr>
        </p:nvSpPr>
        <p:spPr/>
        <p:txBody>
          <a:bodyPr/>
          <a:lstStyle/>
          <a:p>
            <a:fld id="{FA56DC25-D2D3-D643-B264-804FA2ACBE20}" type="datetime2">
              <a:rPr lang="en-GB" smtClean="0"/>
              <a:t>Sunday, 26 June 2022</a:t>
            </a:fld>
            <a:endParaRPr lang="en-GB" dirty="0"/>
          </a:p>
        </p:txBody>
      </p:sp>
      <p:sp>
        <p:nvSpPr>
          <p:cNvPr id="7" name="Footer Placeholder 6">
            <a:extLst>
              <a:ext uri="{FF2B5EF4-FFF2-40B4-BE49-F238E27FC236}">
                <a16:creationId xmlns:a16="http://schemas.microsoft.com/office/drawing/2014/main" id="{8975EEAA-8D6A-214E-B505-7A61BE9A6022}"/>
              </a:ext>
            </a:extLst>
          </p:cNvPr>
          <p:cNvSpPr>
            <a:spLocks noGrp="1"/>
          </p:cNvSpPr>
          <p:nvPr>
            <p:ph type="ftr" sz="quarter" idx="11"/>
          </p:nvPr>
        </p:nvSpPr>
        <p:spPr/>
        <p:txBody>
          <a:bodyPr/>
          <a:lstStyle/>
          <a:p>
            <a:pPr algn="ctr"/>
            <a:r>
              <a:rPr lang="en-GB"/>
              <a:t>THOR 22</a:t>
            </a:r>
            <a:endParaRPr lang="en-GB" dirty="0"/>
          </a:p>
        </p:txBody>
      </p:sp>
      <p:sp>
        <p:nvSpPr>
          <p:cNvPr id="8" name="Slide Number Placeholder 7">
            <a:extLst>
              <a:ext uri="{FF2B5EF4-FFF2-40B4-BE49-F238E27FC236}">
                <a16:creationId xmlns:a16="http://schemas.microsoft.com/office/drawing/2014/main" id="{C5003E4A-0D26-6F4F-87E9-59507FFCC643}"/>
              </a:ext>
            </a:extLst>
          </p:cNvPr>
          <p:cNvSpPr>
            <a:spLocks noGrp="1"/>
          </p:cNvSpPr>
          <p:nvPr>
            <p:ph type="sldNum" sz="quarter" idx="12"/>
          </p:nvPr>
        </p:nvSpPr>
        <p:spPr/>
        <p:txBody>
          <a:bodyPr/>
          <a:lstStyle/>
          <a:p>
            <a:fld id="{182A381E-8576-2443-B9FA-A79392BD0688}" type="slidenum">
              <a:rPr lang="en-GB" smtClean="0"/>
              <a:pPr/>
              <a:t>21</a:t>
            </a:fld>
            <a:endParaRPr lang="en-GB" dirty="0"/>
          </a:p>
        </p:txBody>
      </p:sp>
    </p:spTree>
    <p:extLst>
      <p:ext uri="{BB962C8B-B14F-4D97-AF65-F5344CB8AC3E}">
        <p14:creationId xmlns:p14="http://schemas.microsoft.com/office/powerpoint/2010/main" val="54017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1FC7A8-A3DF-474A-9D60-4B554402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749" y="174064"/>
            <a:ext cx="10196768" cy="6474555"/>
          </a:xfrm>
          <a:prstGeom prst="rect">
            <a:avLst/>
          </a:prstGeom>
        </p:spPr>
      </p:pic>
      <p:sp>
        <p:nvSpPr>
          <p:cNvPr id="2" name="Title 1">
            <a:extLst>
              <a:ext uri="{FF2B5EF4-FFF2-40B4-BE49-F238E27FC236}">
                <a16:creationId xmlns:a16="http://schemas.microsoft.com/office/drawing/2014/main" id="{8C6AEDF7-C7F9-8F40-834D-77138251AB85}"/>
              </a:ext>
            </a:extLst>
          </p:cNvPr>
          <p:cNvSpPr>
            <a:spLocks noGrp="1"/>
          </p:cNvSpPr>
          <p:nvPr>
            <p:ph type="title"/>
          </p:nvPr>
        </p:nvSpPr>
        <p:spPr>
          <a:xfrm>
            <a:off x="838200" y="365125"/>
            <a:ext cx="10515600" cy="1325563"/>
          </a:xfrm>
          <a:prstGeom prst="rect">
            <a:avLst/>
          </a:prstGeom>
        </p:spPr>
        <p:txBody>
          <a:bodyPr/>
          <a:lstStyle/>
          <a:p>
            <a:endParaRPr lang="en-GB" dirty="0"/>
          </a:p>
        </p:txBody>
      </p:sp>
      <p:sp>
        <p:nvSpPr>
          <p:cNvPr id="18" name="TextBox 17">
            <a:extLst>
              <a:ext uri="{FF2B5EF4-FFF2-40B4-BE49-F238E27FC236}">
                <a16:creationId xmlns:a16="http://schemas.microsoft.com/office/drawing/2014/main" id="{7A236F12-57C8-D446-918D-8121702CAE33}"/>
              </a:ext>
            </a:extLst>
          </p:cNvPr>
          <p:cNvSpPr txBox="1"/>
          <p:nvPr/>
        </p:nvSpPr>
        <p:spPr>
          <a:xfrm>
            <a:off x="3896451" y="5454792"/>
            <a:ext cx="535724" cy="369332"/>
          </a:xfrm>
          <a:prstGeom prst="rect">
            <a:avLst/>
          </a:prstGeom>
          <a:noFill/>
        </p:spPr>
        <p:txBody>
          <a:bodyPr wrap="none" rtlCol="0">
            <a:spAutoFit/>
          </a:bodyPr>
          <a:lstStyle/>
          <a:p>
            <a:r>
              <a:rPr lang="en-GB" dirty="0"/>
              <a:t>422</a:t>
            </a:r>
          </a:p>
        </p:txBody>
      </p:sp>
      <p:sp>
        <p:nvSpPr>
          <p:cNvPr id="19" name="TextBox 18">
            <a:extLst>
              <a:ext uri="{FF2B5EF4-FFF2-40B4-BE49-F238E27FC236}">
                <a16:creationId xmlns:a16="http://schemas.microsoft.com/office/drawing/2014/main" id="{270643FE-AC4F-4A4E-B9F5-7AB483AAEEFA}"/>
              </a:ext>
            </a:extLst>
          </p:cNvPr>
          <p:cNvSpPr txBox="1"/>
          <p:nvPr/>
        </p:nvSpPr>
        <p:spPr>
          <a:xfrm>
            <a:off x="6769284" y="5454792"/>
            <a:ext cx="535724" cy="369332"/>
          </a:xfrm>
          <a:prstGeom prst="rect">
            <a:avLst/>
          </a:prstGeom>
          <a:noFill/>
        </p:spPr>
        <p:txBody>
          <a:bodyPr wrap="none" rtlCol="0">
            <a:spAutoFit/>
          </a:bodyPr>
          <a:lstStyle/>
          <a:p>
            <a:r>
              <a:rPr lang="en-GB" dirty="0"/>
              <a:t>437</a:t>
            </a:r>
          </a:p>
        </p:txBody>
      </p:sp>
      <p:sp>
        <p:nvSpPr>
          <p:cNvPr id="20" name="TextBox 19">
            <a:extLst>
              <a:ext uri="{FF2B5EF4-FFF2-40B4-BE49-F238E27FC236}">
                <a16:creationId xmlns:a16="http://schemas.microsoft.com/office/drawing/2014/main" id="{B3E0E7D7-7574-6341-8745-D672ADD7FF10}"/>
              </a:ext>
            </a:extLst>
          </p:cNvPr>
          <p:cNvSpPr txBox="1"/>
          <p:nvPr/>
        </p:nvSpPr>
        <p:spPr>
          <a:xfrm>
            <a:off x="3896451" y="5027971"/>
            <a:ext cx="535724" cy="369332"/>
          </a:xfrm>
          <a:prstGeom prst="rect">
            <a:avLst/>
          </a:prstGeom>
          <a:noFill/>
        </p:spPr>
        <p:txBody>
          <a:bodyPr wrap="none" rtlCol="0">
            <a:spAutoFit/>
          </a:bodyPr>
          <a:lstStyle/>
          <a:p>
            <a:r>
              <a:rPr lang="en-GB" dirty="0"/>
              <a:t>680</a:t>
            </a:r>
          </a:p>
        </p:txBody>
      </p:sp>
      <p:sp>
        <p:nvSpPr>
          <p:cNvPr id="21" name="TextBox 20">
            <a:extLst>
              <a:ext uri="{FF2B5EF4-FFF2-40B4-BE49-F238E27FC236}">
                <a16:creationId xmlns:a16="http://schemas.microsoft.com/office/drawing/2014/main" id="{69E8EBC0-8E41-5846-BECF-4848D3005EA4}"/>
              </a:ext>
            </a:extLst>
          </p:cNvPr>
          <p:cNvSpPr txBox="1"/>
          <p:nvPr/>
        </p:nvSpPr>
        <p:spPr>
          <a:xfrm>
            <a:off x="6769284" y="5027971"/>
            <a:ext cx="535724" cy="369332"/>
          </a:xfrm>
          <a:prstGeom prst="rect">
            <a:avLst/>
          </a:prstGeom>
          <a:noFill/>
        </p:spPr>
        <p:txBody>
          <a:bodyPr wrap="none" rtlCol="0">
            <a:spAutoFit/>
          </a:bodyPr>
          <a:lstStyle/>
          <a:p>
            <a:r>
              <a:rPr lang="en-GB" dirty="0"/>
              <a:t>630</a:t>
            </a:r>
          </a:p>
        </p:txBody>
      </p:sp>
      <p:sp>
        <p:nvSpPr>
          <p:cNvPr id="22" name="TextBox 21">
            <a:extLst>
              <a:ext uri="{FF2B5EF4-FFF2-40B4-BE49-F238E27FC236}">
                <a16:creationId xmlns:a16="http://schemas.microsoft.com/office/drawing/2014/main" id="{6F6C0367-37DE-B14D-A37A-8DE9492F0810}"/>
              </a:ext>
            </a:extLst>
          </p:cNvPr>
          <p:cNvSpPr txBox="1"/>
          <p:nvPr/>
        </p:nvSpPr>
        <p:spPr>
          <a:xfrm>
            <a:off x="3896451" y="4628133"/>
            <a:ext cx="535724" cy="369332"/>
          </a:xfrm>
          <a:prstGeom prst="rect">
            <a:avLst/>
          </a:prstGeom>
          <a:noFill/>
        </p:spPr>
        <p:txBody>
          <a:bodyPr wrap="none" rtlCol="0">
            <a:spAutoFit/>
          </a:bodyPr>
          <a:lstStyle/>
          <a:p>
            <a:r>
              <a:rPr lang="en-GB" dirty="0"/>
              <a:t>123</a:t>
            </a:r>
          </a:p>
        </p:txBody>
      </p:sp>
      <p:sp>
        <p:nvSpPr>
          <p:cNvPr id="23" name="TextBox 22">
            <a:extLst>
              <a:ext uri="{FF2B5EF4-FFF2-40B4-BE49-F238E27FC236}">
                <a16:creationId xmlns:a16="http://schemas.microsoft.com/office/drawing/2014/main" id="{A91547AE-C5E1-954B-8A4B-66E07E88C314}"/>
              </a:ext>
            </a:extLst>
          </p:cNvPr>
          <p:cNvSpPr txBox="1"/>
          <p:nvPr/>
        </p:nvSpPr>
        <p:spPr>
          <a:xfrm>
            <a:off x="6769284" y="4627177"/>
            <a:ext cx="535724" cy="369332"/>
          </a:xfrm>
          <a:prstGeom prst="rect">
            <a:avLst/>
          </a:prstGeom>
          <a:noFill/>
        </p:spPr>
        <p:txBody>
          <a:bodyPr wrap="none" rtlCol="0">
            <a:spAutoFit/>
          </a:bodyPr>
          <a:lstStyle/>
          <a:p>
            <a:r>
              <a:rPr lang="en-GB" dirty="0"/>
              <a:t>160</a:t>
            </a:r>
          </a:p>
        </p:txBody>
      </p:sp>
      <p:sp>
        <p:nvSpPr>
          <p:cNvPr id="24" name="TextBox 23">
            <a:extLst>
              <a:ext uri="{FF2B5EF4-FFF2-40B4-BE49-F238E27FC236}">
                <a16:creationId xmlns:a16="http://schemas.microsoft.com/office/drawing/2014/main" id="{89027131-40B7-BD43-B13A-0665B98D32AC}"/>
              </a:ext>
            </a:extLst>
          </p:cNvPr>
          <p:cNvSpPr txBox="1"/>
          <p:nvPr/>
        </p:nvSpPr>
        <p:spPr>
          <a:xfrm>
            <a:off x="3837942" y="3833202"/>
            <a:ext cx="652743" cy="369332"/>
          </a:xfrm>
          <a:prstGeom prst="rect">
            <a:avLst/>
          </a:prstGeom>
          <a:noFill/>
        </p:spPr>
        <p:txBody>
          <a:bodyPr wrap="none" rtlCol="0">
            <a:spAutoFit/>
          </a:bodyPr>
          <a:lstStyle/>
          <a:p>
            <a:r>
              <a:rPr lang="en-GB" dirty="0"/>
              <a:t>1960</a:t>
            </a:r>
          </a:p>
        </p:txBody>
      </p:sp>
      <p:sp>
        <p:nvSpPr>
          <p:cNvPr id="25" name="TextBox 24">
            <a:extLst>
              <a:ext uri="{FF2B5EF4-FFF2-40B4-BE49-F238E27FC236}">
                <a16:creationId xmlns:a16="http://schemas.microsoft.com/office/drawing/2014/main" id="{8D002329-E5CC-DA4D-AD9C-889B916E11E0}"/>
              </a:ext>
            </a:extLst>
          </p:cNvPr>
          <p:cNvSpPr txBox="1"/>
          <p:nvPr/>
        </p:nvSpPr>
        <p:spPr>
          <a:xfrm>
            <a:off x="6710775" y="3833202"/>
            <a:ext cx="652743" cy="369332"/>
          </a:xfrm>
          <a:prstGeom prst="rect">
            <a:avLst/>
          </a:prstGeom>
          <a:noFill/>
        </p:spPr>
        <p:txBody>
          <a:bodyPr wrap="none" rtlCol="0">
            <a:spAutoFit/>
          </a:bodyPr>
          <a:lstStyle/>
          <a:p>
            <a:r>
              <a:rPr lang="en-GB" dirty="0"/>
              <a:t>1855</a:t>
            </a:r>
          </a:p>
        </p:txBody>
      </p:sp>
      <p:sp>
        <p:nvSpPr>
          <p:cNvPr id="26" name="TextBox 25">
            <a:extLst>
              <a:ext uri="{FF2B5EF4-FFF2-40B4-BE49-F238E27FC236}">
                <a16:creationId xmlns:a16="http://schemas.microsoft.com/office/drawing/2014/main" id="{AC9E76B4-DCD8-104A-A641-9CABCA81D922}"/>
              </a:ext>
            </a:extLst>
          </p:cNvPr>
          <p:cNvSpPr txBox="1"/>
          <p:nvPr/>
        </p:nvSpPr>
        <p:spPr>
          <a:xfrm>
            <a:off x="3837942" y="2248812"/>
            <a:ext cx="652743" cy="369332"/>
          </a:xfrm>
          <a:prstGeom prst="rect">
            <a:avLst/>
          </a:prstGeom>
          <a:noFill/>
        </p:spPr>
        <p:txBody>
          <a:bodyPr wrap="none" rtlCol="0">
            <a:spAutoFit/>
          </a:bodyPr>
          <a:lstStyle/>
          <a:p>
            <a:r>
              <a:rPr lang="en-GB" dirty="0"/>
              <a:t>1075</a:t>
            </a:r>
          </a:p>
        </p:txBody>
      </p:sp>
      <p:sp>
        <p:nvSpPr>
          <p:cNvPr id="27" name="TextBox 26">
            <a:extLst>
              <a:ext uri="{FF2B5EF4-FFF2-40B4-BE49-F238E27FC236}">
                <a16:creationId xmlns:a16="http://schemas.microsoft.com/office/drawing/2014/main" id="{D34B7206-0108-FE40-8F8F-99B47F55CE35}"/>
              </a:ext>
            </a:extLst>
          </p:cNvPr>
          <p:cNvSpPr txBox="1"/>
          <p:nvPr/>
        </p:nvSpPr>
        <p:spPr>
          <a:xfrm>
            <a:off x="6710775" y="2248812"/>
            <a:ext cx="652743" cy="369332"/>
          </a:xfrm>
          <a:prstGeom prst="rect">
            <a:avLst/>
          </a:prstGeom>
          <a:noFill/>
        </p:spPr>
        <p:txBody>
          <a:bodyPr wrap="none" rtlCol="0">
            <a:spAutoFit/>
          </a:bodyPr>
          <a:lstStyle/>
          <a:p>
            <a:r>
              <a:rPr lang="en-GB" dirty="0"/>
              <a:t>1000</a:t>
            </a:r>
          </a:p>
        </p:txBody>
      </p:sp>
      <p:sp>
        <p:nvSpPr>
          <p:cNvPr id="28" name="TextBox 27">
            <a:extLst>
              <a:ext uri="{FF2B5EF4-FFF2-40B4-BE49-F238E27FC236}">
                <a16:creationId xmlns:a16="http://schemas.microsoft.com/office/drawing/2014/main" id="{EBCBE82E-E64C-9541-B4E3-8EACF0F872B5}"/>
              </a:ext>
            </a:extLst>
          </p:cNvPr>
          <p:cNvSpPr txBox="1"/>
          <p:nvPr/>
        </p:nvSpPr>
        <p:spPr>
          <a:xfrm>
            <a:off x="3896451" y="1690688"/>
            <a:ext cx="535724" cy="369332"/>
          </a:xfrm>
          <a:prstGeom prst="rect">
            <a:avLst/>
          </a:prstGeom>
          <a:noFill/>
        </p:spPr>
        <p:txBody>
          <a:bodyPr wrap="none" rtlCol="0">
            <a:spAutoFit/>
          </a:bodyPr>
          <a:lstStyle/>
          <a:p>
            <a:r>
              <a:rPr lang="en-GB" dirty="0"/>
              <a:t>175</a:t>
            </a:r>
          </a:p>
        </p:txBody>
      </p:sp>
      <p:sp>
        <p:nvSpPr>
          <p:cNvPr id="29" name="TextBox 28">
            <a:extLst>
              <a:ext uri="{FF2B5EF4-FFF2-40B4-BE49-F238E27FC236}">
                <a16:creationId xmlns:a16="http://schemas.microsoft.com/office/drawing/2014/main" id="{E7CB59BE-89D7-F240-A305-033A8BFA9FCE}"/>
              </a:ext>
            </a:extLst>
          </p:cNvPr>
          <p:cNvSpPr txBox="1"/>
          <p:nvPr/>
        </p:nvSpPr>
        <p:spPr>
          <a:xfrm>
            <a:off x="6769284" y="1874287"/>
            <a:ext cx="535724" cy="369332"/>
          </a:xfrm>
          <a:prstGeom prst="rect">
            <a:avLst/>
          </a:prstGeom>
          <a:noFill/>
        </p:spPr>
        <p:txBody>
          <a:bodyPr wrap="none" rtlCol="0">
            <a:spAutoFit/>
          </a:bodyPr>
          <a:lstStyle/>
          <a:p>
            <a:r>
              <a:rPr lang="en-GB" dirty="0"/>
              <a:t>175</a:t>
            </a:r>
          </a:p>
        </p:txBody>
      </p:sp>
      <p:sp>
        <p:nvSpPr>
          <p:cNvPr id="30" name="TextBox 29">
            <a:extLst>
              <a:ext uri="{FF2B5EF4-FFF2-40B4-BE49-F238E27FC236}">
                <a16:creationId xmlns:a16="http://schemas.microsoft.com/office/drawing/2014/main" id="{5310C564-966F-2B4C-B9D2-AF23BAE3F53C}"/>
              </a:ext>
            </a:extLst>
          </p:cNvPr>
          <p:cNvSpPr txBox="1"/>
          <p:nvPr/>
        </p:nvSpPr>
        <p:spPr>
          <a:xfrm>
            <a:off x="6710775" y="1232345"/>
            <a:ext cx="652743" cy="369332"/>
          </a:xfrm>
          <a:prstGeom prst="rect">
            <a:avLst/>
          </a:prstGeom>
          <a:noFill/>
        </p:spPr>
        <p:txBody>
          <a:bodyPr wrap="none" rtlCol="0">
            <a:spAutoFit/>
          </a:bodyPr>
          <a:lstStyle/>
          <a:p>
            <a:r>
              <a:rPr lang="en-GB" dirty="0"/>
              <a:t>1037</a:t>
            </a:r>
          </a:p>
        </p:txBody>
      </p:sp>
      <p:sp>
        <p:nvSpPr>
          <p:cNvPr id="31" name="TextBox 30">
            <a:extLst>
              <a:ext uri="{FF2B5EF4-FFF2-40B4-BE49-F238E27FC236}">
                <a16:creationId xmlns:a16="http://schemas.microsoft.com/office/drawing/2014/main" id="{CAB012A4-5B19-E944-B9A6-5BD715C64E95}"/>
              </a:ext>
            </a:extLst>
          </p:cNvPr>
          <p:cNvSpPr txBox="1"/>
          <p:nvPr/>
        </p:nvSpPr>
        <p:spPr>
          <a:xfrm>
            <a:off x="3837942" y="1232345"/>
            <a:ext cx="652743" cy="369332"/>
          </a:xfrm>
          <a:prstGeom prst="rect">
            <a:avLst/>
          </a:prstGeom>
          <a:noFill/>
        </p:spPr>
        <p:txBody>
          <a:bodyPr wrap="none" rtlCol="0">
            <a:spAutoFit/>
          </a:bodyPr>
          <a:lstStyle/>
          <a:p>
            <a:r>
              <a:rPr lang="en-GB" dirty="0"/>
              <a:t>1417</a:t>
            </a:r>
          </a:p>
        </p:txBody>
      </p:sp>
      <p:sp>
        <p:nvSpPr>
          <p:cNvPr id="14" name="Rectangle 13">
            <a:extLst>
              <a:ext uri="{FF2B5EF4-FFF2-40B4-BE49-F238E27FC236}">
                <a16:creationId xmlns:a16="http://schemas.microsoft.com/office/drawing/2014/main" id="{E7A5D96A-21D5-8C42-8D68-94ED5ADF0687}"/>
              </a:ext>
            </a:extLst>
          </p:cNvPr>
          <p:cNvSpPr/>
          <p:nvPr/>
        </p:nvSpPr>
        <p:spPr>
          <a:xfrm>
            <a:off x="2714129" y="524657"/>
            <a:ext cx="2766864" cy="4397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8F274A4-2A11-F74B-80D3-AA0E9FD2C873}"/>
              </a:ext>
            </a:extLst>
          </p:cNvPr>
          <p:cNvSpPr/>
          <p:nvPr/>
        </p:nvSpPr>
        <p:spPr>
          <a:xfrm>
            <a:off x="5687292" y="533517"/>
            <a:ext cx="2766864" cy="43890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54F7B1B5-A752-3A43-AE27-7EBC43FD310B}"/>
              </a:ext>
            </a:extLst>
          </p:cNvPr>
          <p:cNvSpPr>
            <a:spLocks noGrp="1"/>
          </p:cNvSpPr>
          <p:nvPr>
            <p:ph type="dt" sz="half" idx="10"/>
          </p:nvPr>
        </p:nvSpPr>
        <p:spPr/>
        <p:txBody>
          <a:bodyPr/>
          <a:lstStyle/>
          <a:p>
            <a:fld id="{C4D781DA-99F0-1041-B0A5-78625D253AD5}" type="datetime2">
              <a:rPr lang="en-GB" smtClean="0"/>
              <a:t>Sunday, 26 June 2022</a:t>
            </a:fld>
            <a:endParaRPr lang="en-GB" dirty="0"/>
          </a:p>
        </p:txBody>
      </p:sp>
      <p:sp>
        <p:nvSpPr>
          <p:cNvPr id="7" name="Footer Placeholder 6">
            <a:extLst>
              <a:ext uri="{FF2B5EF4-FFF2-40B4-BE49-F238E27FC236}">
                <a16:creationId xmlns:a16="http://schemas.microsoft.com/office/drawing/2014/main" id="{32F701C3-2907-B546-B080-1FF4EDDB21DB}"/>
              </a:ext>
            </a:extLst>
          </p:cNvPr>
          <p:cNvSpPr>
            <a:spLocks noGrp="1"/>
          </p:cNvSpPr>
          <p:nvPr>
            <p:ph type="ftr" sz="quarter" idx="11"/>
          </p:nvPr>
        </p:nvSpPr>
        <p:spPr/>
        <p:txBody>
          <a:bodyPr/>
          <a:lstStyle/>
          <a:p>
            <a:pPr algn="ctr"/>
            <a:r>
              <a:rPr lang="en-GB"/>
              <a:t>THOR 22</a:t>
            </a:r>
            <a:endParaRPr lang="en-GB" dirty="0"/>
          </a:p>
        </p:txBody>
      </p:sp>
      <p:sp>
        <p:nvSpPr>
          <p:cNvPr id="8" name="Slide Number Placeholder 7">
            <a:extLst>
              <a:ext uri="{FF2B5EF4-FFF2-40B4-BE49-F238E27FC236}">
                <a16:creationId xmlns:a16="http://schemas.microsoft.com/office/drawing/2014/main" id="{67809961-7EEF-194F-A9DA-C9E2475D4963}"/>
              </a:ext>
            </a:extLst>
          </p:cNvPr>
          <p:cNvSpPr>
            <a:spLocks noGrp="1"/>
          </p:cNvSpPr>
          <p:nvPr>
            <p:ph type="sldNum" sz="quarter" idx="12"/>
          </p:nvPr>
        </p:nvSpPr>
        <p:spPr/>
        <p:txBody>
          <a:bodyPr/>
          <a:lstStyle/>
          <a:p>
            <a:fld id="{182A381E-8576-2443-B9FA-A79392BD0688}" type="slidenum">
              <a:rPr lang="en-GB" smtClean="0"/>
              <a:pPr/>
              <a:t>22</a:t>
            </a:fld>
            <a:endParaRPr lang="en-GB" dirty="0"/>
          </a:p>
        </p:txBody>
      </p:sp>
    </p:spTree>
    <p:extLst>
      <p:ext uri="{BB962C8B-B14F-4D97-AF65-F5344CB8AC3E}">
        <p14:creationId xmlns:p14="http://schemas.microsoft.com/office/powerpoint/2010/main" val="2549632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1FC7A8-A3DF-474A-9D60-4B554402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749" y="174064"/>
            <a:ext cx="10196768" cy="6474555"/>
          </a:xfrm>
          <a:prstGeom prst="rect">
            <a:avLst/>
          </a:prstGeom>
        </p:spPr>
      </p:pic>
      <p:sp>
        <p:nvSpPr>
          <p:cNvPr id="2" name="Title 1">
            <a:extLst>
              <a:ext uri="{FF2B5EF4-FFF2-40B4-BE49-F238E27FC236}">
                <a16:creationId xmlns:a16="http://schemas.microsoft.com/office/drawing/2014/main" id="{8C6AEDF7-C7F9-8F40-834D-77138251AB85}"/>
              </a:ext>
            </a:extLst>
          </p:cNvPr>
          <p:cNvSpPr>
            <a:spLocks noGrp="1"/>
          </p:cNvSpPr>
          <p:nvPr>
            <p:ph type="title"/>
          </p:nvPr>
        </p:nvSpPr>
        <p:spPr>
          <a:xfrm>
            <a:off x="838200" y="365125"/>
            <a:ext cx="10515600" cy="1325563"/>
          </a:xfrm>
          <a:prstGeom prst="rect">
            <a:avLst/>
          </a:prstGeom>
        </p:spPr>
        <p:txBody>
          <a:bodyPr/>
          <a:lstStyle/>
          <a:p>
            <a:endParaRPr lang="en-GB" dirty="0"/>
          </a:p>
        </p:txBody>
      </p:sp>
      <p:sp>
        <p:nvSpPr>
          <p:cNvPr id="18" name="TextBox 17">
            <a:extLst>
              <a:ext uri="{FF2B5EF4-FFF2-40B4-BE49-F238E27FC236}">
                <a16:creationId xmlns:a16="http://schemas.microsoft.com/office/drawing/2014/main" id="{7A236F12-57C8-D446-918D-8121702CAE33}"/>
              </a:ext>
            </a:extLst>
          </p:cNvPr>
          <p:cNvSpPr txBox="1"/>
          <p:nvPr/>
        </p:nvSpPr>
        <p:spPr>
          <a:xfrm>
            <a:off x="3896451" y="5454792"/>
            <a:ext cx="535724" cy="369332"/>
          </a:xfrm>
          <a:prstGeom prst="rect">
            <a:avLst/>
          </a:prstGeom>
          <a:noFill/>
        </p:spPr>
        <p:txBody>
          <a:bodyPr wrap="none" rtlCol="0">
            <a:spAutoFit/>
          </a:bodyPr>
          <a:lstStyle/>
          <a:p>
            <a:r>
              <a:rPr lang="en-GB" dirty="0"/>
              <a:t>422</a:t>
            </a:r>
          </a:p>
        </p:txBody>
      </p:sp>
      <p:sp>
        <p:nvSpPr>
          <p:cNvPr id="19" name="TextBox 18">
            <a:extLst>
              <a:ext uri="{FF2B5EF4-FFF2-40B4-BE49-F238E27FC236}">
                <a16:creationId xmlns:a16="http://schemas.microsoft.com/office/drawing/2014/main" id="{270643FE-AC4F-4A4E-B9F5-7AB483AAEEFA}"/>
              </a:ext>
            </a:extLst>
          </p:cNvPr>
          <p:cNvSpPr txBox="1"/>
          <p:nvPr/>
        </p:nvSpPr>
        <p:spPr>
          <a:xfrm>
            <a:off x="6769284" y="5454792"/>
            <a:ext cx="535724" cy="369332"/>
          </a:xfrm>
          <a:prstGeom prst="rect">
            <a:avLst/>
          </a:prstGeom>
          <a:noFill/>
        </p:spPr>
        <p:txBody>
          <a:bodyPr wrap="none" rtlCol="0">
            <a:spAutoFit/>
          </a:bodyPr>
          <a:lstStyle/>
          <a:p>
            <a:r>
              <a:rPr lang="en-GB" dirty="0"/>
              <a:t>437</a:t>
            </a:r>
          </a:p>
        </p:txBody>
      </p:sp>
      <p:sp>
        <p:nvSpPr>
          <p:cNvPr id="20" name="TextBox 19">
            <a:extLst>
              <a:ext uri="{FF2B5EF4-FFF2-40B4-BE49-F238E27FC236}">
                <a16:creationId xmlns:a16="http://schemas.microsoft.com/office/drawing/2014/main" id="{B3E0E7D7-7574-6341-8745-D672ADD7FF10}"/>
              </a:ext>
            </a:extLst>
          </p:cNvPr>
          <p:cNvSpPr txBox="1"/>
          <p:nvPr/>
        </p:nvSpPr>
        <p:spPr>
          <a:xfrm>
            <a:off x="3896451" y="5027971"/>
            <a:ext cx="535724" cy="369332"/>
          </a:xfrm>
          <a:prstGeom prst="rect">
            <a:avLst/>
          </a:prstGeom>
          <a:noFill/>
        </p:spPr>
        <p:txBody>
          <a:bodyPr wrap="none" rtlCol="0">
            <a:spAutoFit/>
          </a:bodyPr>
          <a:lstStyle/>
          <a:p>
            <a:r>
              <a:rPr lang="en-GB" dirty="0"/>
              <a:t>680</a:t>
            </a:r>
          </a:p>
        </p:txBody>
      </p:sp>
      <p:sp>
        <p:nvSpPr>
          <p:cNvPr id="21" name="TextBox 20">
            <a:extLst>
              <a:ext uri="{FF2B5EF4-FFF2-40B4-BE49-F238E27FC236}">
                <a16:creationId xmlns:a16="http://schemas.microsoft.com/office/drawing/2014/main" id="{69E8EBC0-8E41-5846-BECF-4848D3005EA4}"/>
              </a:ext>
            </a:extLst>
          </p:cNvPr>
          <p:cNvSpPr txBox="1"/>
          <p:nvPr/>
        </p:nvSpPr>
        <p:spPr>
          <a:xfrm>
            <a:off x="6769284" y="5027971"/>
            <a:ext cx="535724" cy="369332"/>
          </a:xfrm>
          <a:prstGeom prst="rect">
            <a:avLst/>
          </a:prstGeom>
          <a:noFill/>
        </p:spPr>
        <p:txBody>
          <a:bodyPr wrap="none" rtlCol="0">
            <a:spAutoFit/>
          </a:bodyPr>
          <a:lstStyle/>
          <a:p>
            <a:r>
              <a:rPr lang="en-GB" dirty="0"/>
              <a:t>630</a:t>
            </a:r>
          </a:p>
        </p:txBody>
      </p:sp>
      <p:sp>
        <p:nvSpPr>
          <p:cNvPr id="22" name="TextBox 21">
            <a:extLst>
              <a:ext uri="{FF2B5EF4-FFF2-40B4-BE49-F238E27FC236}">
                <a16:creationId xmlns:a16="http://schemas.microsoft.com/office/drawing/2014/main" id="{6F6C0367-37DE-B14D-A37A-8DE9492F0810}"/>
              </a:ext>
            </a:extLst>
          </p:cNvPr>
          <p:cNvSpPr txBox="1"/>
          <p:nvPr/>
        </p:nvSpPr>
        <p:spPr>
          <a:xfrm>
            <a:off x="3896451" y="4628133"/>
            <a:ext cx="535724" cy="369332"/>
          </a:xfrm>
          <a:prstGeom prst="rect">
            <a:avLst/>
          </a:prstGeom>
          <a:noFill/>
        </p:spPr>
        <p:txBody>
          <a:bodyPr wrap="none" rtlCol="0">
            <a:spAutoFit/>
          </a:bodyPr>
          <a:lstStyle/>
          <a:p>
            <a:r>
              <a:rPr lang="en-GB" dirty="0"/>
              <a:t>123</a:t>
            </a:r>
          </a:p>
        </p:txBody>
      </p:sp>
      <p:sp>
        <p:nvSpPr>
          <p:cNvPr id="23" name="TextBox 22">
            <a:extLst>
              <a:ext uri="{FF2B5EF4-FFF2-40B4-BE49-F238E27FC236}">
                <a16:creationId xmlns:a16="http://schemas.microsoft.com/office/drawing/2014/main" id="{A91547AE-C5E1-954B-8A4B-66E07E88C314}"/>
              </a:ext>
            </a:extLst>
          </p:cNvPr>
          <p:cNvSpPr txBox="1"/>
          <p:nvPr/>
        </p:nvSpPr>
        <p:spPr>
          <a:xfrm>
            <a:off x="6769284" y="4627177"/>
            <a:ext cx="535724" cy="369332"/>
          </a:xfrm>
          <a:prstGeom prst="rect">
            <a:avLst/>
          </a:prstGeom>
          <a:noFill/>
        </p:spPr>
        <p:txBody>
          <a:bodyPr wrap="none" rtlCol="0">
            <a:spAutoFit/>
          </a:bodyPr>
          <a:lstStyle/>
          <a:p>
            <a:r>
              <a:rPr lang="en-GB" dirty="0"/>
              <a:t>160</a:t>
            </a:r>
          </a:p>
        </p:txBody>
      </p:sp>
      <p:sp>
        <p:nvSpPr>
          <p:cNvPr id="24" name="TextBox 23">
            <a:extLst>
              <a:ext uri="{FF2B5EF4-FFF2-40B4-BE49-F238E27FC236}">
                <a16:creationId xmlns:a16="http://schemas.microsoft.com/office/drawing/2014/main" id="{89027131-40B7-BD43-B13A-0665B98D32AC}"/>
              </a:ext>
            </a:extLst>
          </p:cNvPr>
          <p:cNvSpPr txBox="1"/>
          <p:nvPr/>
        </p:nvSpPr>
        <p:spPr>
          <a:xfrm>
            <a:off x="3837942" y="3833202"/>
            <a:ext cx="652743" cy="369332"/>
          </a:xfrm>
          <a:prstGeom prst="rect">
            <a:avLst/>
          </a:prstGeom>
          <a:noFill/>
        </p:spPr>
        <p:txBody>
          <a:bodyPr wrap="none" rtlCol="0">
            <a:spAutoFit/>
          </a:bodyPr>
          <a:lstStyle/>
          <a:p>
            <a:r>
              <a:rPr lang="en-GB" dirty="0"/>
              <a:t>1960</a:t>
            </a:r>
          </a:p>
        </p:txBody>
      </p:sp>
      <p:sp>
        <p:nvSpPr>
          <p:cNvPr id="25" name="TextBox 24">
            <a:extLst>
              <a:ext uri="{FF2B5EF4-FFF2-40B4-BE49-F238E27FC236}">
                <a16:creationId xmlns:a16="http://schemas.microsoft.com/office/drawing/2014/main" id="{8D002329-E5CC-DA4D-AD9C-889B916E11E0}"/>
              </a:ext>
            </a:extLst>
          </p:cNvPr>
          <p:cNvSpPr txBox="1"/>
          <p:nvPr/>
        </p:nvSpPr>
        <p:spPr>
          <a:xfrm>
            <a:off x="6710775" y="3833202"/>
            <a:ext cx="652743" cy="369332"/>
          </a:xfrm>
          <a:prstGeom prst="rect">
            <a:avLst/>
          </a:prstGeom>
          <a:noFill/>
        </p:spPr>
        <p:txBody>
          <a:bodyPr wrap="none" rtlCol="0">
            <a:spAutoFit/>
          </a:bodyPr>
          <a:lstStyle/>
          <a:p>
            <a:r>
              <a:rPr lang="en-GB" dirty="0"/>
              <a:t>1855</a:t>
            </a:r>
          </a:p>
        </p:txBody>
      </p:sp>
      <p:sp>
        <p:nvSpPr>
          <p:cNvPr id="26" name="TextBox 25">
            <a:extLst>
              <a:ext uri="{FF2B5EF4-FFF2-40B4-BE49-F238E27FC236}">
                <a16:creationId xmlns:a16="http://schemas.microsoft.com/office/drawing/2014/main" id="{AC9E76B4-DCD8-104A-A641-9CABCA81D922}"/>
              </a:ext>
            </a:extLst>
          </p:cNvPr>
          <p:cNvSpPr txBox="1"/>
          <p:nvPr/>
        </p:nvSpPr>
        <p:spPr>
          <a:xfrm>
            <a:off x="3837942" y="2248812"/>
            <a:ext cx="652743" cy="369332"/>
          </a:xfrm>
          <a:prstGeom prst="rect">
            <a:avLst/>
          </a:prstGeom>
          <a:noFill/>
        </p:spPr>
        <p:txBody>
          <a:bodyPr wrap="none" rtlCol="0">
            <a:spAutoFit/>
          </a:bodyPr>
          <a:lstStyle/>
          <a:p>
            <a:r>
              <a:rPr lang="en-GB" dirty="0"/>
              <a:t>1075</a:t>
            </a:r>
          </a:p>
        </p:txBody>
      </p:sp>
      <p:sp>
        <p:nvSpPr>
          <p:cNvPr id="27" name="TextBox 26">
            <a:extLst>
              <a:ext uri="{FF2B5EF4-FFF2-40B4-BE49-F238E27FC236}">
                <a16:creationId xmlns:a16="http://schemas.microsoft.com/office/drawing/2014/main" id="{D34B7206-0108-FE40-8F8F-99B47F55CE35}"/>
              </a:ext>
            </a:extLst>
          </p:cNvPr>
          <p:cNvSpPr txBox="1"/>
          <p:nvPr/>
        </p:nvSpPr>
        <p:spPr>
          <a:xfrm>
            <a:off x="6710775" y="2248812"/>
            <a:ext cx="652743" cy="369332"/>
          </a:xfrm>
          <a:prstGeom prst="rect">
            <a:avLst/>
          </a:prstGeom>
          <a:noFill/>
        </p:spPr>
        <p:txBody>
          <a:bodyPr wrap="none" rtlCol="0">
            <a:spAutoFit/>
          </a:bodyPr>
          <a:lstStyle/>
          <a:p>
            <a:r>
              <a:rPr lang="en-GB" dirty="0"/>
              <a:t>1000</a:t>
            </a:r>
          </a:p>
        </p:txBody>
      </p:sp>
      <p:sp>
        <p:nvSpPr>
          <p:cNvPr id="28" name="TextBox 27">
            <a:extLst>
              <a:ext uri="{FF2B5EF4-FFF2-40B4-BE49-F238E27FC236}">
                <a16:creationId xmlns:a16="http://schemas.microsoft.com/office/drawing/2014/main" id="{EBCBE82E-E64C-9541-B4E3-8EACF0F872B5}"/>
              </a:ext>
            </a:extLst>
          </p:cNvPr>
          <p:cNvSpPr txBox="1"/>
          <p:nvPr/>
        </p:nvSpPr>
        <p:spPr>
          <a:xfrm>
            <a:off x="3896451" y="1690688"/>
            <a:ext cx="535724" cy="369332"/>
          </a:xfrm>
          <a:prstGeom prst="rect">
            <a:avLst/>
          </a:prstGeom>
          <a:noFill/>
        </p:spPr>
        <p:txBody>
          <a:bodyPr wrap="none" rtlCol="0">
            <a:spAutoFit/>
          </a:bodyPr>
          <a:lstStyle/>
          <a:p>
            <a:r>
              <a:rPr lang="en-GB" dirty="0"/>
              <a:t>175</a:t>
            </a:r>
          </a:p>
        </p:txBody>
      </p:sp>
      <p:sp>
        <p:nvSpPr>
          <p:cNvPr id="29" name="TextBox 28">
            <a:extLst>
              <a:ext uri="{FF2B5EF4-FFF2-40B4-BE49-F238E27FC236}">
                <a16:creationId xmlns:a16="http://schemas.microsoft.com/office/drawing/2014/main" id="{E7CB59BE-89D7-F240-A305-033A8BFA9FCE}"/>
              </a:ext>
            </a:extLst>
          </p:cNvPr>
          <p:cNvSpPr txBox="1"/>
          <p:nvPr/>
        </p:nvSpPr>
        <p:spPr>
          <a:xfrm>
            <a:off x="6769284" y="1874287"/>
            <a:ext cx="535724" cy="369332"/>
          </a:xfrm>
          <a:prstGeom prst="rect">
            <a:avLst/>
          </a:prstGeom>
          <a:noFill/>
        </p:spPr>
        <p:txBody>
          <a:bodyPr wrap="none" rtlCol="0">
            <a:spAutoFit/>
          </a:bodyPr>
          <a:lstStyle/>
          <a:p>
            <a:r>
              <a:rPr lang="en-GB" dirty="0"/>
              <a:t>175</a:t>
            </a:r>
          </a:p>
        </p:txBody>
      </p:sp>
      <p:sp>
        <p:nvSpPr>
          <p:cNvPr id="30" name="TextBox 29">
            <a:extLst>
              <a:ext uri="{FF2B5EF4-FFF2-40B4-BE49-F238E27FC236}">
                <a16:creationId xmlns:a16="http://schemas.microsoft.com/office/drawing/2014/main" id="{5310C564-966F-2B4C-B9D2-AF23BAE3F53C}"/>
              </a:ext>
            </a:extLst>
          </p:cNvPr>
          <p:cNvSpPr txBox="1"/>
          <p:nvPr/>
        </p:nvSpPr>
        <p:spPr>
          <a:xfrm>
            <a:off x="6710775" y="1232345"/>
            <a:ext cx="652743" cy="369332"/>
          </a:xfrm>
          <a:prstGeom prst="rect">
            <a:avLst/>
          </a:prstGeom>
          <a:noFill/>
        </p:spPr>
        <p:txBody>
          <a:bodyPr wrap="none" rtlCol="0">
            <a:spAutoFit/>
          </a:bodyPr>
          <a:lstStyle/>
          <a:p>
            <a:r>
              <a:rPr lang="en-GB" dirty="0"/>
              <a:t>1037</a:t>
            </a:r>
          </a:p>
        </p:txBody>
      </p:sp>
      <p:sp>
        <p:nvSpPr>
          <p:cNvPr id="31" name="TextBox 30">
            <a:extLst>
              <a:ext uri="{FF2B5EF4-FFF2-40B4-BE49-F238E27FC236}">
                <a16:creationId xmlns:a16="http://schemas.microsoft.com/office/drawing/2014/main" id="{CAB012A4-5B19-E944-B9A6-5BD715C64E95}"/>
              </a:ext>
            </a:extLst>
          </p:cNvPr>
          <p:cNvSpPr txBox="1"/>
          <p:nvPr/>
        </p:nvSpPr>
        <p:spPr>
          <a:xfrm>
            <a:off x="3837942" y="1232345"/>
            <a:ext cx="652743" cy="369332"/>
          </a:xfrm>
          <a:prstGeom prst="rect">
            <a:avLst/>
          </a:prstGeom>
          <a:noFill/>
        </p:spPr>
        <p:txBody>
          <a:bodyPr wrap="none" rtlCol="0">
            <a:spAutoFit/>
          </a:bodyPr>
          <a:lstStyle/>
          <a:p>
            <a:r>
              <a:rPr lang="en-GB" dirty="0"/>
              <a:t>1417</a:t>
            </a:r>
          </a:p>
        </p:txBody>
      </p:sp>
      <p:sp>
        <p:nvSpPr>
          <p:cNvPr id="14" name="Rectangle 13">
            <a:extLst>
              <a:ext uri="{FF2B5EF4-FFF2-40B4-BE49-F238E27FC236}">
                <a16:creationId xmlns:a16="http://schemas.microsoft.com/office/drawing/2014/main" id="{E7A5D96A-21D5-8C42-8D68-94ED5ADF0687}"/>
              </a:ext>
            </a:extLst>
          </p:cNvPr>
          <p:cNvSpPr/>
          <p:nvPr/>
        </p:nvSpPr>
        <p:spPr>
          <a:xfrm>
            <a:off x="2714129" y="524657"/>
            <a:ext cx="2766864" cy="4397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8F274A4-2A11-F74B-80D3-AA0E9FD2C873}"/>
              </a:ext>
            </a:extLst>
          </p:cNvPr>
          <p:cNvSpPr/>
          <p:nvPr/>
        </p:nvSpPr>
        <p:spPr>
          <a:xfrm>
            <a:off x="5687292" y="533517"/>
            <a:ext cx="2766864" cy="43890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C6F3458A-DDDA-BA4A-B08A-C01061243B63}"/>
              </a:ext>
            </a:extLst>
          </p:cNvPr>
          <p:cNvSpPr>
            <a:spLocks noGrp="1"/>
          </p:cNvSpPr>
          <p:nvPr>
            <p:ph type="dt" sz="half" idx="10"/>
          </p:nvPr>
        </p:nvSpPr>
        <p:spPr/>
        <p:txBody>
          <a:bodyPr/>
          <a:lstStyle/>
          <a:p>
            <a:fld id="{6234EECC-91F4-E148-989E-1F497D3EAC83}" type="datetime2">
              <a:rPr lang="en-GB" smtClean="0"/>
              <a:t>Sunday, 26 June 2022</a:t>
            </a:fld>
            <a:endParaRPr lang="en-GB" dirty="0"/>
          </a:p>
        </p:txBody>
      </p:sp>
      <p:sp>
        <p:nvSpPr>
          <p:cNvPr id="8" name="Footer Placeholder 7">
            <a:extLst>
              <a:ext uri="{FF2B5EF4-FFF2-40B4-BE49-F238E27FC236}">
                <a16:creationId xmlns:a16="http://schemas.microsoft.com/office/drawing/2014/main" id="{73F795C9-44CB-2B4B-AF22-F64339DCAD49}"/>
              </a:ext>
            </a:extLst>
          </p:cNvPr>
          <p:cNvSpPr>
            <a:spLocks noGrp="1"/>
          </p:cNvSpPr>
          <p:nvPr>
            <p:ph type="ftr" sz="quarter" idx="11"/>
          </p:nvPr>
        </p:nvSpPr>
        <p:spPr/>
        <p:txBody>
          <a:bodyPr/>
          <a:lstStyle/>
          <a:p>
            <a:pPr algn="ctr"/>
            <a:r>
              <a:rPr lang="en-GB"/>
              <a:t>THOR 22</a:t>
            </a:r>
            <a:endParaRPr lang="en-GB" dirty="0"/>
          </a:p>
        </p:txBody>
      </p:sp>
      <p:sp>
        <p:nvSpPr>
          <p:cNvPr id="9" name="Slide Number Placeholder 8">
            <a:extLst>
              <a:ext uri="{FF2B5EF4-FFF2-40B4-BE49-F238E27FC236}">
                <a16:creationId xmlns:a16="http://schemas.microsoft.com/office/drawing/2014/main" id="{D6CCC9ED-C214-E442-845B-85423DA6C21B}"/>
              </a:ext>
            </a:extLst>
          </p:cNvPr>
          <p:cNvSpPr>
            <a:spLocks noGrp="1"/>
          </p:cNvSpPr>
          <p:nvPr>
            <p:ph type="sldNum" sz="quarter" idx="12"/>
          </p:nvPr>
        </p:nvSpPr>
        <p:spPr/>
        <p:txBody>
          <a:bodyPr/>
          <a:lstStyle/>
          <a:p>
            <a:fld id="{182A381E-8576-2443-B9FA-A79392BD0688}" type="slidenum">
              <a:rPr lang="en-GB" smtClean="0"/>
              <a:pPr/>
              <a:t>23</a:t>
            </a:fld>
            <a:endParaRPr lang="en-GB" dirty="0"/>
          </a:p>
        </p:txBody>
      </p:sp>
    </p:spTree>
    <p:extLst>
      <p:ext uri="{BB962C8B-B14F-4D97-AF65-F5344CB8AC3E}">
        <p14:creationId xmlns:p14="http://schemas.microsoft.com/office/powerpoint/2010/main" val="27967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5000"/>
                                        <p:tgtEl>
                                          <p:spTgt spid="14"/>
                                        </p:tgtEl>
                                      </p:cBhvr>
                                    </p:animEffect>
                                    <p:set>
                                      <p:cBhvr>
                                        <p:cTn id="7" dur="1" fill="hold">
                                          <p:stCondLst>
                                            <p:cond delay="4999"/>
                                          </p:stCondLst>
                                        </p:cTn>
                                        <p:tgtEl>
                                          <p:spTgt spid="14"/>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0"/>
                                        <p:tgtEl>
                                          <p:spTgt spid="32"/>
                                        </p:tgtEl>
                                      </p:cBhvr>
                                    </p:animEffect>
                                    <p:set>
                                      <p:cBhvr>
                                        <p:cTn id="10" dur="1" fill="hold">
                                          <p:stCondLst>
                                            <p:cond delay="4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A8DC42-7BB8-014D-BFE2-22EFBB9CD5C6}"/>
              </a:ext>
            </a:extLst>
          </p:cNvPr>
          <p:cNvSpPr>
            <a:spLocks noGrp="1"/>
          </p:cNvSpPr>
          <p:nvPr>
            <p:ph type="title"/>
          </p:nvPr>
        </p:nvSpPr>
        <p:spPr>
          <a:xfrm>
            <a:off x="838200" y="365125"/>
            <a:ext cx="10515600" cy="1325563"/>
          </a:xfrm>
          <a:prstGeom prst="rect">
            <a:avLst/>
          </a:prstGeom>
        </p:spPr>
        <p:txBody>
          <a:bodyPr/>
          <a:lstStyle/>
          <a:p>
            <a:r>
              <a:rPr lang="en-GB" dirty="0" err="1"/>
              <a:t>RePhill</a:t>
            </a:r>
            <a:endParaRPr lang="en-GB" dirty="0"/>
          </a:p>
        </p:txBody>
      </p:sp>
      <p:sp>
        <p:nvSpPr>
          <p:cNvPr id="8" name="Date Placeholder 7">
            <a:extLst>
              <a:ext uri="{FF2B5EF4-FFF2-40B4-BE49-F238E27FC236}">
                <a16:creationId xmlns:a16="http://schemas.microsoft.com/office/drawing/2014/main" id="{9B47602C-C5C9-D049-B9F9-513EB0043A2F}"/>
              </a:ext>
            </a:extLst>
          </p:cNvPr>
          <p:cNvSpPr>
            <a:spLocks noGrp="1"/>
          </p:cNvSpPr>
          <p:nvPr>
            <p:ph type="dt" sz="half" idx="10"/>
          </p:nvPr>
        </p:nvSpPr>
        <p:spPr/>
        <p:txBody>
          <a:bodyPr/>
          <a:lstStyle/>
          <a:p>
            <a:fld id="{2F156E74-C784-064A-B621-B40364BC8C48}" type="datetime2">
              <a:rPr lang="en-GB" smtClean="0"/>
              <a:t>Sunday, 26 June 2022</a:t>
            </a:fld>
            <a:endParaRPr lang="en-GB" dirty="0"/>
          </a:p>
        </p:txBody>
      </p:sp>
      <p:sp>
        <p:nvSpPr>
          <p:cNvPr id="9" name="Footer Placeholder 8">
            <a:extLst>
              <a:ext uri="{FF2B5EF4-FFF2-40B4-BE49-F238E27FC236}">
                <a16:creationId xmlns:a16="http://schemas.microsoft.com/office/drawing/2014/main" id="{59462B59-8E65-F245-AA5E-69AD0F476EEF}"/>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C2C8F67B-8DDB-7D49-9081-A814B48C02ED}"/>
              </a:ext>
            </a:extLst>
          </p:cNvPr>
          <p:cNvSpPr>
            <a:spLocks noGrp="1"/>
          </p:cNvSpPr>
          <p:nvPr>
            <p:ph type="sldNum" sz="quarter" idx="12"/>
          </p:nvPr>
        </p:nvSpPr>
        <p:spPr/>
        <p:txBody>
          <a:bodyPr/>
          <a:lstStyle/>
          <a:p>
            <a:fld id="{182A381E-8576-2443-B9FA-A79392BD0688}" type="slidenum">
              <a:rPr lang="en-GB" smtClean="0"/>
              <a:pPr/>
              <a:t>24</a:t>
            </a:fld>
            <a:endParaRPr lang="en-GB" dirty="0"/>
          </a:p>
        </p:txBody>
      </p:sp>
      <p:grpSp>
        <p:nvGrpSpPr>
          <p:cNvPr id="3" name="Group 2">
            <a:extLst>
              <a:ext uri="{FF2B5EF4-FFF2-40B4-BE49-F238E27FC236}">
                <a16:creationId xmlns:a16="http://schemas.microsoft.com/office/drawing/2014/main" id="{764B1A5A-2E7A-6047-A180-654ED7BD5990}"/>
              </a:ext>
            </a:extLst>
          </p:cNvPr>
          <p:cNvGrpSpPr/>
          <p:nvPr/>
        </p:nvGrpSpPr>
        <p:grpSpPr>
          <a:xfrm>
            <a:off x="198440" y="2964968"/>
            <a:ext cx="11881152" cy="2233265"/>
            <a:chOff x="198440" y="2964968"/>
            <a:chExt cx="11881152" cy="2233265"/>
          </a:xfrm>
        </p:grpSpPr>
        <p:pic>
          <p:nvPicPr>
            <p:cNvPr id="5" name="Picture 4">
              <a:extLst>
                <a:ext uri="{FF2B5EF4-FFF2-40B4-BE49-F238E27FC236}">
                  <a16:creationId xmlns:a16="http://schemas.microsoft.com/office/drawing/2014/main" id="{10334B35-242C-B94D-A9F2-698109ADF3F6}"/>
                </a:ext>
              </a:extLst>
            </p:cNvPr>
            <p:cNvPicPr>
              <a:picLocks noChangeAspect="1"/>
            </p:cNvPicPr>
            <p:nvPr/>
          </p:nvPicPr>
          <p:blipFill>
            <a:blip r:embed="rId2"/>
            <a:stretch>
              <a:fillRect/>
            </a:stretch>
          </p:blipFill>
          <p:spPr>
            <a:xfrm>
              <a:off x="198440" y="4118941"/>
              <a:ext cx="11795120" cy="1079292"/>
            </a:xfrm>
            <a:prstGeom prst="rect">
              <a:avLst/>
            </a:prstGeom>
          </p:spPr>
        </p:pic>
        <p:pic>
          <p:nvPicPr>
            <p:cNvPr id="2" name="Picture 1">
              <a:extLst>
                <a:ext uri="{FF2B5EF4-FFF2-40B4-BE49-F238E27FC236}">
                  <a16:creationId xmlns:a16="http://schemas.microsoft.com/office/drawing/2014/main" id="{1E67B9CC-E8FA-5147-9F11-2C1CDF8028BC}"/>
                </a:ext>
              </a:extLst>
            </p:cNvPr>
            <p:cNvPicPr>
              <a:picLocks noChangeAspect="1"/>
            </p:cNvPicPr>
            <p:nvPr/>
          </p:nvPicPr>
          <p:blipFill>
            <a:blip r:embed="rId3"/>
            <a:stretch>
              <a:fillRect/>
            </a:stretch>
          </p:blipFill>
          <p:spPr>
            <a:xfrm>
              <a:off x="271592" y="2964968"/>
              <a:ext cx="11808000" cy="1254047"/>
            </a:xfrm>
            <a:prstGeom prst="rect">
              <a:avLst/>
            </a:prstGeom>
          </p:spPr>
        </p:pic>
      </p:grpSp>
      <p:grpSp>
        <p:nvGrpSpPr>
          <p:cNvPr id="7" name="Group 6">
            <a:extLst>
              <a:ext uri="{FF2B5EF4-FFF2-40B4-BE49-F238E27FC236}">
                <a16:creationId xmlns:a16="http://schemas.microsoft.com/office/drawing/2014/main" id="{449F288F-AA51-AB49-A16E-F2E37BBE4807}"/>
              </a:ext>
            </a:extLst>
          </p:cNvPr>
          <p:cNvGrpSpPr>
            <a:grpSpLocks noChangeAspect="1"/>
          </p:cNvGrpSpPr>
          <p:nvPr/>
        </p:nvGrpSpPr>
        <p:grpSpPr>
          <a:xfrm>
            <a:off x="271592" y="1523255"/>
            <a:ext cx="11573311" cy="1044000"/>
            <a:chOff x="2882042" y="638840"/>
            <a:chExt cx="8840916" cy="797518"/>
          </a:xfrm>
        </p:grpSpPr>
        <p:pic>
          <p:nvPicPr>
            <p:cNvPr id="11" name="Content Placeholder 5">
              <a:extLst>
                <a:ext uri="{FF2B5EF4-FFF2-40B4-BE49-F238E27FC236}">
                  <a16:creationId xmlns:a16="http://schemas.microsoft.com/office/drawing/2014/main" id="{94CEF09D-BA25-F644-8742-9845983E42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b="60977"/>
            <a:stretch/>
          </p:blipFill>
          <p:spPr>
            <a:xfrm>
              <a:off x="2882042" y="638840"/>
              <a:ext cx="8840916" cy="543190"/>
            </a:xfrm>
            <a:prstGeom prst="rect">
              <a:avLst/>
            </a:prstGeom>
          </p:spPr>
        </p:pic>
        <p:sp>
          <p:nvSpPr>
            <p:cNvPr id="4" name="Rectangle 3">
              <a:extLst>
                <a:ext uri="{FF2B5EF4-FFF2-40B4-BE49-F238E27FC236}">
                  <a16:creationId xmlns:a16="http://schemas.microsoft.com/office/drawing/2014/main" id="{CDEC6D8D-A60F-F241-947C-BC50B3142130}"/>
                </a:ext>
              </a:extLst>
            </p:cNvPr>
            <p:cNvSpPr/>
            <p:nvPr/>
          </p:nvSpPr>
          <p:spPr>
            <a:xfrm>
              <a:off x="7424979" y="1019277"/>
              <a:ext cx="4297979" cy="41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249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395CF7-8E89-C646-9D75-692363E2C8B1}"/>
              </a:ext>
            </a:extLst>
          </p:cNvPr>
          <p:cNvSpPr>
            <a:spLocks noGrp="1"/>
          </p:cNvSpPr>
          <p:nvPr>
            <p:ph type="dt" sz="half" idx="10"/>
          </p:nvPr>
        </p:nvSpPr>
        <p:spPr/>
        <p:txBody>
          <a:bodyPr/>
          <a:lstStyle/>
          <a:p>
            <a:fld id="{6F36D810-61C0-F44E-97EF-E1CC9A62BB68}" type="datetime2">
              <a:rPr lang="en-GB" smtClean="0"/>
              <a:t>Sunday, 26 June 2022</a:t>
            </a:fld>
            <a:endParaRPr lang="en-GB" dirty="0"/>
          </a:p>
        </p:txBody>
      </p:sp>
      <p:sp>
        <p:nvSpPr>
          <p:cNvPr id="3" name="Footer Placeholder 2">
            <a:extLst>
              <a:ext uri="{FF2B5EF4-FFF2-40B4-BE49-F238E27FC236}">
                <a16:creationId xmlns:a16="http://schemas.microsoft.com/office/drawing/2014/main" id="{1614102D-F939-6C4B-8572-A86AC5560763}"/>
              </a:ext>
            </a:extLst>
          </p:cNvPr>
          <p:cNvSpPr>
            <a:spLocks noGrp="1"/>
          </p:cNvSpPr>
          <p:nvPr>
            <p:ph type="ftr" sz="quarter" idx="11"/>
          </p:nvPr>
        </p:nvSpPr>
        <p:spPr/>
        <p:txBody>
          <a:bodyPr/>
          <a:lstStyle/>
          <a:p>
            <a:pPr algn="ctr"/>
            <a:r>
              <a:rPr lang="en-GB"/>
              <a:t>THOR 22</a:t>
            </a:r>
            <a:endParaRPr lang="en-GB" dirty="0"/>
          </a:p>
        </p:txBody>
      </p:sp>
      <p:sp>
        <p:nvSpPr>
          <p:cNvPr id="4" name="Slide Number Placeholder 3">
            <a:extLst>
              <a:ext uri="{FF2B5EF4-FFF2-40B4-BE49-F238E27FC236}">
                <a16:creationId xmlns:a16="http://schemas.microsoft.com/office/drawing/2014/main" id="{3934904C-C6D1-4D4C-9DB7-43CF9450CC71}"/>
              </a:ext>
            </a:extLst>
          </p:cNvPr>
          <p:cNvSpPr>
            <a:spLocks noGrp="1"/>
          </p:cNvSpPr>
          <p:nvPr>
            <p:ph type="sldNum" sz="quarter" idx="12"/>
          </p:nvPr>
        </p:nvSpPr>
        <p:spPr/>
        <p:txBody>
          <a:bodyPr/>
          <a:lstStyle/>
          <a:p>
            <a:fld id="{182A381E-8576-2443-B9FA-A79392BD0688}" type="slidenum">
              <a:rPr lang="en-GB" smtClean="0"/>
              <a:pPr/>
              <a:t>25</a:t>
            </a:fld>
            <a:endParaRPr lang="en-GB" dirty="0"/>
          </a:p>
        </p:txBody>
      </p:sp>
      <p:sp>
        <p:nvSpPr>
          <p:cNvPr id="5" name="Content Placeholder 4">
            <a:extLst>
              <a:ext uri="{FF2B5EF4-FFF2-40B4-BE49-F238E27FC236}">
                <a16:creationId xmlns:a16="http://schemas.microsoft.com/office/drawing/2014/main" id="{2722B1E0-F1F1-004B-A59E-ABAEF1CC58E3}"/>
              </a:ext>
            </a:extLst>
          </p:cNvPr>
          <p:cNvSpPr>
            <a:spLocks noGrp="1"/>
          </p:cNvSpPr>
          <p:nvPr>
            <p:ph sz="quarter" idx="13"/>
          </p:nvPr>
        </p:nvSpPr>
        <p:spPr/>
        <p:txBody>
          <a:bodyPr/>
          <a:lstStyle/>
          <a:p>
            <a:r>
              <a:rPr lang="en-GB" dirty="0"/>
              <a:t>After 24 hours, plasma and platelet ratios were </a:t>
            </a:r>
            <a:r>
              <a:rPr lang="en-GB" dirty="0" err="1"/>
              <a:t>unassociated</a:t>
            </a:r>
            <a:r>
              <a:rPr lang="en-GB" dirty="0"/>
              <a:t> with mortality, when competing risks from non-</a:t>
            </a:r>
            <a:r>
              <a:rPr lang="en-GB" dirty="0" err="1"/>
              <a:t>hemorrhagic</a:t>
            </a:r>
            <a:r>
              <a:rPr lang="en-GB" dirty="0"/>
              <a:t> causes prevailed</a:t>
            </a:r>
          </a:p>
          <a:p>
            <a:r>
              <a:rPr lang="en-GB" dirty="0"/>
              <a:t>Increased ratios of </a:t>
            </a:r>
            <a:r>
              <a:rPr lang="en-GB" dirty="0" err="1"/>
              <a:t>plasma:RBC</a:t>
            </a:r>
            <a:r>
              <a:rPr lang="en-GB" dirty="0"/>
              <a:t> and </a:t>
            </a:r>
            <a:r>
              <a:rPr lang="en-GB" dirty="0" err="1"/>
              <a:t>platelets:RBC</a:t>
            </a:r>
            <a:r>
              <a:rPr lang="en-GB" dirty="0"/>
              <a:t>) were independently associated with decreased 6-hour mortality, when </a:t>
            </a:r>
            <a:r>
              <a:rPr lang="en-GB" dirty="0" err="1"/>
              <a:t>hemorrhagic</a:t>
            </a:r>
            <a:r>
              <a:rPr lang="en-GB" dirty="0"/>
              <a:t> death predominated. </a:t>
            </a:r>
          </a:p>
          <a:p>
            <a:r>
              <a:rPr lang="en-GB" dirty="0"/>
              <a:t>In the first 6 hours, patients with ratios &lt; 1:2 were 3–4 times more likely to die than patients with ratios ≥1:1.</a:t>
            </a:r>
          </a:p>
        </p:txBody>
      </p:sp>
      <p:sp>
        <p:nvSpPr>
          <p:cNvPr id="6" name="Title 5">
            <a:extLst>
              <a:ext uri="{FF2B5EF4-FFF2-40B4-BE49-F238E27FC236}">
                <a16:creationId xmlns:a16="http://schemas.microsoft.com/office/drawing/2014/main" id="{D3905694-952F-5040-A5A7-751EE3116516}"/>
              </a:ext>
            </a:extLst>
          </p:cNvPr>
          <p:cNvSpPr>
            <a:spLocks noGrp="1"/>
          </p:cNvSpPr>
          <p:nvPr>
            <p:ph type="title"/>
          </p:nvPr>
        </p:nvSpPr>
        <p:spPr/>
        <p:txBody>
          <a:bodyPr/>
          <a:lstStyle/>
          <a:p>
            <a:r>
              <a:rPr lang="en-GB" dirty="0"/>
              <a:t>PROMMTT</a:t>
            </a:r>
          </a:p>
        </p:txBody>
      </p:sp>
    </p:spTree>
    <p:extLst>
      <p:ext uri="{BB962C8B-B14F-4D97-AF65-F5344CB8AC3E}">
        <p14:creationId xmlns:p14="http://schemas.microsoft.com/office/powerpoint/2010/main" val="5808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DA3ED-86BB-214C-9659-268F71A4D7FA}"/>
              </a:ext>
            </a:extLst>
          </p:cNvPr>
          <p:cNvSpPr>
            <a:spLocks noGrp="1"/>
          </p:cNvSpPr>
          <p:nvPr>
            <p:ph type="dt" sz="half" idx="10"/>
          </p:nvPr>
        </p:nvSpPr>
        <p:spPr/>
        <p:txBody>
          <a:bodyPr/>
          <a:lstStyle/>
          <a:p>
            <a:fld id="{6F36D810-61C0-F44E-97EF-E1CC9A62BB68}" type="datetime2">
              <a:rPr lang="en-GB" smtClean="0"/>
              <a:t>Sunday, 26 June 2022</a:t>
            </a:fld>
            <a:endParaRPr lang="en-GB" dirty="0"/>
          </a:p>
        </p:txBody>
      </p:sp>
      <p:sp>
        <p:nvSpPr>
          <p:cNvPr id="3" name="Footer Placeholder 2">
            <a:extLst>
              <a:ext uri="{FF2B5EF4-FFF2-40B4-BE49-F238E27FC236}">
                <a16:creationId xmlns:a16="http://schemas.microsoft.com/office/drawing/2014/main" id="{01A63472-428B-F44D-85C0-D8652F0E2E57}"/>
              </a:ext>
            </a:extLst>
          </p:cNvPr>
          <p:cNvSpPr>
            <a:spLocks noGrp="1"/>
          </p:cNvSpPr>
          <p:nvPr>
            <p:ph type="ftr" sz="quarter" idx="11"/>
          </p:nvPr>
        </p:nvSpPr>
        <p:spPr/>
        <p:txBody>
          <a:bodyPr/>
          <a:lstStyle/>
          <a:p>
            <a:pPr algn="ctr"/>
            <a:r>
              <a:rPr lang="en-GB"/>
              <a:t>THOR 22</a:t>
            </a:r>
            <a:endParaRPr lang="en-GB" dirty="0"/>
          </a:p>
        </p:txBody>
      </p:sp>
      <p:sp>
        <p:nvSpPr>
          <p:cNvPr id="4" name="Slide Number Placeholder 3">
            <a:extLst>
              <a:ext uri="{FF2B5EF4-FFF2-40B4-BE49-F238E27FC236}">
                <a16:creationId xmlns:a16="http://schemas.microsoft.com/office/drawing/2014/main" id="{F73E2E70-2E79-0740-8924-5C40E4F5A166}"/>
              </a:ext>
            </a:extLst>
          </p:cNvPr>
          <p:cNvSpPr>
            <a:spLocks noGrp="1"/>
          </p:cNvSpPr>
          <p:nvPr>
            <p:ph type="sldNum" sz="quarter" idx="12"/>
          </p:nvPr>
        </p:nvSpPr>
        <p:spPr/>
        <p:txBody>
          <a:bodyPr/>
          <a:lstStyle/>
          <a:p>
            <a:fld id="{182A381E-8576-2443-B9FA-A79392BD0688}" type="slidenum">
              <a:rPr lang="en-GB" smtClean="0"/>
              <a:pPr/>
              <a:t>26</a:t>
            </a:fld>
            <a:endParaRPr lang="en-GB" dirty="0"/>
          </a:p>
        </p:txBody>
      </p:sp>
      <p:sp>
        <p:nvSpPr>
          <p:cNvPr id="5" name="Content Placeholder 4">
            <a:extLst>
              <a:ext uri="{FF2B5EF4-FFF2-40B4-BE49-F238E27FC236}">
                <a16:creationId xmlns:a16="http://schemas.microsoft.com/office/drawing/2014/main" id="{8CDCFF28-B6C1-1040-A375-8BF25C3AF212}"/>
              </a:ext>
            </a:extLst>
          </p:cNvPr>
          <p:cNvSpPr>
            <a:spLocks noGrp="1"/>
          </p:cNvSpPr>
          <p:nvPr>
            <p:ph sz="quarter" idx="13"/>
          </p:nvPr>
        </p:nvSpPr>
        <p:spPr/>
        <p:txBody>
          <a:bodyPr/>
          <a:lstStyle/>
          <a:p>
            <a:r>
              <a:rPr lang="en-GB" dirty="0"/>
              <a:t>No difference in 24 hour or 30 day mortality</a:t>
            </a:r>
          </a:p>
          <a:p>
            <a:r>
              <a:rPr lang="en-GB" dirty="0"/>
              <a:t>Exsanguination, which was the predominant cause of death within the first 24 hours, was significantly decreased in the 1:1:1 group (9.2% vs 14.6% in 1:1:2 group; difference, −5.4% [95% CI, −10.4% to −0.5%]; P = .03). </a:t>
            </a:r>
          </a:p>
          <a:p>
            <a:r>
              <a:rPr lang="en-GB" dirty="0"/>
              <a:t>More patients in the 1:1:1 group achieved </a:t>
            </a:r>
            <a:r>
              <a:rPr lang="en-GB" dirty="0" err="1"/>
              <a:t>hemostasis</a:t>
            </a:r>
            <a:r>
              <a:rPr lang="en-GB" dirty="0"/>
              <a:t> than in the 1:1:2 group (86% vs 78%, respectively; P = .006).</a:t>
            </a:r>
          </a:p>
        </p:txBody>
      </p:sp>
      <p:sp>
        <p:nvSpPr>
          <p:cNvPr id="6" name="Title 5">
            <a:extLst>
              <a:ext uri="{FF2B5EF4-FFF2-40B4-BE49-F238E27FC236}">
                <a16:creationId xmlns:a16="http://schemas.microsoft.com/office/drawing/2014/main" id="{38B072A9-F171-FE42-B151-227630948C61}"/>
              </a:ext>
            </a:extLst>
          </p:cNvPr>
          <p:cNvSpPr>
            <a:spLocks noGrp="1"/>
          </p:cNvSpPr>
          <p:nvPr>
            <p:ph type="title"/>
          </p:nvPr>
        </p:nvSpPr>
        <p:spPr/>
        <p:txBody>
          <a:bodyPr/>
          <a:lstStyle/>
          <a:p>
            <a:r>
              <a:rPr lang="en-GB" dirty="0"/>
              <a:t>PROPPR</a:t>
            </a:r>
          </a:p>
        </p:txBody>
      </p:sp>
    </p:spTree>
    <p:extLst>
      <p:ext uri="{BB962C8B-B14F-4D97-AF65-F5344CB8AC3E}">
        <p14:creationId xmlns:p14="http://schemas.microsoft.com/office/powerpoint/2010/main" val="32409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CC4E-DA1D-D047-A60A-DDF8C3E16197}"/>
              </a:ext>
            </a:extLst>
          </p:cNvPr>
          <p:cNvSpPr>
            <a:spLocks noGrp="1"/>
          </p:cNvSpPr>
          <p:nvPr>
            <p:ph type="title"/>
          </p:nvPr>
        </p:nvSpPr>
        <p:spPr>
          <a:xfrm>
            <a:off x="838200" y="365125"/>
            <a:ext cx="10515600" cy="1325563"/>
          </a:xfrm>
          <a:prstGeom prst="rect">
            <a:avLst/>
          </a:prstGeom>
        </p:spPr>
        <p:txBody>
          <a:bodyPr/>
          <a:lstStyle/>
          <a:p>
            <a:r>
              <a:rPr lang="en-GB" dirty="0"/>
              <a:t>6 Hour mortality</a:t>
            </a:r>
          </a:p>
        </p:txBody>
      </p:sp>
      <p:sp>
        <p:nvSpPr>
          <p:cNvPr id="3" name="Content Placeholder 2">
            <a:extLst>
              <a:ext uri="{FF2B5EF4-FFF2-40B4-BE49-F238E27FC236}">
                <a16:creationId xmlns:a16="http://schemas.microsoft.com/office/drawing/2014/main" id="{D4A4C2E4-9C7B-F747-80C1-DF3F5A2856DB}"/>
              </a:ext>
            </a:extLst>
          </p:cNvPr>
          <p:cNvSpPr>
            <a:spLocks noGrp="1"/>
          </p:cNvSpPr>
          <p:nvPr>
            <p:ph sz="half" idx="4294967295"/>
          </p:nvPr>
        </p:nvSpPr>
        <p:spPr>
          <a:xfrm>
            <a:off x="838200" y="1825625"/>
            <a:ext cx="10515600" cy="4073525"/>
          </a:xfrm>
          <a:prstGeom prst="rect">
            <a:avLst/>
          </a:prstGeom>
        </p:spPr>
        <p:txBody>
          <a:bodyPr/>
          <a:lstStyle/>
          <a:p>
            <a:endParaRPr lang="en-GB" dirty="0"/>
          </a:p>
        </p:txBody>
      </p:sp>
      <p:pic>
        <p:nvPicPr>
          <p:cNvPr id="4" name="Picture 3">
            <a:extLst>
              <a:ext uri="{FF2B5EF4-FFF2-40B4-BE49-F238E27FC236}">
                <a16:creationId xmlns:a16="http://schemas.microsoft.com/office/drawing/2014/main" id="{D8F81488-7AE0-AA4F-82C7-52BA0ECBF2EA}"/>
              </a:ext>
            </a:extLst>
          </p:cNvPr>
          <p:cNvPicPr>
            <a:picLocks noChangeAspect="1"/>
          </p:cNvPicPr>
          <p:nvPr/>
        </p:nvPicPr>
        <p:blipFill>
          <a:blip r:embed="rId2"/>
          <a:stretch>
            <a:fillRect/>
          </a:stretch>
        </p:blipFill>
        <p:spPr>
          <a:xfrm>
            <a:off x="7569200" y="196743"/>
            <a:ext cx="4211706" cy="1561413"/>
          </a:xfrm>
          <a:prstGeom prst="rect">
            <a:avLst/>
          </a:prstGeom>
        </p:spPr>
      </p:pic>
      <p:pic>
        <p:nvPicPr>
          <p:cNvPr id="5" name="Picture 4">
            <a:extLst>
              <a:ext uri="{FF2B5EF4-FFF2-40B4-BE49-F238E27FC236}">
                <a16:creationId xmlns:a16="http://schemas.microsoft.com/office/drawing/2014/main" id="{78B60542-4290-384C-87F6-19151E42BF5C}"/>
              </a:ext>
            </a:extLst>
          </p:cNvPr>
          <p:cNvPicPr>
            <a:picLocks noChangeAspect="1"/>
          </p:cNvPicPr>
          <p:nvPr/>
        </p:nvPicPr>
        <p:blipFill>
          <a:blip r:embed="rId3"/>
          <a:stretch>
            <a:fillRect/>
          </a:stretch>
        </p:blipFill>
        <p:spPr>
          <a:xfrm>
            <a:off x="457200" y="2215356"/>
            <a:ext cx="7112000" cy="3200400"/>
          </a:xfrm>
          <a:prstGeom prst="rect">
            <a:avLst/>
          </a:prstGeom>
        </p:spPr>
      </p:pic>
      <p:sp>
        <p:nvSpPr>
          <p:cNvPr id="9" name="Date Placeholder 8">
            <a:extLst>
              <a:ext uri="{FF2B5EF4-FFF2-40B4-BE49-F238E27FC236}">
                <a16:creationId xmlns:a16="http://schemas.microsoft.com/office/drawing/2014/main" id="{C6E3F1E6-9DBE-6C45-BF6F-908121F1F39B}"/>
              </a:ext>
            </a:extLst>
          </p:cNvPr>
          <p:cNvSpPr>
            <a:spLocks noGrp="1"/>
          </p:cNvSpPr>
          <p:nvPr>
            <p:ph type="dt" sz="half" idx="10"/>
          </p:nvPr>
        </p:nvSpPr>
        <p:spPr/>
        <p:txBody>
          <a:bodyPr/>
          <a:lstStyle/>
          <a:p>
            <a:fld id="{8E3A0AA9-DC9A-DA48-906F-0D444DEF3BA5}" type="datetime2">
              <a:rPr lang="en-GB" smtClean="0"/>
              <a:t>Sunday, 26 June 2022</a:t>
            </a:fld>
            <a:endParaRPr lang="en-GB" dirty="0"/>
          </a:p>
        </p:txBody>
      </p:sp>
      <p:sp>
        <p:nvSpPr>
          <p:cNvPr id="10" name="Footer Placeholder 9">
            <a:extLst>
              <a:ext uri="{FF2B5EF4-FFF2-40B4-BE49-F238E27FC236}">
                <a16:creationId xmlns:a16="http://schemas.microsoft.com/office/drawing/2014/main" id="{5A5F6C46-0AFE-C14B-A2B1-EE369B4F6C34}"/>
              </a:ext>
            </a:extLst>
          </p:cNvPr>
          <p:cNvSpPr>
            <a:spLocks noGrp="1"/>
          </p:cNvSpPr>
          <p:nvPr>
            <p:ph type="ftr" sz="quarter" idx="11"/>
          </p:nvPr>
        </p:nvSpPr>
        <p:spPr/>
        <p:txBody>
          <a:bodyPr/>
          <a:lstStyle/>
          <a:p>
            <a:pPr algn="ctr"/>
            <a:r>
              <a:rPr lang="en-GB"/>
              <a:t>THOR 22</a:t>
            </a:r>
            <a:endParaRPr lang="en-GB" dirty="0"/>
          </a:p>
        </p:txBody>
      </p:sp>
      <p:sp>
        <p:nvSpPr>
          <p:cNvPr id="11" name="Slide Number Placeholder 10">
            <a:extLst>
              <a:ext uri="{FF2B5EF4-FFF2-40B4-BE49-F238E27FC236}">
                <a16:creationId xmlns:a16="http://schemas.microsoft.com/office/drawing/2014/main" id="{39EF841F-BEEC-3D46-9ADC-5B65B768811A}"/>
              </a:ext>
            </a:extLst>
          </p:cNvPr>
          <p:cNvSpPr>
            <a:spLocks noGrp="1"/>
          </p:cNvSpPr>
          <p:nvPr>
            <p:ph type="sldNum" sz="quarter" idx="12"/>
          </p:nvPr>
        </p:nvSpPr>
        <p:spPr/>
        <p:txBody>
          <a:bodyPr/>
          <a:lstStyle/>
          <a:p>
            <a:fld id="{182A381E-8576-2443-B9FA-A79392BD0688}" type="slidenum">
              <a:rPr lang="en-GB" smtClean="0"/>
              <a:pPr/>
              <a:t>27</a:t>
            </a:fld>
            <a:endParaRPr lang="en-GB" dirty="0"/>
          </a:p>
        </p:txBody>
      </p:sp>
      <p:sp>
        <p:nvSpPr>
          <p:cNvPr id="6" name="TextBox 5">
            <a:extLst>
              <a:ext uri="{FF2B5EF4-FFF2-40B4-BE49-F238E27FC236}">
                <a16:creationId xmlns:a16="http://schemas.microsoft.com/office/drawing/2014/main" id="{580682F6-4F03-2045-BB00-0542EA28DE16}"/>
              </a:ext>
            </a:extLst>
          </p:cNvPr>
          <p:cNvSpPr txBox="1"/>
          <p:nvPr/>
        </p:nvSpPr>
        <p:spPr>
          <a:xfrm>
            <a:off x="5835535" y="2262187"/>
            <a:ext cx="6118168" cy="1477328"/>
          </a:xfrm>
          <a:prstGeom prst="rect">
            <a:avLst/>
          </a:prstGeom>
          <a:noFill/>
        </p:spPr>
        <p:txBody>
          <a:bodyPr wrap="square" rtlCol="0">
            <a:spAutoFit/>
          </a:bodyPr>
          <a:lstStyle/>
          <a:p>
            <a:pPr marL="285750" indent="-285750">
              <a:buFont typeface="Arial" panose="020B0604020202020204" pitchFamily="34" charset="0"/>
              <a:buChar char="•"/>
            </a:pPr>
            <a:r>
              <a:rPr lang="en-GB" dirty="0"/>
              <a:t>1015 patients received </a:t>
            </a:r>
          </a:p>
          <a:p>
            <a:pPr marL="742950" lvl="1" indent="-285750">
              <a:buFont typeface="Arial" panose="020B0604020202020204" pitchFamily="34" charset="0"/>
              <a:buChar char="•"/>
            </a:pPr>
            <a:r>
              <a:rPr lang="en-GB" dirty="0"/>
              <a:t>FWB (221) matched to 884 Component red cells</a:t>
            </a:r>
          </a:p>
          <a:p>
            <a:pPr marL="742950" lvl="1" indent="-285750">
              <a:buFont typeface="Arial" panose="020B0604020202020204" pitchFamily="34" charset="0"/>
              <a:buChar char="•"/>
            </a:pPr>
            <a:r>
              <a:rPr lang="en-GB" dirty="0"/>
              <a:t>6 hour mortality</a:t>
            </a:r>
          </a:p>
          <a:p>
            <a:pPr marL="742950" lvl="1" indent="-285750">
              <a:buFont typeface="Arial" panose="020B0604020202020204" pitchFamily="34" charset="0"/>
              <a:buChar char="•"/>
            </a:pPr>
            <a:r>
              <a:rPr lang="en-GB" dirty="0"/>
              <a:t>Adjusted 6 hour mortality</a:t>
            </a:r>
          </a:p>
          <a:p>
            <a:pPr marL="742950" lvl="1" indent="-285750">
              <a:buFont typeface="Arial" panose="020B0604020202020204" pitchFamily="34" charset="0"/>
              <a:buChar char="•"/>
            </a:pPr>
            <a:r>
              <a:rPr lang="en-GB" dirty="0"/>
              <a:t>High ratio (&gt;33% FWBB) vs low ratio (&lt;33% FWB)</a:t>
            </a:r>
          </a:p>
        </p:txBody>
      </p:sp>
    </p:spTree>
    <p:extLst>
      <p:ext uri="{BB962C8B-B14F-4D97-AF65-F5344CB8AC3E}">
        <p14:creationId xmlns:p14="http://schemas.microsoft.com/office/powerpoint/2010/main" val="3889754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D118D-5AFC-434B-89C8-3C3CDE95865A}"/>
              </a:ext>
            </a:extLst>
          </p:cNvPr>
          <p:cNvSpPr>
            <a:spLocks noGrp="1"/>
          </p:cNvSpPr>
          <p:nvPr>
            <p:ph type="dt" sz="half" idx="10"/>
          </p:nvPr>
        </p:nvSpPr>
        <p:spPr/>
        <p:txBody>
          <a:bodyPr/>
          <a:lstStyle/>
          <a:p>
            <a:fld id="{6F36D810-61C0-F44E-97EF-E1CC9A62BB68}" type="datetime2">
              <a:rPr lang="en-GB" smtClean="0"/>
              <a:t>Sunday, 26 June 2022</a:t>
            </a:fld>
            <a:endParaRPr lang="en-GB" dirty="0"/>
          </a:p>
        </p:txBody>
      </p:sp>
      <p:sp>
        <p:nvSpPr>
          <p:cNvPr id="3" name="Footer Placeholder 2">
            <a:extLst>
              <a:ext uri="{FF2B5EF4-FFF2-40B4-BE49-F238E27FC236}">
                <a16:creationId xmlns:a16="http://schemas.microsoft.com/office/drawing/2014/main" id="{DB57CB4F-DE9B-5042-B591-B647F18EB782}"/>
              </a:ext>
            </a:extLst>
          </p:cNvPr>
          <p:cNvSpPr>
            <a:spLocks noGrp="1"/>
          </p:cNvSpPr>
          <p:nvPr>
            <p:ph type="ftr" sz="quarter" idx="11"/>
          </p:nvPr>
        </p:nvSpPr>
        <p:spPr/>
        <p:txBody>
          <a:bodyPr/>
          <a:lstStyle/>
          <a:p>
            <a:pPr algn="ctr"/>
            <a:r>
              <a:rPr lang="en-GB"/>
              <a:t>THOR 22</a:t>
            </a:r>
            <a:endParaRPr lang="en-GB" dirty="0"/>
          </a:p>
        </p:txBody>
      </p:sp>
      <p:sp>
        <p:nvSpPr>
          <p:cNvPr id="4" name="Slide Number Placeholder 3">
            <a:extLst>
              <a:ext uri="{FF2B5EF4-FFF2-40B4-BE49-F238E27FC236}">
                <a16:creationId xmlns:a16="http://schemas.microsoft.com/office/drawing/2014/main" id="{88E64BDB-B0B3-0646-A993-E0918AB629B1}"/>
              </a:ext>
            </a:extLst>
          </p:cNvPr>
          <p:cNvSpPr>
            <a:spLocks noGrp="1"/>
          </p:cNvSpPr>
          <p:nvPr>
            <p:ph type="sldNum" sz="quarter" idx="12"/>
          </p:nvPr>
        </p:nvSpPr>
        <p:spPr/>
        <p:txBody>
          <a:bodyPr/>
          <a:lstStyle/>
          <a:p>
            <a:fld id="{182A381E-8576-2443-B9FA-A79392BD0688}" type="slidenum">
              <a:rPr lang="en-GB" smtClean="0"/>
              <a:pPr/>
              <a:t>28</a:t>
            </a:fld>
            <a:endParaRPr lang="en-GB" dirty="0"/>
          </a:p>
        </p:txBody>
      </p:sp>
      <p:sp>
        <p:nvSpPr>
          <p:cNvPr id="5" name="Content Placeholder 4">
            <a:extLst>
              <a:ext uri="{FF2B5EF4-FFF2-40B4-BE49-F238E27FC236}">
                <a16:creationId xmlns:a16="http://schemas.microsoft.com/office/drawing/2014/main" id="{41C246DA-BF39-EB4E-9D04-A4D2B411F5DD}"/>
              </a:ext>
            </a:extLst>
          </p:cNvPr>
          <p:cNvSpPr>
            <a:spLocks noGrp="1"/>
          </p:cNvSpPr>
          <p:nvPr>
            <p:ph sz="quarter" idx="13"/>
          </p:nvPr>
        </p:nvSpPr>
        <p:spPr/>
        <p:txBody>
          <a:bodyPr/>
          <a:lstStyle/>
          <a:p>
            <a:r>
              <a:rPr lang="en-GB" dirty="0"/>
              <a:t>We get them alive to hospital AND we stop the bleeding</a:t>
            </a:r>
          </a:p>
          <a:p>
            <a:r>
              <a:rPr lang="en-GB" dirty="0"/>
              <a:t>Its what happens next that isn’t good enough</a:t>
            </a:r>
          </a:p>
          <a:p>
            <a:endParaRPr lang="en-GB" dirty="0"/>
          </a:p>
          <a:p>
            <a:endParaRPr lang="en-GB" dirty="0"/>
          </a:p>
          <a:p>
            <a:r>
              <a:rPr lang="en-GB" dirty="0"/>
              <a:t>Are we looking for a “magic bullet” or do we just want to give the patient a chance of life?</a:t>
            </a:r>
          </a:p>
        </p:txBody>
      </p:sp>
      <p:sp>
        <p:nvSpPr>
          <p:cNvPr id="6" name="Title 5">
            <a:extLst>
              <a:ext uri="{FF2B5EF4-FFF2-40B4-BE49-F238E27FC236}">
                <a16:creationId xmlns:a16="http://schemas.microsoft.com/office/drawing/2014/main" id="{F46AA83B-9737-7841-B3CE-BAE1BE26A3F2}"/>
              </a:ext>
            </a:extLst>
          </p:cNvPr>
          <p:cNvSpPr>
            <a:spLocks noGrp="1"/>
          </p:cNvSpPr>
          <p:nvPr>
            <p:ph type="title"/>
          </p:nvPr>
        </p:nvSpPr>
        <p:spPr/>
        <p:txBody>
          <a:bodyPr/>
          <a:lstStyle/>
          <a:p>
            <a:r>
              <a:rPr lang="en-GB" dirty="0"/>
              <a:t>So what?</a:t>
            </a:r>
          </a:p>
        </p:txBody>
      </p:sp>
    </p:spTree>
    <p:extLst>
      <p:ext uri="{BB962C8B-B14F-4D97-AF65-F5344CB8AC3E}">
        <p14:creationId xmlns:p14="http://schemas.microsoft.com/office/powerpoint/2010/main" val="3409843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0087FA-9924-E846-BF84-9A2A4F0AF495}"/>
              </a:ext>
            </a:extLst>
          </p:cNvPr>
          <p:cNvSpPr>
            <a:spLocks noGrp="1"/>
          </p:cNvSpPr>
          <p:nvPr>
            <p:ph type="title"/>
          </p:nvPr>
        </p:nvSpPr>
        <p:spPr/>
        <p:txBody>
          <a:bodyPr/>
          <a:lstStyle/>
          <a:p>
            <a:r>
              <a:rPr lang="en-GB" dirty="0"/>
              <a:t>So if its no better why should we do it?</a:t>
            </a:r>
          </a:p>
        </p:txBody>
      </p:sp>
      <p:sp>
        <p:nvSpPr>
          <p:cNvPr id="8" name="Date Placeholder 7">
            <a:extLst>
              <a:ext uri="{FF2B5EF4-FFF2-40B4-BE49-F238E27FC236}">
                <a16:creationId xmlns:a16="http://schemas.microsoft.com/office/drawing/2014/main" id="{872DEF95-375D-E64C-B4EB-51EBAD25EA87}"/>
              </a:ext>
            </a:extLst>
          </p:cNvPr>
          <p:cNvSpPr>
            <a:spLocks noGrp="1"/>
          </p:cNvSpPr>
          <p:nvPr>
            <p:ph type="dt" sz="half" idx="10"/>
          </p:nvPr>
        </p:nvSpPr>
        <p:spPr/>
        <p:txBody>
          <a:bodyPr/>
          <a:lstStyle/>
          <a:p>
            <a:fld id="{D1671631-9266-364B-891A-E7994727F37E}" type="datetime2">
              <a:rPr lang="en-GB" smtClean="0"/>
              <a:t>Sunday, 26 June 2022</a:t>
            </a:fld>
            <a:endParaRPr lang="en-GB"/>
          </a:p>
        </p:txBody>
      </p:sp>
      <p:sp>
        <p:nvSpPr>
          <p:cNvPr id="9" name="Footer Placeholder 8">
            <a:extLst>
              <a:ext uri="{FF2B5EF4-FFF2-40B4-BE49-F238E27FC236}">
                <a16:creationId xmlns:a16="http://schemas.microsoft.com/office/drawing/2014/main" id="{3941CFE4-09B7-4B45-8AE8-A7FE2EB3FDFD}"/>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A1019F00-BD3F-B841-9164-40C8A02AD1A3}"/>
              </a:ext>
            </a:extLst>
          </p:cNvPr>
          <p:cNvSpPr>
            <a:spLocks noGrp="1"/>
          </p:cNvSpPr>
          <p:nvPr>
            <p:ph type="sldNum" sz="quarter" idx="12"/>
          </p:nvPr>
        </p:nvSpPr>
        <p:spPr/>
        <p:txBody>
          <a:bodyPr/>
          <a:lstStyle/>
          <a:p>
            <a:pPr algn="r"/>
            <a:fld id="{53510B84-BB91-5940-ACB9-CF077BC0E354}" type="slidenum">
              <a:rPr lang="en-GB" smtClean="0"/>
              <a:pPr algn="r"/>
              <a:t>29</a:t>
            </a:fld>
            <a:endParaRPr lang="en-GB" dirty="0"/>
          </a:p>
        </p:txBody>
      </p:sp>
    </p:spTree>
    <p:extLst>
      <p:ext uri="{BB962C8B-B14F-4D97-AF65-F5344CB8AC3E}">
        <p14:creationId xmlns:p14="http://schemas.microsoft.com/office/powerpoint/2010/main" val="236817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727CD67-7872-7F46-96FF-BDB737C50F90}"/>
              </a:ext>
            </a:extLst>
          </p:cNvPr>
          <p:cNvCxnSpPr>
            <a:cxnSpLocks/>
          </p:cNvCxnSpPr>
          <p:nvPr/>
        </p:nvCxnSpPr>
        <p:spPr>
          <a:xfrm flipV="1">
            <a:off x="1912203" y="3596642"/>
            <a:ext cx="9263797" cy="4466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AF460F-6444-3A47-B8E2-1AFDCC6617A0}"/>
              </a:ext>
            </a:extLst>
          </p:cNvPr>
          <p:cNvSpPr txBox="1"/>
          <p:nvPr/>
        </p:nvSpPr>
        <p:spPr>
          <a:xfrm>
            <a:off x="203200" y="3352800"/>
            <a:ext cx="853440" cy="323165"/>
          </a:xfrm>
          <a:prstGeom prst="rect">
            <a:avLst/>
          </a:prstGeom>
          <a:noFill/>
        </p:spPr>
        <p:txBody>
          <a:bodyPr wrap="square" rtlCol="0">
            <a:spAutoFit/>
          </a:bodyPr>
          <a:lstStyle/>
          <a:p>
            <a:r>
              <a:rPr lang="en-GB" sz="1500" dirty="0"/>
              <a:t>1666</a:t>
            </a:r>
          </a:p>
        </p:txBody>
      </p:sp>
      <p:sp>
        <p:nvSpPr>
          <p:cNvPr id="8" name="TextBox 7">
            <a:extLst>
              <a:ext uri="{FF2B5EF4-FFF2-40B4-BE49-F238E27FC236}">
                <a16:creationId xmlns:a16="http://schemas.microsoft.com/office/drawing/2014/main" id="{2BE3CEFA-A9CC-5249-AABD-EEBD6779D7D6}"/>
              </a:ext>
            </a:extLst>
          </p:cNvPr>
          <p:cNvSpPr txBox="1"/>
          <p:nvPr/>
        </p:nvSpPr>
        <p:spPr>
          <a:xfrm>
            <a:off x="11353800" y="3352800"/>
            <a:ext cx="838200" cy="323165"/>
          </a:xfrm>
          <a:prstGeom prst="rect">
            <a:avLst/>
          </a:prstGeom>
          <a:noFill/>
        </p:spPr>
        <p:txBody>
          <a:bodyPr wrap="square" rtlCol="0">
            <a:spAutoFit/>
          </a:bodyPr>
          <a:lstStyle/>
          <a:p>
            <a:r>
              <a:rPr lang="en-GB" sz="1500" dirty="0"/>
              <a:t>2022</a:t>
            </a:r>
          </a:p>
        </p:txBody>
      </p:sp>
      <p:cxnSp>
        <p:nvCxnSpPr>
          <p:cNvPr id="12" name="Straight Arrow Connector 11">
            <a:extLst>
              <a:ext uri="{FF2B5EF4-FFF2-40B4-BE49-F238E27FC236}">
                <a16:creationId xmlns:a16="http://schemas.microsoft.com/office/drawing/2014/main" id="{591FCFA6-90BC-4E4E-87AD-3EECA7DABC0D}"/>
              </a:ext>
            </a:extLst>
          </p:cNvPr>
          <p:cNvCxnSpPr/>
          <p:nvPr/>
        </p:nvCxnSpPr>
        <p:spPr>
          <a:xfrm>
            <a:off x="1193120" y="2993998"/>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D9EE8D-9AB4-A64B-97A2-68FD61E50D2D}"/>
              </a:ext>
            </a:extLst>
          </p:cNvPr>
          <p:cNvSpPr txBox="1"/>
          <p:nvPr/>
        </p:nvSpPr>
        <p:spPr>
          <a:xfrm>
            <a:off x="339680" y="2225747"/>
            <a:ext cx="1706880" cy="553998"/>
          </a:xfrm>
          <a:prstGeom prst="rect">
            <a:avLst/>
          </a:prstGeom>
          <a:noFill/>
        </p:spPr>
        <p:txBody>
          <a:bodyPr wrap="square" rtlCol="0">
            <a:spAutoFit/>
          </a:bodyPr>
          <a:lstStyle/>
          <a:p>
            <a:pPr algn="ctr"/>
            <a:r>
              <a:rPr lang="en-GB" sz="1500" dirty="0"/>
              <a:t>1666</a:t>
            </a:r>
          </a:p>
          <a:p>
            <a:pPr algn="ctr"/>
            <a:r>
              <a:rPr lang="en-GB" sz="1500" dirty="0"/>
              <a:t>Dog to dog</a:t>
            </a:r>
          </a:p>
        </p:txBody>
      </p:sp>
      <p:cxnSp>
        <p:nvCxnSpPr>
          <p:cNvPr id="14" name="Straight Arrow Connector 13">
            <a:extLst>
              <a:ext uri="{FF2B5EF4-FFF2-40B4-BE49-F238E27FC236}">
                <a16:creationId xmlns:a16="http://schemas.microsoft.com/office/drawing/2014/main" id="{04482B10-97D9-5040-94EF-39704AB201B8}"/>
              </a:ext>
            </a:extLst>
          </p:cNvPr>
          <p:cNvCxnSpPr/>
          <p:nvPr/>
        </p:nvCxnSpPr>
        <p:spPr>
          <a:xfrm>
            <a:off x="1273488" y="3641310"/>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1EAC3B-4C54-4E44-A0D7-2C973FC089A6}"/>
              </a:ext>
            </a:extLst>
          </p:cNvPr>
          <p:cNvSpPr txBox="1"/>
          <p:nvPr/>
        </p:nvSpPr>
        <p:spPr>
          <a:xfrm>
            <a:off x="420048" y="4302264"/>
            <a:ext cx="1706880" cy="553998"/>
          </a:xfrm>
          <a:prstGeom prst="rect">
            <a:avLst/>
          </a:prstGeom>
          <a:noFill/>
        </p:spPr>
        <p:txBody>
          <a:bodyPr wrap="square" rtlCol="0">
            <a:spAutoFit/>
          </a:bodyPr>
          <a:lstStyle/>
          <a:p>
            <a:pPr algn="ctr"/>
            <a:r>
              <a:rPr lang="en-GB" sz="1500" dirty="0"/>
              <a:t>1667</a:t>
            </a:r>
          </a:p>
          <a:p>
            <a:pPr algn="ctr"/>
            <a:r>
              <a:rPr lang="en-GB" sz="1500" dirty="0"/>
              <a:t>Sheep to human</a:t>
            </a:r>
          </a:p>
        </p:txBody>
      </p:sp>
      <p:cxnSp>
        <p:nvCxnSpPr>
          <p:cNvPr id="17" name="Straight Arrow Connector 16">
            <a:extLst>
              <a:ext uri="{FF2B5EF4-FFF2-40B4-BE49-F238E27FC236}">
                <a16:creationId xmlns:a16="http://schemas.microsoft.com/office/drawing/2014/main" id="{EF70CCFD-DCBB-1046-9C31-700F7A1BD20B}"/>
              </a:ext>
            </a:extLst>
          </p:cNvPr>
          <p:cNvCxnSpPr>
            <a:cxnSpLocks/>
          </p:cNvCxnSpPr>
          <p:nvPr/>
        </p:nvCxnSpPr>
        <p:spPr>
          <a:xfrm>
            <a:off x="934720" y="3596640"/>
            <a:ext cx="497840" cy="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2B9604E-119E-FC45-B8EB-4186A2407FF3}"/>
              </a:ext>
            </a:extLst>
          </p:cNvPr>
          <p:cNvGrpSpPr/>
          <p:nvPr/>
        </p:nvGrpSpPr>
        <p:grpSpPr>
          <a:xfrm>
            <a:off x="1502342" y="3427782"/>
            <a:ext cx="190534" cy="337715"/>
            <a:chOff x="1502342" y="3427782"/>
            <a:chExt cx="190534" cy="337715"/>
          </a:xfrm>
        </p:grpSpPr>
        <p:cxnSp>
          <p:nvCxnSpPr>
            <p:cNvPr id="25" name="Straight Arrow Connector 24">
              <a:extLst>
                <a:ext uri="{FF2B5EF4-FFF2-40B4-BE49-F238E27FC236}">
                  <a16:creationId xmlns:a16="http://schemas.microsoft.com/office/drawing/2014/main" id="{BFC75D7A-0DF4-2747-8F5E-B8095308410B}"/>
                </a:ext>
              </a:extLst>
            </p:cNvPr>
            <p:cNvCxnSpPr>
              <a:cxnSpLocks/>
            </p:cNvCxnSpPr>
            <p:nvPr/>
          </p:nvCxnSpPr>
          <p:spPr>
            <a:xfrm flipV="1">
              <a:off x="1502342" y="3427783"/>
              <a:ext cx="47746" cy="168858"/>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0083FA5-93F6-184A-8C41-676A91A74166}"/>
                </a:ext>
              </a:extLst>
            </p:cNvPr>
            <p:cNvCxnSpPr>
              <a:cxnSpLocks/>
            </p:cNvCxnSpPr>
            <p:nvPr/>
          </p:nvCxnSpPr>
          <p:spPr>
            <a:xfrm>
              <a:off x="1550088" y="3427782"/>
              <a:ext cx="80044" cy="337715"/>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E90EC73-8351-174B-A546-D552F88A1B55}"/>
                </a:ext>
              </a:extLst>
            </p:cNvPr>
            <p:cNvCxnSpPr>
              <a:cxnSpLocks/>
            </p:cNvCxnSpPr>
            <p:nvPr/>
          </p:nvCxnSpPr>
          <p:spPr>
            <a:xfrm flipV="1">
              <a:off x="1630132" y="3596640"/>
              <a:ext cx="62744" cy="159956"/>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02BE2F72-2EF1-6041-BE30-A0BB354BB32C}"/>
              </a:ext>
            </a:extLst>
          </p:cNvPr>
          <p:cNvCxnSpPr>
            <a:cxnSpLocks/>
          </p:cNvCxnSpPr>
          <p:nvPr/>
        </p:nvCxnSpPr>
        <p:spPr>
          <a:xfrm>
            <a:off x="1912203" y="1998120"/>
            <a:ext cx="0" cy="159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5B1A755-2B32-EF4E-BB0E-8E6502AFA3B5}"/>
              </a:ext>
            </a:extLst>
          </p:cNvPr>
          <p:cNvSpPr txBox="1"/>
          <p:nvPr/>
        </p:nvSpPr>
        <p:spPr>
          <a:xfrm>
            <a:off x="1056640" y="1393977"/>
            <a:ext cx="1706880" cy="553998"/>
          </a:xfrm>
          <a:prstGeom prst="rect">
            <a:avLst/>
          </a:prstGeom>
          <a:noFill/>
        </p:spPr>
        <p:txBody>
          <a:bodyPr wrap="square" rtlCol="0">
            <a:spAutoFit/>
          </a:bodyPr>
          <a:lstStyle/>
          <a:p>
            <a:pPr algn="ctr"/>
            <a:r>
              <a:rPr lang="en-GB" sz="1500" dirty="0"/>
              <a:t>1818</a:t>
            </a:r>
          </a:p>
          <a:p>
            <a:pPr algn="ctr"/>
            <a:r>
              <a:rPr lang="en-GB" sz="1500" dirty="0"/>
              <a:t>Human to human</a:t>
            </a:r>
          </a:p>
        </p:txBody>
      </p:sp>
      <p:sp>
        <p:nvSpPr>
          <p:cNvPr id="6" name="Date Placeholder 5">
            <a:extLst>
              <a:ext uri="{FF2B5EF4-FFF2-40B4-BE49-F238E27FC236}">
                <a16:creationId xmlns:a16="http://schemas.microsoft.com/office/drawing/2014/main" id="{B94D8AB5-10B7-EC43-8F3F-7ECAF973C530}"/>
              </a:ext>
            </a:extLst>
          </p:cNvPr>
          <p:cNvSpPr>
            <a:spLocks noGrp="1"/>
          </p:cNvSpPr>
          <p:nvPr>
            <p:ph type="dt" sz="half" idx="10"/>
          </p:nvPr>
        </p:nvSpPr>
        <p:spPr/>
        <p:txBody>
          <a:bodyPr/>
          <a:lstStyle/>
          <a:p>
            <a:fld id="{3FF267F4-7964-5C41-9B7B-FE00C72A9E3D}" type="datetime2">
              <a:rPr lang="en-GB" smtClean="0"/>
              <a:t>Sunday, 26 June 2022</a:t>
            </a:fld>
            <a:endParaRPr lang="en-GB"/>
          </a:p>
        </p:txBody>
      </p:sp>
      <p:sp>
        <p:nvSpPr>
          <p:cNvPr id="9" name="Footer Placeholder 8">
            <a:extLst>
              <a:ext uri="{FF2B5EF4-FFF2-40B4-BE49-F238E27FC236}">
                <a16:creationId xmlns:a16="http://schemas.microsoft.com/office/drawing/2014/main" id="{093C2FAE-2A80-814A-A25F-529F39AC15F1}"/>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DE63DC1A-536D-4647-AA1A-D8BA4A117F24}"/>
              </a:ext>
            </a:extLst>
          </p:cNvPr>
          <p:cNvSpPr>
            <a:spLocks noGrp="1"/>
          </p:cNvSpPr>
          <p:nvPr>
            <p:ph type="sldNum" sz="quarter" idx="12"/>
          </p:nvPr>
        </p:nvSpPr>
        <p:spPr/>
        <p:txBody>
          <a:bodyPr/>
          <a:lstStyle/>
          <a:p>
            <a:fld id="{53510B84-BB91-5940-ACB9-CF077BC0E354}" type="slidenum">
              <a:rPr lang="en-GB" smtClean="0"/>
              <a:pPr/>
              <a:t>3</a:t>
            </a:fld>
            <a:endParaRPr lang="en-GB" dirty="0"/>
          </a:p>
        </p:txBody>
      </p:sp>
    </p:spTree>
    <p:extLst>
      <p:ext uri="{BB962C8B-B14F-4D97-AF65-F5344CB8AC3E}">
        <p14:creationId xmlns:p14="http://schemas.microsoft.com/office/powerpoint/2010/main" val="1420382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3036D5-56A1-3C40-B7C3-F128A594CD75}"/>
              </a:ext>
            </a:extLst>
          </p:cNvPr>
          <p:cNvSpPr>
            <a:spLocks noGrp="1"/>
          </p:cNvSpPr>
          <p:nvPr>
            <p:ph type="title"/>
          </p:nvPr>
        </p:nvSpPr>
        <p:spPr>
          <a:xfrm>
            <a:off x="838200" y="365125"/>
            <a:ext cx="10515600" cy="1325563"/>
          </a:xfrm>
          <a:prstGeom prst="rect">
            <a:avLst/>
          </a:prstGeom>
        </p:spPr>
        <p:txBody>
          <a:bodyPr/>
          <a:lstStyle/>
          <a:p>
            <a:r>
              <a:rPr lang="en-GB" dirty="0"/>
              <a:t>It is better, we just haven’t proven it</a:t>
            </a:r>
          </a:p>
        </p:txBody>
      </p:sp>
      <p:sp>
        <p:nvSpPr>
          <p:cNvPr id="7" name="Content Placeholder 6">
            <a:extLst>
              <a:ext uri="{FF2B5EF4-FFF2-40B4-BE49-F238E27FC236}">
                <a16:creationId xmlns:a16="http://schemas.microsoft.com/office/drawing/2014/main" id="{67029431-7351-4045-9041-B7058162CCB1}"/>
              </a:ext>
            </a:extLst>
          </p:cNvPr>
          <p:cNvSpPr>
            <a:spLocks noGrp="1"/>
          </p:cNvSpPr>
          <p:nvPr>
            <p:ph sz="half" idx="4294967295"/>
          </p:nvPr>
        </p:nvSpPr>
        <p:spPr>
          <a:xfrm>
            <a:off x="838200" y="1825625"/>
            <a:ext cx="10515600" cy="4073525"/>
          </a:xfrm>
          <a:prstGeom prst="rect">
            <a:avLst/>
          </a:prstGeom>
        </p:spPr>
        <p:txBody>
          <a:bodyPr/>
          <a:lstStyle/>
          <a:p>
            <a:pPr marL="571500" indent="-571500">
              <a:buFont typeface="Arial" panose="020B0604020202020204" pitchFamily="34" charset="0"/>
              <a:buChar char="•"/>
            </a:pPr>
            <a:endParaRPr lang="en-GB" dirty="0"/>
          </a:p>
          <a:p>
            <a:pPr marL="571500" indent="-571500">
              <a:buFont typeface="Arial" panose="020B0604020202020204" pitchFamily="34" charset="0"/>
              <a:buChar char="•"/>
            </a:pPr>
            <a:endParaRPr lang="en-GB" dirty="0"/>
          </a:p>
          <a:p>
            <a:pPr marL="0" indent="0" algn="ctr">
              <a:buNone/>
            </a:pPr>
            <a:r>
              <a:rPr lang="en-GB" sz="6600" dirty="0"/>
              <a:t>Yet</a:t>
            </a:r>
          </a:p>
        </p:txBody>
      </p:sp>
      <p:sp>
        <p:nvSpPr>
          <p:cNvPr id="8" name="Date Placeholder 7">
            <a:extLst>
              <a:ext uri="{FF2B5EF4-FFF2-40B4-BE49-F238E27FC236}">
                <a16:creationId xmlns:a16="http://schemas.microsoft.com/office/drawing/2014/main" id="{92814702-B30C-3C46-AA9E-6223800E7B3B}"/>
              </a:ext>
            </a:extLst>
          </p:cNvPr>
          <p:cNvSpPr>
            <a:spLocks noGrp="1"/>
          </p:cNvSpPr>
          <p:nvPr>
            <p:ph type="dt" sz="half" idx="10"/>
          </p:nvPr>
        </p:nvSpPr>
        <p:spPr/>
        <p:txBody>
          <a:bodyPr/>
          <a:lstStyle/>
          <a:p>
            <a:fld id="{E2268D43-4C63-D542-87AA-4B4502DBB502}" type="datetime2">
              <a:rPr lang="en-GB" smtClean="0"/>
              <a:t>Sunday, 26 June 2022</a:t>
            </a:fld>
            <a:endParaRPr lang="en-GB" dirty="0"/>
          </a:p>
        </p:txBody>
      </p:sp>
      <p:sp>
        <p:nvSpPr>
          <p:cNvPr id="9" name="Footer Placeholder 8">
            <a:extLst>
              <a:ext uri="{FF2B5EF4-FFF2-40B4-BE49-F238E27FC236}">
                <a16:creationId xmlns:a16="http://schemas.microsoft.com/office/drawing/2014/main" id="{8071D4DB-6F22-6141-829D-17F8B8E5D70A}"/>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5CC9CB18-9913-954D-9458-E7AAD213BF09}"/>
              </a:ext>
            </a:extLst>
          </p:cNvPr>
          <p:cNvSpPr>
            <a:spLocks noGrp="1"/>
          </p:cNvSpPr>
          <p:nvPr>
            <p:ph type="sldNum" sz="quarter" idx="12"/>
          </p:nvPr>
        </p:nvSpPr>
        <p:spPr/>
        <p:txBody>
          <a:bodyPr/>
          <a:lstStyle/>
          <a:p>
            <a:fld id="{182A381E-8576-2443-B9FA-A79392BD0688}" type="slidenum">
              <a:rPr lang="en-GB" smtClean="0"/>
              <a:pPr/>
              <a:t>30</a:t>
            </a:fld>
            <a:endParaRPr lang="en-GB" dirty="0"/>
          </a:p>
        </p:txBody>
      </p:sp>
    </p:spTree>
    <p:extLst>
      <p:ext uri="{BB962C8B-B14F-4D97-AF65-F5344CB8AC3E}">
        <p14:creationId xmlns:p14="http://schemas.microsoft.com/office/powerpoint/2010/main" val="24582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A91444-1443-CD45-A7E2-C408FB9E2033}"/>
              </a:ext>
            </a:extLst>
          </p:cNvPr>
          <p:cNvSpPr>
            <a:spLocks noGrp="1"/>
          </p:cNvSpPr>
          <p:nvPr>
            <p:ph type="title"/>
          </p:nvPr>
        </p:nvSpPr>
        <p:spPr/>
        <p:txBody>
          <a:bodyPr/>
          <a:lstStyle/>
          <a:p>
            <a:r>
              <a:rPr lang="en-GB" dirty="0"/>
              <a:t>Its not just about mortality</a:t>
            </a:r>
          </a:p>
        </p:txBody>
      </p:sp>
      <p:sp>
        <p:nvSpPr>
          <p:cNvPr id="2" name="Date Placeholder 1">
            <a:extLst>
              <a:ext uri="{FF2B5EF4-FFF2-40B4-BE49-F238E27FC236}">
                <a16:creationId xmlns:a16="http://schemas.microsoft.com/office/drawing/2014/main" id="{10ED66D6-526D-9446-84D7-0CBDB92ABD4E}"/>
              </a:ext>
            </a:extLst>
          </p:cNvPr>
          <p:cNvSpPr>
            <a:spLocks noGrp="1"/>
          </p:cNvSpPr>
          <p:nvPr>
            <p:ph type="dt" sz="half" idx="10"/>
          </p:nvPr>
        </p:nvSpPr>
        <p:spPr/>
        <p:txBody>
          <a:bodyPr/>
          <a:lstStyle/>
          <a:p>
            <a:fld id="{6F36D810-61C0-F44E-97EF-E1CC9A62BB68}" type="datetime2">
              <a:rPr lang="en-GB" smtClean="0"/>
              <a:t>Sunday, 26 June 2022</a:t>
            </a:fld>
            <a:endParaRPr lang="en-GB" dirty="0"/>
          </a:p>
        </p:txBody>
      </p:sp>
      <p:sp>
        <p:nvSpPr>
          <p:cNvPr id="3" name="Footer Placeholder 2">
            <a:extLst>
              <a:ext uri="{FF2B5EF4-FFF2-40B4-BE49-F238E27FC236}">
                <a16:creationId xmlns:a16="http://schemas.microsoft.com/office/drawing/2014/main" id="{839481C9-02C7-B040-9E21-1BF9F39E48BC}"/>
              </a:ext>
            </a:extLst>
          </p:cNvPr>
          <p:cNvSpPr>
            <a:spLocks noGrp="1"/>
          </p:cNvSpPr>
          <p:nvPr>
            <p:ph type="ftr" sz="quarter" idx="11"/>
          </p:nvPr>
        </p:nvSpPr>
        <p:spPr/>
        <p:txBody>
          <a:bodyPr/>
          <a:lstStyle/>
          <a:p>
            <a:pPr algn="ctr"/>
            <a:r>
              <a:rPr lang="en-GB"/>
              <a:t>THOR 22</a:t>
            </a:r>
            <a:endParaRPr lang="en-GB" dirty="0"/>
          </a:p>
        </p:txBody>
      </p:sp>
      <p:sp>
        <p:nvSpPr>
          <p:cNvPr id="4" name="Slide Number Placeholder 3">
            <a:extLst>
              <a:ext uri="{FF2B5EF4-FFF2-40B4-BE49-F238E27FC236}">
                <a16:creationId xmlns:a16="http://schemas.microsoft.com/office/drawing/2014/main" id="{82B1BB47-FD73-5143-AD6F-30084E1E4E33}"/>
              </a:ext>
            </a:extLst>
          </p:cNvPr>
          <p:cNvSpPr>
            <a:spLocks noGrp="1"/>
          </p:cNvSpPr>
          <p:nvPr>
            <p:ph type="sldNum" sz="quarter" idx="12"/>
          </p:nvPr>
        </p:nvSpPr>
        <p:spPr/>
        <p:txBody>
          <a:bodyPr/>
          <a:lstStyle/>
          <a:p>
            <a:fld id="{182A381E-8576-2443-B9FA-A79392BD0688}" type="slidenum">
              <a:rPr lang="en-GB" smtClean="0"/>
              <a:pPr/>
              <a:t>31</a:t>
            </a:fld>
            <a:endParaRPr lang="en-GB" dirty="0"/>
          </a:p>
        </p:txBody>
      </p:sp>
    </p:spTree>
    <p:extLst>
      <p:ext uri="{BB962C8B-B14F-4D97-AF65-F5344CB8AC3E}">
        <p14:creationId xmlns:p14="http://schemas.microsoft.com/office/powerpoint/2010/main" val="3951923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62165E-0994-8548-8329-5DB7433E68A3}"/>
              </a:ext>
            </a:extLst>
          </p:cNvPr>
          <p:cNvSpPr>
            <a:spLocks noGrp="1"/>
          </p:cNvSpPr>
          <p:nvPr>
            <p:ph sz="quarter" idx="13"/>
          </p:nvPr>
        </p:nvSpPr>
        <p:spPr/>
        <p:txBody>
          <a:bodyPr/>
          <a:lstStyle/>
          <a:p>
            <a:r>
              <a:rPr lang="en-GB" dirty="0"/>
              <a:t>Various large animal bleeding and trauma models</a:t>
            </a:r>
          </a:p>
          <a:p>
            <a:pPr marL="704850" lvl="1" indent="-457200">
              <a:buFont typeface="Arial" panose="020B0604020202020204" pitchFamily="34" charset="0"/>
              <a:buChar char="•"/>
            </a:pPr>
            <a:r>
              <a:rPr lang="en-GB" dirty="0">
                <a:solidFill>
                  <a:schemeClr val="tx1"/>
                </a:solidFill>
              </a:rPr>
              <a:t>Terminally anaesthetised</a:t>
            </a:r>
          </a:p>
          <a:p>
            <a:pPr marL="704850" lvl="1" indent="-457200">
              <a:buFont typeface="Arial" panose="020B0604020202020204" pitchFamily="34" charset="0"/>
              <a:buChar char="•"/>
            </a:pPr>
            <a:r>
              <a:rPr lang="en-GB" dirty="0">
                <a:solidFill>
                  <a:schemeClr val="tx1"/>
                </a:solidFill>
              </a:rPr>
              <a:t>35% blood volume bleed</a:t>
            </a:r>
          </a:p>
          <a:p>
            <a:pPr marL="704850" lvl="1" indent="-457200">
              <a:buFont typeface="Arial" panose="020B0604020202020204" pitchFamily="34" charset="0"/>
              <a:buChar char="•"/>
            </a:pPr>
            <a:r>
              <a:rPr lang="en-GB" dirty="0"/>
              <a:t>Tissue injury</a:t>
            </a:r>
          </a:p>
          <a:p>
            <a:pPr marL="704850" lvl="1" indent="-457200">
              <a:buFont typeface="Arial" panose="020B0604020202020204" pitchFamily="34" charset="0"/>
              <a:buChar char="•"/>
            </a:pPr>
            <a:r>
              <a:rPr lang="en-GB" dirty="0">
                <a:solidFill>
                  <a:schemeClr val="tx1"/>
                </a:solidFill>
              </a:rPr>
              <a:t>Potential to </a:t>
            </a:r>
            <a:r>
              <a:rPr lang="en-GB" dirty="0" err="1">
                <a:solidFill>
                  <a:schemeClr val="tx1"/>
                </a:solidFill>
              </a:rPr>
              <a:t>rebleed</a:t>
            </a:r>
            <a:endParaRPr lang="en-GB" dirty="0">
              <a:solidFill>
                <a:schemeClr val="tx1"/>
              </a:solidFill>
            </a:endParaRPr>
          </a:p>
          <a:p>
            <a:pPr marL="704850" lvl="1" indent="-457200">
              <a:buFont typeface="Arial" panose="020B0604020202020204" pitchFamily="34" charset="0"/>
              <a:buChar char="•"/>
            </a:pPr>
            <a:r>
              <a:rPr lang="en-GB" dirty="0"/>
              <a:t>+/- Blast injury</a:t>
            </a:r>
            <a:endParaRPr lang="en-GB" dirty="0">
              <a:solidFill>
                <a:schemeClr val="tx1"/>
              </a:solidFill>
            </a:endParaRPr>
          </a:p>
          <a:p>
            <a:pPr marL="704850" lvl="1" indent="-457200">
              <a:buFont typeface="Arial" panose="020B0604020202020204" pitchFamily="34" charset="0"/>
              <a:buChar char="•"/>
            </a:pPr>
            <a:r>
              <a:rPr lang="en-GB" dirty="0">
                <a:solidFill>
                  <a:schemeClr val="tx1"/>
                </a:solidFill>
              </a:rPr>
              <a:t>Resuscitation strategies</a:t>
            </a:r>
          </a:p>
        </p:txBody>
      </p:sp>
      <p:sp>
        <p:nvSpPr>
          <p:cNvPr id="4" name="Title 3">
            <a:extLst>
              <a:ext uri="{FF2B5EF4-FFF2-40B4-BE49-F238E27FC236}">
                <a16:creationId xmlns:a16="http://schemas.microsoft.com/office/drawing/2014/main" id="{C18C1B7E-44FC-E542-90A6-AE12D990FD71}"/>
              </a:ext>
            </a:extLst>
          </p:cNvPr>
          <p:cNvSpPr>
            <a:spLocks noGrp="1"/>
          </p:cNvSpPr>
          <p:nvPr>
            <p:ph type="title"/>
          </p:nvPr>
        </p:nvSpPr>
        <p:spPr/>
        <p:txBody>
          <a:bodyPr/>
          <a:lstStyle/>
          <a:p>
            <a:r>
              <a:rPr lang="en-GB" dirty="0"/>
              <a:t>Trauma Trials at DSTL</a:t>
            </a:r>
          </a:p>
        </p:txBody>
      </p:sp>
      <p:sp>
        <p:nvSpPr>
          <p:cNvPr id="7" name="Date Placeholder 6">
            <a:extLst>
              <a:ext uri="{FF2B5EF4-FFF2-40B4-BE49-F238E27FC236}">
                <a16:creationId xmlns:a16="http://schemas.microsoft.com/office/drawing/2014/main" id="{4B55D739-7458-834F-9505-F03B6EF36E2C}"/>
              </a:ext>
            </a:extLst>
          </p:cNvPr>
          <p:cNvSpPr>
            <a:spLocks noGrp="1"/>
          </p:cNvSpPr>
          <p:nvPr>
            <p:ph type="dt" sz="half" idx="10"/>
          </p:nvPr>
        </p:nvSpPr>
        <p:spPr/>
        <p:txBody>
          <a:bodyPr/>
          <a:lstStyle/>
          <a:p>
            <a:fld id="{B51DFD10-D069-9841-A6E7-9087B3204303}" type="datetime2">
              <a:rPr lang="en-GB" smtClean="0"/>
              <a:t>Sunday, 26 June 2022</a:t>
            </a:fld>
            <a:endParaRPr lang="en-GB" dirty="0"/>
          </a:p>
        </p:txBody>
      </p:sp>
      <p:sp>
        <p:nvSpPr>
          <p:cNvPr id="8" name="Footer Placeholder 7">
            <a:extLst>
              <a:ext uri="{FF2B5EF4-FFF2-40B4-BE49-F238E27FC236}">
                <a16:creationId xmlns:a16="http://schemas.microsoft.com/office/drawing/2014/main" id="{9E3564A7-0A32-9441-BC73-4FF401286874}"/>
              </a:ext>
            </a:extLst>
          </p:cNvPr>
          <p:cNvSpPr>
            <a:spLocks noGrp="1"/>
          </p:cNvSpPr>
          <p:nvPr>
            <p:ph type="ftr" sz="quarter" idx="11"/>
          </p:nvPr>
        </p:nvSpPr>
        <p:spPr/>
        <p:txBody>
          <a:bodyPr/>
          <a:lstStyle/>
          <a:p>
            <a:pPr algn="ctr"/>
            <a:r>
              <a:rPr lang="en-GB"/>
              <a:t>THOR 22</a:t>
            </a:r>
            <a:endParaRPr lang="en-GB" dirty="0"/>
          </a:p>
        </p:txBody>
      </p:sp>
      <p:sp>
        <p:nvSpPr>
          <p:cNvPr id="9" name="Slide Number Placeholder 8">
            <a:extLst>
              <a:ext uri="{FF2B5EF4-FFF2-40B4-BE49-F238E27FC236}">
                <a16:creationId xmlns:a16="http://schemas.microsoft.com/office/drawing/2014/main" id="{A805948F-D703-7544-90CE-C085E7DC2229}"/>
              </a:ext>
            </a:extLst>
          </p:cNvPr>
          <p:cNvSpPr>
            <a:spLocks noGrp="1"/>
          </p:cNvSpPr>
          <p:nvPr>
            <p:ph type="sldNum" sz="quarter" idx="12"/>
          </p:nvPr>
        </p:nvSpPr>
        <p:spPr/>
        <p:txBody>
          <a:bodyPr/>
          <a:lstStyle/>
          <a:p>
            <a:fld id="{182A381E-8576-2443-B9FA-A79392BD0688}" type="slidenum">
              <a:rPr lang="en-GB" smtClean="0"/>
              <a:pPr/>
              <a:t>32</a:t>
            </a:fld>
            <a:endParaRPr lang="en-GB" dirty="0"/>
          </a:p>
        </p:txBody>
      </p:sp>
    </p:spTree>
    <p:extLst>
      <p:ext uri="{BB962C8B-B14F-4D97-AF65-F5344CB8AC3E}">
        <p14:creationId xmlns:p14="http://schemas.microsoft.com/office/powerpoint/2010/main" val="3374530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F19178-9408-7349-94B0-61BC1486F602}"/>
              </a:ext>
            </a:extLst>
          </p:cNvPr>
          <p:cNvSpPr>
            <a:spLocks noGrp="1"/>
          </p:cNvSpPr>
          <p:nvPr>
            <p:ph type="title"/>
          </p:nvPr>
        </p:nvSpPr>
        <p:spPr/>
        <p:txBody>
          <a:bodyPr/>
          <a:lstStyle/>
          <a:p>
            <a:r>
              <a:rPr lang="en-GB" dirty="0"/>
              <a:t>Novel Hybrid</a:t>
            </a:r>
          </a:p>
        </p:txBody>
      </p:sp>
      <p:sp>
        <p:nvSpPr>
          <p:cNvPr id="6" name="Text Placeholder 5">
            <a:extLst>
              <a:ext uri="{FF2B5EF4-FFF2-40B4-BE49-F238E27FC236}">
                <a16:creationId xmlns:a16="http://schemas.microsoft.com/office/drawing/2014/main" id="{ED44C5CF-044B-6049-82A0-ED2C90DAE121}"/>
              </a:ext>
            </a:extLst>
          </p:cNvPr>
          <p:cNvSpPr>
            <a:spLocks noGrp="1"/>
          </p:cNvSpPr>
          <p:nvPr>
            <p:ph type="body" sz="quarter" idx="12"/>
          </p:nvPr>
        </p:nvSpPr>
        <p:spPr/>
        <p:txBody>
          <a:bodyPr/>
          <a:lstStyle/>
          <a:p>
            <a:endParaRPr lang="en-GB" dirty="0"/>
          </a:p>
        </p:txBody>
      </p:sp>
      <p:sp>
        <p:nvSpPr>
          <p:cNvPr id="14341" name="Freeform 34">
            <a:extLst>
              <a:ext uri="{FF2B5EF4-FFF2-40B4-BE49-F238E27FC236}">
                <a16:creationId xmlns:a16="http://schemas.microsoft.com/office/drawing/2014/main" id="{B836179F-27A8-8043-AD86-859DBD6A6900}"/>
              </a:ext>
            </a:extLst>
          </p:cNvPr>
          <p:cNvSpPr>
            <a:spLocks/>
          </p:cNvSpPr>
          <p:nvPr/>
        </p:nvSpPr>
        <p:spPr bwMode="auto">
          <a:xfrm>
            <a:off x="2908301" y="1878013"/>
            <a:ext cx="4767263" cy="3167062"/>
          </a:xfrm>
          <a:custGeom>
            <a:avLst/>
            <a:gdLst>
              <a:gd name="T0" fmla="*/ 0 w 3003"/>
              <a:gd name="T1" fmla="*/ 0 h 1995"/>
              <a:gd name="T2" fmla="*/ 0 w 3003"/>
              <a:gd name="T3" fmla="*/ 2147483647 h 1995"/>
              <a:gd name="T4" fmla="*/ 2147483647 w 3003"/>
              <a:gd name="T5" fmla="*/ 2147483647 h 1995"/>
              <a:gd name="T6" fmla="*/ 0 60000 65536"/>
              <a:gd name="T7" fmla="*/ 0 60000 65536"/>
              <a:gd name="T8" fmla="*/ 0 60000 65536"/>
              <a:gd name="T9" fmla="*/ 0 w 3003"/>
              <a:gd name="T10" fmla="*/ 0 h 1995"/>
              <a:gd name="T11" fmla="*/ 3003 w 3003"/>
              <a:gd name="T12" fmla="*/ 1995 h 1995"/>
            </a:gdLst>
            <a:ahLst/>
            <a:cxnLst>
              <a:cxn ang="T6">
                <a:pos x="T0" y="T1"/>
              </a:cxn>
              <a:cxn ang="T7">
                <a:pos x="T2" y="T3"/>
              </a:cxn>
              <a:cxn ang="T8">
                <a:pos x="T4" y="T5"/>
              </a:cxn>
            </a:cxnLst>
            <a:rect l="T9" t="T10" r="T11" b="T12"/>
            <a:pathLst>
              <a:path w="3003" h="1995">
                <a:moveTo>
                  <a:pt x="0" y="0"/>
                </a:moveTo>
                <a:lnTo>
                  <a:pt x="0" y="1995"/>
                </a:lnTo>
                <a:lnTo>
                  <a:pt x="3003" y="1995"/>
                </a:lnTo>
              </a:path>
            </a:pathLst>
          </a:custGeom>
          <a:noFill/>
          <a:ln w="0">
            <a:solidFill>
              <a:srgbClr val="000000"/>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2" name="Rectangle 35">
            <a:extLst>
              <a:ext uri="{FF2B5EF4-FFF2-40B4-BE49-F238E27FC236}">
                <a16:creationId xmlns:a16="http://schemas.microsoft.com/office/drawing/2014/main" id="{88026C8A-69F8-7949-B27F-54BA07DF6CE5}"/>
              </a:ext>
            </a:extLst>
          </p:cNvPr>
          <p:cNvSpPr>
            <a:spLocks noChangeArrowheads="1"/>
          </p:cNvSpPr>
          <p:nvPr/>
        </p:nvSpPr>
        <p:spPr bwMode="auto">
          <a:xfrm>
            <a:off x="2866614" y="5192713"/>
            <a:ext cx="84960"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3" name="Line 36">
            <a:extLst>
              <a:ext uri="{FF2B5EF4-FFF2-40B4-BE49-F238E27FC236}">
                <a16:creationId xmlns:a16="http://schemas.microsoft.com/office/drawing/2014/main" id="{33D64405-CE26-F048-BCD2-487338C701A2}"/>
              </a:ext>
            </a:extLst>
          </p:cNvPr>
          <p:cNvSpPr>
            <a:spLocks noChangeShapeType="1"/>
          </p:cNvSpPr>
          <p:nvPr/>
        </p:nvSpPr>
        <p:spPr bwMode="auto">
          <a:xfrm flipV="1">
            <a:off x="290830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4" name="Line 37">
            <a:extLst>
              <a:ext uri="{FF2B5EF4-FFF2-40B4-BE49-F238E27FC236}">
                <a16:creationId xmlns:a16="http://schemas.microsoft.com/office/drawing/2014/main" id="{EF9A4624-24BC-1342-B372-8CCD4D99F986}"/>
              </a:ext>
            </a:extLst>
          </p:cNvPr>
          <p:cNvSpPr>
            <a:spLocks noChangeShapeType="1"/>
          </p:cNvSpPr>
          <p:nvPr/>
        </p:nvSpPr>
        <p:spPr bwMode="auto">
          <a:xfrm flipV="1">
            <a:off x="30797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5" name="Line 38">
            <a:extLst>
              <a:ext uri="{FF2B5EF4-FFF2-40B4-BE49-F238E27FC236}">
                <a16:creationId xmlns:a16="http://schemas.microsoft.com/office/drawing/2014/main" id="{0FD2272E-69AD-1247-A813-0FA25853F861}"/>
              </a:ext>
            </a:extLst>
          </p:cNvPr>
          <p:cNvSpPr>
            <a:spLocks noChangeShapeType="1"/>
          </p:cNvSpPr>
          <p:nvPr/>
        </p:nvSpPr>
        <p:spPr bwMode="auto">
          <a:xfrm flipV="1">
            <a:off x="3276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6" name="Line 39">
            <a:extLst>
              <a:ext uri="{FF2B5EF4-FFF2-40B4-BE49-F238E27FC236}">
                <a16:creationId xmlns:a16="http://schemas.microsoft.com/office/drawing/2014/main" id="{D3D4BFA8-2512-9D48-B67D-BFA20071EA78}"/>
              </a:ext>
            </a:extLst>
          </p:cNvPr>
          <p:cNvSpPr>
            <a:spLocks noChangeShapeType="1"/>
          </p:cNvSpPr>
          <p:nvPr/>
        </p:nvSpPr>
        <p:spPr bwMode="auto">
          <a:xfrm flipV="1">
            <a:off x="3473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7" name="Line 40">
            <a:extLst>
              <a:ext uri="{FF2B5EF4-FFF2-40B4-BE49-F238E27FC236}">
                <a16:creationId xmlns:a16="http://schemas.microsoft.com/office/drawing/2014/main" id="{EB0FB1F4-4D3A-DF41-8B89-9224EA64162C}"/>
              </a:ext>
            </a:extLst>
          </p:cNvPr>
          <p:cNvSpPr>
            <a:spLocks noChangeShapeType="1"/>
          </p:cNvSpPr>
          <p:nvPr/>
        </p:nvSpPr>
        <p:spPr bwMode="auto">
          <a:xfrm flipV="1">
            <a:off x="36703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8" name="Rectangle 41">
            <a:extLst>
              <a:ext uri="{FF2B5EF4-FFF2-40B4-BE49-F238E27FC236}">
                <a16:creationId xmlns:a16="http://schemas.microsoft.com/office/drawing/2014/main" id="{694F2524-DD2B-0043-808B-E8A2CA98021B}"/>
              </a:ext>
            </a:extLst>
          </p:cNvPr>
          <p:cNvSpPr>
            <a:spLocks noChangeArrowheads="1"/>
          </p:cNvSpPr>
          <p:nvPr/>
        </p:nvSpPr>
        <p:spPr bwMode="auto">
          <a:xfrm>
            <a:off x="371351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9" name="Line 42">
            <a:extLst>
              <a:ext uri="{FF2B5EF4-FFF2-40B4-BE49-F238E27FC236}">
                <a16:creationId xmlns:a16="http://schemas.microsoft.com/office/drawing/2014/main" id="{6B80BCE4-A85B-604D-AA6C-B9EF1E23C5F7}"/>
              </a:ext>
            </a:extLst>
          </p:cNvPr>
          <p:cNvSpPr>
            <a:spLocks noChangeShapeType="1"/>
          </p:cNvSpPr>
          <p:nvPr/>
        </p:nvSpPr>
        <p:spPr bwMode="auto">
          <a:xfrm flipV="1">
            <a:off x="384175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0" name="Line 43">
            <a:extLst>
              <a:ext uri="{FF2B5EF4-FFF2-40B4-BE49-F238E27FC236}">
                <a16:creationId xmlns:a16="http://schemas.microsoft.com/office/drawing/2014/main" id="{E676C0BF-774D-CF4E-9B5E-FF76A0FE01E7}"/>
              </a:ext>
            </a:extLst>
          </p:cNvPr>
          <p:cNvSpPr>
            <a:spLocks noChangeShapeType="1"/>
          </p:cNvSpPr>
          <p:nvPr/>
        </p:nvSpPr>
        <p:spPr bwMode="auto">
          <a:xfrm flipV="1">
            <a:off x="4038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1" name="Line 44">
            <a:extLst>
              <a:ext uri="{FF2B5EF4-FFF2-40B4-BE49-F238E27FC236}">
                <a16:creationId xmlns:a16="http://schemas.microsoft.com/office/drawing/2014/main" id="{C0E845FA-07A6-0B42-967F-307F3D3C8D4C}"/>
              </a:ext>
            </a:extLst>
          </p:cNvPr>
          <p:cNvSpPr>
            <a:spLocks noChangeShapeType="1"/>
          </p:cNvSpPr>
          <p:nvPr/>
        </p:nvSpPr>
        <p:spPr bwMode="auto">
          <a:xfrm flipV="1">
            <a:off x="4235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2" name="Line 45">
            <a:extLst>
              <a:ext uri="{FF2B5EF4-FFF2-40B4-BE49-F238E27FC236}">
                <a16:creationId xmlns:a16="http://schemas.microsoft.com/office/drawing/2014/main" id="{8FB04BDD-A4D8-D94E-9489-AC387DF3B31B}"/>
              </a:ext>
            </a:extLst>
          </p:cNvPr>
          <p:cNvSpPr>
            <a:spLocks noChangeShapeType="1"/>
          </p:cNvSpPr>
          <p:nvPr/>
        </p:nvSpPr>
        <p:spPr bwMode="auto">
          <a:xfrm flipV="1">
            <a:off x="44323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3" name="Line 46">
            <a:extLst>
              <a:ext uri="{FF2B5EF4-FFF2-40B4-BE49-F238E27FC236}">
                <a16:creationId xmlns:a16="http://schemas.microsoft.com/office/drawing/2014/main" id="{C197DC29-1AE7-CB4D-9FD7-E9BD23AA5CE1}"/>
              </a:ext>
            </a:extLst>
          </p:cNvPr>
          <p:cNvSpPr>
            <a:spLocks noChangeShapeType="1"/>
          </p:cNvSpPr>
          <p:nvPr/>
        </p:nvSpPr>
        <p:spPr bwMode="auto">
          <a:xfrm flipV="1">
            <a:off x="46037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4" name="Rectangle 47">
            <a:extLst>
              <a:ext uri="{FF2B5EF4-FFF2-40B4-BE49-F238E27FC236}">
                <a16:creationId xmlns:a16="http://schemas.microsoft.com/office/drawing/2014/main" id="{44D0C7BE-9609-284C-ABF0-1A24BAC840AE}"/>
              </a:ext>
            </a:extLst>
          </p:cNvPr>
          <p:cNvSpPr>
            <a:spLocks noChangeArrowheads="1"/>
          </p:cNvSpPr>
          <p:nvPr/>
        </p:nvSpPr>
        <p:spPr bwMode="auto">
          <a:xfrm>
            <a:off x="467236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5" name="Line 48">
            <a:extLst>
              <a:ext uri="{FF2B5EF4-FFF2-40B4-BE49-F238E27FC236}">
                <a16:creationId xmlns:a16="http://schemas.microsoft.com/office/drawing/2014/main" id="{164231A0-7AC9-DF4E-AE7D-1419FFA6B2A2}"/>
              </a:ext>
            </a:extLst>
          </p:cNvPr>
          <p:cNvSpPr>
            <a:spLocks noChangeShapeType="1"/>
          </p:cNvSpPr>
          <p:nvPr/>
        </p:nvSpPr>
        <p:spPr bwMode="auto">
          <a:xfrm flipV="1">
            <a:off x="480060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6" name="Line 49">
            <a:extLst>
              <a:ext uri="{FF2B5EF4-FFF2-40B4-BE49-F238E27FC236}">
                <a16:creationId xmlns:a16="http://schemas.microsoft.com/office/drawing/2014/main" id="{1DC0B37D-2EC1-6A45-AE84-9961A73D6D03}"/>
              </a:ext>
            </a:extLst>
          </p:cNvPr>
          <p:cNvSpPr>
            <a:spLocks noChangeShapeType="1"/>
          </p:cNvSpPr>
          <p:nvPr/>
        </p:nvSpPr>
        <p:spPr bwMode="auto">
          <a:xfrm flipV="1">
            <a:off x="4997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7" name="Line 50">
            <a:extLst>
              <a:ext uri="{FF2B5EF4-FFF2-40B4-BE49-F238E27FC236}">
                <a16:creationId xmlns:a16="http://schemas.microsoft.com/office/drawing/2014/main" id="{2178A2BC-DA0C-954B-8243-DF9C03FE364C}"/>
              </a:ext>
            </a:extLst>
          </p:cNvPr>
          <p:cNvSpPr>
            <a:spLocks noChangeShapeType="1"/>
          </p:cNvSpPr>
          <p:nvPr/>
        </p:nvSpPr>
        <p:spPr bwMode="auto">
          <a:xfrm flipV="1">
            <a:off x="5192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8" name="Line 51">
            <a:extLst>
              <a:ext uri="{FF2B5EF4-FFF2-40B4-BE49-F238E27FC236}">
                <a16:creationId xmlns:a16="http://schemas.microsoft.com/office/drawing/2014/main" id="{37D5E179-D43F-7B40-B139-38DD0E73C014}"/>
              </a:ext>
            </a:extLst>
          </p:cNvPr>
          <p:cNvSpPr>
            <a:spLocks noChangeShapeType="1"/>
          </p:cNvSpPr>
          <p:nvPr/>
        </p:nvSpPr>
        <p:spPr bwMode="auto">
          <a:xfrm flipV="1">
            <a:off x="5389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9" name="Line 52">
            <a:extLst>
              <a:ext uri="{FF2B5EF4-FFF2-40B4-BE49-F238E27FC236}">
                <a16:creationId xmlns:a16="http://schemas.microsoft.com/office/drawing/2014/main" id="{68562E9C-1CD6-1340-9C9F-C2C36CB54D08}"/>
              </a:ext>
            </a:extLst>
          </p:cNvPr>
          <p:cNvSpPr>
            <a:spLocks noChangeShapeType="1"/>
          </p:cNvSpPr>
          <p:nvPr/>
        </p:nvSpPr>
        <p:spPr bwMode="auto">
          <a:xfrm flipV="1">
            <a:off x="5562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0" name="Rectangle 53">
            <a:extLst>
              <a:ext uri="{FF2B5EF4-FFF2-40B4-BE49-F238E27FC236}">
                <a16:creationId xmlns:a16="http://schemas.microsoft.com/office/drawing/2014/main" id="{3B3102A3-B45F-0D4C-8611-219168586E8C}"/>
              </a:ext>
            </a:extLst>
          </p:cNvPr>
          <p:cNvSpPr>
            <a:spLocks noChangeArrowheads="1"/>
          </p:cNvSpPr>
          <p:nvPr/>
        </p:nvSpPr>
        <p:spPr bwMode="auto">
          <a:xfrm>
            <a:off x="563121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1" name="Line 54">
            <a:extLst>
              <a:ext uri="{FF2B5EF4-FFF2-40B4-BE49-F238E27FC236}">
                <a16:creationId xmlns:a16="http://schemas.microsoft.com/office/drawing/2014/main" id="{9695118E-906E-AC44-85CC-AD320747332B}"/>
              </a:ext>
            </a:extLst>
          </p:cNvPr>
          <p:cNvSpPr>
            <a:spLocks noChangeShapeType="1"/>
          </p:cNvSpPr>
          <p:nvPr/>
        </p:nvSpPr>
        <p:spPr bwMode="auto">
          <a:xfrm flipV="1">
            <a:off x="575786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2" name="Line 55">
            <a:extLst>
              <a:ext uri="{FF2B5EF4-FFF2-40B4-BE49-F238E27FC236}">
                <a16:creationId xmlns:a16="http://schemas.microsoft.com/office/drawing/2014/main" id="{3FF4B51D-50F1-034C-B589-93A0522F1189}"/>
              </a:ext>
            </a:extLst>
          </p:cNvPr>
          <p:cNvSpPr>
            <a:spLocks noChangeShapeType="1"/>
          </p:cNvSpPr>
          <p:nvPr/>
        </p:nvSpPr>
        <p:spPr bwMode="auto">
          <a:xfrm flipV="1">
            <a:off x="5954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3" name="Line 56">
            <a:extLst>
              <a:ext uri="{FF2B5EF4-FFF2-40B4-BE49-F238E27FC236}">
                <a16:creationId xmlns:a16="http://schemas.microsoft.com/office/drawing/2014/main" id="{EE479AFB-F08E-474D-BE8D-63A9C1374109}"/>
              </a:ext>
            </a:extLst>
          </p:cNvPr>
          <p:cNvSpPr>
            <a:spLocks noChangeShapeType="1"/>
          </p:cNvSpPr>
          <p:nvPr/>
        </p:nvSpPr>
        <p:spPr bwMode="auto">
          <a:xfrm flipV="1">
            <a:off x="6151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4" name="Line 57">
            <a:extLst>
              <a:ext uri="{FF2B5EF4-FFF2-40B4-BE49-F238E27FC236}">
                <a16:creationId xmlns:a16="http://schemas.microsoft.com/office/drawing/2014/main" id="{7F29C792-A87F-A14F-A6AA-8A4477CB8034}"/>
              </a:ext>
            </a:extLst>
          </p:cNvPr>
          <p:cNvSpPr>
            <a:spLocks noChangeShapeType="1"/>
          </p:cNvSpPr>
          <p:nvPr/>
        </p:nvSpPr>
        <p:spPr bwMode="auto">
          <a:xfrm flipV="1">
            <a:off x="63230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5" name="Line 58">
            <a:extLst>
              <a:ext uri="{FF2B5EF4-FFF2-40B4-BE49-F238E27FC236}">
                <a16:creationId xmlns:a16="http://schemas.microsoft.com/office/drawing/2014/main" id="{46E324F9-C5E1-5E43-86AB-AF151DA026D4}"/>
              </a:ext>
            </a:extLst>
          </p:cNvPr>
          <p:cNvSpPr>
            <a:spLocks noChangeShapeType="1"/>
          </p:cNvSpPr>
          <p:nvPr/>
        </p:nvSpPr>
        <p:spPr bwMode="auto">
          <a:xfrm flipV="1">
            <a:off x="65198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6" name="Rectangle 59">
            <a:extLst>
              <a:ext uri="{FF2B5EF4-FFF2-40B4-BE49-F238E27FC236}">
                <a16:creationId xmlns:a16="http://schemas.microsoft.com/office/drawing/2014/main" id="{A1ACE392-4770-B346-9D4F-BD6A5227C8FC}"/>
              </a:ext>
            </a:extLst>
          </p:cNvPr>
          <p:cNvSpPr>
            <a:spLocks noChangeArrowheads="1"/>
          </p:cNvSpPr>
          <p:nvPr/>
        </p:nvSpPr>
        <p:spPr bwMode="auto">
          <a:xfrm>
            <a:off x="6588480"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7" name="Line 60">
            <a:extLst>
              <a:ext uri="{FF2B5EF4-FFF2-40B4-BE49-F238E27FC236}">
                <a16:creationId xmlns:a16="http://schemas.microsoft.com/office/drawing/2014/main" id="{DF79D27D-5AB4-9346-B2F2-055850671210}"/>
              </a:ext>
            </a:extLst>
          </p:cNvPr>
          <p:cNvSpPr>
            <a:spLocks noChangeShapeType="1"/>
          </p:cNvSpPr>
          <p:nvPr/>
        </p:nvSpPr>
        <p:spPr bwMode="auto">
          <a:xfrm flipV="1">
            <a:off x="671671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8" name="Line 61">
            <a:extLst>
              <a:ext uri="{FF2B5EF4-FFF2-40B4-BE49-F238E27FC236}">
                <a16:creationId xmlns:a16="http://schemas.microsoft.com/office/drawing/2014/main" id="{17D17B6B-7509-A741-B39A-B5A81352849F}"/>
              </a:ext>
            </a:extLst>
          </p:cNvPr>
          <p:cNvSpPr>
            <a:spLocks noChangeShapeType="1"/>
          </p:cNvSpPr>
          <p:nvPr/>
        </p:nvSpPr>
        <p:spPr bwMode="auto">
          <a:xfrm flipV="1">
            <a:off x="6913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9" name="Line 62">
            <a:extLst>
              <a:ext uri="{FF2B5EF4-FFF2-40B4-BE49-F238E27FC236}">
                <a16:creationId xmlns:a16="http://schemas.microsoft.com/office/drawing/2014/main" id="{860CD8E4-881D-964C-B90D-5F18C5C4C2AB}"/>
              </a:ext>
            </a:extLst>
          </p:cNvPr>
          <p:cNvSpPr>
            <a:spLocks noChangeShapeType="1"/>
          </p:cNvSpPr>
          <p:nvPr/>
        </p:nvSpPr>
        <p:spPr bwMode="auto">
          <a:xfrm flipV="1">
            <a:off x="70850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0" name="Line 63">
            <a:extLst>
              <a:ext uri="{FF2B5EF4-FFF2-40B4-BE49-F238E27FC236}">
                <a16:creationId xmlns:a16="http://schemas.microsoft.com/office/drawing/2014/main" id="{CC1E3C59-FD42-D34B-9B02-007C089617F8}"/>
              </a:ext>
            </a:extLst>
          </p:cNvPr>
          <p:cNvSpPr>
            <a:spLocks noChangeShapeType="1"/>
          </p:cNvSpPr>
          <p:nvPr/>
        </p:nvSpPr>
        <p:spPr bwMode="auto">
          <a:xfrm flipV="1">
            <a:off x="72818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1" name="Line 64">
            <a:extLst>
              <a:ext uri="{FF2B5EF4-FFF2-40B4-BE49-F238E27FC236}">
                <a16:creationId xmlns:a16="http://schemas.microsoft.com/office/drawing/2014/main" id="{B5FA01EA-C0D1-5241-8E5A-550EF1E75100}"/>
              </a:ext>
            </a:extLst>
          </p:cNvPr>
          <p:cNvSpPr>
            <a:spLocks noChangeShapeType="1"/>
          </p:cNvSpPr>
          <p:nvPr/>
        </p:nvSpPr>
        <p:spPr bwMode="auto">
          <a:xfrm flipV="1">
            <a:off x="7478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2" name="Rectangle 65">
            <a:extLst>
              <a:ext uri="{FF2B5EF4-FFF2-40B4-BE49-F238E27FC236}">
                <a16:creationId xmlns:a16="http://schemas.microsoft.com/office/drawing/2014/main" id="{E674AD0C-8BBE-2C4A-8AAF-60DD710234FD}"/>
              </a:ext>
            </a:extLst>
          </p:cNvPr>
          <p:cNvSpPr>
            <a:spLocks noChangeArrowheads="1"/>
          </p:cNvSpPr>
          <p:nvPr/>
        </p:nvSpPr>
        <p:spPr bwMode="auto">
          <a:xfrm>
            <a:off x="7547330"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3" name="Line 66">
            <a:extLst>
              <a:ext uri="{FF2B5EF4-FFF2-40B4-BE49-F238E27FC236}">
                <a16:creationId xmlns:a16="http://schemas.microsoft.com/office/drawing/2014/main" id="{A239D8A5-A3B6-404C-A02F-9AF78F7E3F77}"/>
              </a:ext>
            </a:extLst>
          </p:cNvPr>
          <p:cNvSpPr>
            <a:spLocks noChangeShapeType="1"/>
          </p:cNvSpPr>
          <p:nvPr/>
        </p:nvSpPr>
        <p:spPr bwMode="auto">
          <a:xfrm flipV="1">
            <a:off x="767556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4" name="Rectangle 67">
            <a:extLst>
              <a:ext uri="{FF2B5EF4-FFF2-40B4-BE49-F238E27FC236}">
                <a16:creationId xmlns:a16="http://schemas.microsoft.com/office/drawing/2014/main" id="{C2DA805B-25B5-D545-97FA-7732DE81DAC1}"/>
              </a:ext>
            </a:extLst>
          </p:cNvPr>
          <p:cNvSpPr>
            <a:spLocks noChangeArrowheads="1"/>
          </p:cNvSpPr>
          <p:nvPr/>
        </p:nvSpPr>
        <p:spPr bwMode="auto">
          <a:xfrm>
            <a:off x="2390922" y="5019675"/>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5" name="Line 68">
            <a:extLst>
              <a:ext uri="{FF2B5EF4-FFF2-40B4-BE49-F238E27FC236}">
                <a16:creationId xmlns:a16="http://schemas.microsoft.com/office/drawing/2014/main" id="{362DE6FA-D0C4-9743-A2B4-4535DD42D9CA}"/>
              </a:ext>
            </a:extLst>
          </p:cNvPr>
          <p:cNvSpPr>
            <a:spLocks noChangeShapeType="1"/>
          </p:cNvSpPr>
          <p:nvPr/>
        </p:nvSpPr>
        <p:spPr bwMode="auto">
          <a:xfrm>
            <a:off x="2835276" y="5045075"/>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6" name="Line 69">
            <a:extLst>
              <a:ext uri="{FF2B5EF4-FFF2-40B4-BE49-F238E27FC236}">
                <a16:creationId xmlns:a16="http://schemas.microsoft.com/office/drawing/2014/main" id="{0B1056A5-B517-F142-ACFA-2FE50C307537}"/>
              </a:ext>
            </a:extLst>
          </p:cNvPr>
          <p:cNvSpPr>
            <a:spLocks noChangeShapeType="1"/>
          </p:cNvSpPr>
          <p:nvPr/>
        </p:nvSpPr>
        <p:spPr bwMode="auto">
          <a:xfrm>
            <a:off x="2859088" y="489743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7" name="Line 70">
            <a:extLst>
              <a:ext uri="{FF2B5EF4-FFF2-40B4-BE49-F238E27FC236}">
                <a16:creationId xmlns:a16="http://schemas.microsoft.com/office/drawing/2014/main" id="{DC8111B8-8EDB-6B45-AE4C-8431EC7A7A6E}"/>
              </a:ext>
            </a:extLst>
          </p:cNvPr>
          <p:cNvSpPr>
            <a:spLocks noChangeShapeType="1"/>
          </p:cNvSpPr>
          <p:nvPr/>
        </p:nvSpPr>
        <p:spPr bwMode="auto">
          <a:xfrm>
            <a:off x="2859088" y="47259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8" name="Line 71">
            <a:extLst>
              <a:ext uri="{FF2B5EF4-FFF2-40B4-BE49-F238E27FC236}">
                <a16:creationId xmlns:a16="http://schemas.microsoft.com/office/drawing/2014/main" id="{75B10DF4-8B82-2C43-8934-6DFFCC6C0459}"/>
              </a:ext>
            </a:extLst>
          </p:cNvPr>
          <p:cNvSpPr>
            <a:spLocks noChangeShapeType="1"/>
          </p:cNvSpPr>
          <p:nvPr/>
        </p:nvSpPr>
        <p:spPr bwMode="auto">
          <a:xfrm>
            <a:off x="2859088" y="457835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9" name="Line 72">
            <a:extLst>
              <a:ext uri="{FF2B5EF4-FFF2-40B4-BE49-F238E27FC236}">
                <a16:creationId xmlns:a16="http://schemas.microsoft.com/office/drawing/2014/main" id="{6E9C72DB-F3A3-B644-91E9-4A4D9F724FB9}"/>
              </a:ext>
            </a:extLst>
          </p:cNvPr>
          <p:cNvSpPr>
            <a:spLocks noChangeShapeType="1"/>
          </p:cNvSpPr>
          <p:nvPr/>
        </p:nvSpPr>
        <p:spPr bwMode="auto">
          <a:xfrm>
            <a:off x="2859088" y="44069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0" name="Rectangle 73">
            <a:extLst>
              <a:ext uri="{FF2B5EF4-FFF2-40B4-BE49-F238E27FC236}">
                <a16:creationId xmlns:a16="http://schemas.microsoft.com/office/drawing/2014/main" id="{4337770E-D9D1-9C42-BFFC-9AF773BAD10B}"/>
              </a:ext>
            </a:extLst>
          </p:cNvPr>
          <p:cNvSpPr>
            <a:spLocks noChangeArrowheads="1"/>
          </p:cNvSpPr>
          <p:nvPr/>
        </p:nvSpPr>
        <p:spPr bwMode="auto">
          <a:xfrm>
            <a:off x="2390922" y="4235450"/>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0.25</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1" name="Line 74">
            <a:extLst>
              <a:ext uri="{FF2B5EF4-FFF2-40B4-BE49-F238E27FC236}">
                <a16:creationId xmlns:a16="http://schemas.microsoft.com/office/drawing/2014/main" id="{1C581BF1-F4AC-984F-B935-8919220AC52E}"/>
              </a:ext>
            </a:extLst>
          </p:cNvPr>
          <p:cNvSpPr>
            <a:spLocks noChangeShapeType="1"/>
          </p:cNvSpPr>
          <p:nvPr/>
        </p:nvSpPr>
        <p:spPr bwMode="auto">
          <a:xfrm>
            <a:off x="2835276" y="4259263"/>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2" name="Line 75">
            <a:extLst>
              <a:ext uri="{FF2B5EF4-FFF2-40B4-BE49-F238E27FC236}">
                <a16:creationId xmlns:a16="http://schemas.microsoft.com/office/drawing/2014/main" id="{5F691A4F-8BBD-F944-B403-E908AD9CD03B}"/>
              </a:ext>
            </a:extLst>
          </p:cNvPr>
          <p:cNvSpPr>
            <a:spLocks noChangeShapeType="1"/>
          </p:cNvSpPr>
          <p:nvPr/>
        </p:nvSpPr>
        <p:spPr bwMode="auto">
          <a:xfrm>
            <a:off x="2859088" y="408781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3" name="Line 76">
            <a:extLst>
              <a:ext uri="{FF2B5EF4-FFF2-40B4-BE49-F238E27FC236}">
                <a16:creationId xmlns:a16="http://schemas.microsoft.com/office/drawing/2014/main" id="{86B06A94-5C11-1B44-A571-1E4A6DD356DB}"/>
              </a:ext>
            </a:extLst>
          </p:cNvPr>
          <p:cNvSpPr>
            <a:spLocks noChangeShapeType="1"/>
          </p:cNvSpPr>
          <p:nvPr/>
        </p:nvSpPr>
        <p:spPr bwMode="auto">
          <a:xfrm>
            <a:off x="2859088" y="394017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4" name="Line 77">
            <a:extLst>
              <a:ext uri="{FF2B5EF4-FFF2-40B4-BE49-F238E27FC236}">
                <a16:creationId xmlns:a16="http://schemas.microsoft.com/office/drawing/2014/main" id="{BA23E3AE-62F4-B24A-A527-AB4EDAF6308D}"/>
              </a:ext>
            </a:extLst>
          </p:cNvPr>
          <p:cNvSpPr>
            <a:spLocks noChangeShapeType="1"/>
          </p:cNvSpPr>
          <p:nvPr/>
        </p:nvSpPr>
        <p:spPr bwMode="auto">
          <a:xfrm>
            <a:off x="2859088" y="376872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5" name="Line 78">
            <a:extLst>
              <a:ext uri="{FF2B5EF4-FFF2-40B4-BE49-F238E27FC236}">
                <a16:creationId xmlns:a16="http://schemas.microsoft.com/office/drawing/2014/main" id="{CA5FB994-5B17-1049-9FB1-3B61CEAAF76B}"/>
              </a:ext>
            </a:extLst>
          </p:cNvPr>
          <p:cNvSpPr>
            <a:spLocks noChangeShapeType="1"/>
          </p:cNvSpPr>
          <p:nvPr/>
        </p:nvSpPr>
        <p:spPr bwMode="auto">
          <a:xfrm>
            <a:off x="2859088" y="36210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6" name="Rectangle 79">
            <a:extLst>
              <a:ext uri="{FF2B5EF4-FFF2-40B4-BE49-F238E27FC236}">
                <a16:creationId xmlns:a16="http://schemas.microsoft.com/office/drawing/2014/main" id="{1BED07AB-738D-DE40-9A4D-68A3CC2556EF}"/>
              </a:ext>
            </a:extLst>
          </p:cNvPr>
          <p:cNvSpPr>
            <a:spLocks noChangeArrowheads="1"/>
          </p:cNvSpPr>
          <p:nvPr/>
        </p:nvSpPr>
        <p:spPr bwMode="auto">
          <a:xfrm>
            <a:off x="2390922" y="3449638"/>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0.50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7" name="Line 80">
            <a:extLst>
              <a:ext uri="{FF2B5EF4-FFF2-40B4-BE49-F238E27FC236}">
                <a16:creationId xmlns:a16="http://schemas.microsoft.com/office/drawing/2014/main" id="{A0EFD350-7689-4D43-A4FA-F270419B763F}"/>
              </a:ext>
            </a:extLst>
          </p:cNvPr>
          <p:cNvSpPr>
            <a:spLocks noChangeShapeType="1"/>
          </p:cNvSpPr>
          <p:nvPr/>
        </p:nvSpPr>
        <p:spPr bwMode="auto">
          <a:xfrm>
            <a:off x="2835276" y="3473450"/>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8" name="Line 81">
            <a:extLst>
              <a:ext uri="{FF2B5EF4-FFF2-40B4-BE49-F238E27FC236}">
                <a16:creationId xmlns:a16="http://schemas.microsoft.com/office/drawing/2014/main" id="{F2715308-A67F-B24D-A3AF-1C140F30EF94}"/>
              </a:ext>
            </a:extLst>
          </p:cNvPr>
          <p:cNvSpPr>
            <a:spLocks noChangeShapeType="1"/>
          </p:cNvSpPr>
          <p:nvPr/>
        </p:nvSpPr>
        <p:spPr bwMode="auto">
          <a:xfrm>
            <a:off x="2859088" y="33020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9" name="Line 82">
            <a:extLst>
              <a:ext uri="{FF2B5EF4-FFF2-40B4-BE49-F238E27FC236}">
                <a16:creationId xmlns:a16="http://schemas.microsoft.com/office/drawing/2014/main" id="{A5B4957C-149B-124E-87B9-10EE3E0967B3}"/>
              </a:ext>
            </a:extLst>
          </p:cNvPr>
          <p:cNvSpPr>
            <a:spLocks noChangeShapeType="1"/>
          </p:cNvSpPr>
          <p:nvPr/>
        </p:nvSpPr>
        <p:spPr bwMode="auto">
          <a:xfrm>
            <a:off x="2859088" y="315436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0" name="Line 83">
            <a:extLst>
              <a:ext uri="{FF2B5EF4-FFF2-40B4-BE49-F238E27FC236}">
                <a16:creationId xmlns:a16="http://schemas.microsoft.com/office/drawing/2014/main" id="{303A890D-1780-CB45-B97B-4E7AF1ADC53F}"/>
              </a:ext>
            </a:extLst>
          </p:cNvPr>
          <p:cNvSpPr>
            <a:spLocks noChangeShapeType="1"/>
          </p:cNvSpPr>
          <p:nvPr/>
        </p:nvSpPr>
        <p:spPr bwMode="auto">
          <a:xfrm>
            <a:off x="2859088" y="298291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1" name="Line 84">
            <a:extLst>
              <a:ext uri="{FF2B5EF4-FFF2-40B4-BE49-F238E27FC236}">
                <a16:creationId xmlns:a16="http://schemas.microsoft.com/office/drawing/2014/main" id="{BF54DAC1-79D7-E640-8928-25A4EAADCF14}"/>
              </a:ext>
            </a:extLst>
          </p:cNvPr>
          <p:cNvSpPr>
            <a:spLocks noChangeShapeType="1"/>
          </p:cNvSpPr>
          <p:nvPr/>
        </p:nvSpPr>
        <p:spPr bwMode="auto">
          <a:xfrm>
            <a:off x="2859088" y="283527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2" name="Rectangle 85">
            <a:extLst>
              <a:ext uri="{FF2B5EF4-FFF2-40B4-BE49-F238E27FC236}">
                <a16:creationId xmlns:a16="http://schemas.microsoft.com/office/drawing/2014/main" id="{973AA880-75D4-5D43-9EC0-DAB3BC624BCB}"/>
              </a:ext>
            </a:extLst>
          </p:cNvPr>
          <p:cNvSpPr>
            <a:spLocks noChangeArrowheads="1"/>
          </p:cNvSpPr>
          <p:nvPr/>
        </p:nvSpPr>
        <p:spPr bwMode="auto">
          <a:xfrm>
            <a:off x="2390922" y="2640013"/>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0.75</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3" name="Line 86">
            <a:extLst>
              <a:ext uri="{FF2B5EF4-FFF2-40B4-BE49-F238E27FC236}">
                <a16:creationId xmlns:a16="http://schemas.microsoft.com/office/drawing/2014/main" id="{3A0A21E6-AF22-204E-9B44-03F9B76FB12B}"/>
              </a:ext>
            </a:extLst>
          </p:cNvPr>
          <p:cNvSpPr>
            <a:spLocks noChangeShapeType="1"/>
          </p:cNvSpPr>
          <p:nvPr/>
        </p:nvSpPr>
        <p:spPr bwMode="auto">
          <a:xfrm>
            <a:off x="2835276" y="2663825"/>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4" name="Line 87">
            <a:extLst>
              <a:ext uri="{FF2B5EF4-FFF2-40B4-BE49-F238E27FC236}">
                <a16:creationId xmlns:a16="http://schemas.microsoft.com/office/drawing/2014/main" id="{A4AC8C69-A94E-834C-9889-384CA60C8298}"/>
              </a:ext>
            </a:extLst>
          </p:cNvPr>
          <p:cNvSpPr>
            <a:spLocks noChangeShapeType="1"/>
          </p:cNvSpPr>
          <p:nvPr/>
        </p:nvSpPr>
        <p:spPr bwMode="auto">
          <a:xfrm>
            <a:off x="2859088" y="25161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5" name="Line 88">
            <a:extLst>
              <a:ext uri="{FF2B5EF4-FFF2-40B4-BE49-F238E27FC236}">
                <a16:creationId xmlns:a16="http://schemas.microsoft.com/office/drawing/2014/main" id="{F8C92B06-A7D1-A54E-A159-8333CE2827B5}"/>
              </a:ext>
            </a:extLst>
          </p:cNvPr>
          <p:cNvSpPr>
            <a:spLocks noChangeShapeType="1"/>
          </p:cNvSpPr>
          <p:nvPr/>
        </p:nvSpPr>
        <p:spPr bwMode="auto">
          <a:xfrm>
            <a:off x="2859088" y="234473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6" name="Line 89">
            <a:extLst>
              <a:ext uri="{FF2B5EF4-FFF2-40B4-BE49-F238E27FC236}">
                <a16:creationId xmlns:a16="http://schemas.microsoft.com/office/drawing/2014/main" id="{CD72A99B-FD47-3D46-966A-29713C5018BF}"/>
              </a:ext>
            </a:extLst>
          </p:cNvPr>
          <p:cNvSpPr>
            <a:spLocks noChangeShapeType="1"/>
          </p:cNvSpPr>
          <p:nvPr/>
        </p:nvSpPr>
        <p:spPr bwMode="auto">
          <a:xfrm>
            <a:off x="2859088" y="21971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7" name="Line 90">
            <a:extLst>
              <a:ext uri="{FF2B5EF4-FFF2-40B4-BE49-F238E27FC236}">
                <a16:creationId xmlns:a16="http://schemas.microsoft.com/office/drawing/2014/main" id="{2CB00EE8-D296-804C-B794-A585FCB9E5E8}"/>
              </a:ext>
            </a:extLst>
          </p:cNvPr>
          <p:cNvSpPr>
            <a:spLocks noChangeShapeType="1"/>
          </p:cNvSpPr>
          <p:nvPr/>
        </p:nvSpPr>
        <p:spPr bwMode="auto">
          <a:xfrm>
            <a:off x="2859088" y="202565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8" name="Rectangle 91">
            <a:extLst>
              <a:ext uri="{FF2B5EF4-FFF2-40B4-BE49-F238E27FC236}">
                <a16:creationId xmlns:a16="http://schemas.microsoft.com/office/drawing/2014/main" id="{CDBE527F-3C00-4A45-8271-B4D53DCE2B9E}"/>
              </a:ext>
            </a:extLst>
          </p:cNvPr>
          <p:cNvSpPr>
            <a:spLocks noChangeArrowheads="1"/>
          </p:cNvSpPr>
          <p:nvPr/>
        </p:nvSpPr>
        <p:spPr bwMode="auto">
          <a:xfrm>
            <a:off x="2390922" y="1854200"/>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99" name="Line 92">
            <a:extLst>
              <a:ext uri="{FF2B5EF4-FFF2-40B4-BE49-F238E27FC236}">
                <a16:creationId xmlns:a16="http://schemas.microsoft.com/office/drawing/2014/main" id="{E6502827-A168-0A4D-A90E-010495E31EE7}"/>
              </a:ext>
            </a:extLst>
          </p:cNvPr>
          <p:cNvSpPr>
            <a:spLocks noChangeShapeType="1"/>
          </p:cNvSpPr>
          <p:nvPr/>
        </p:nvSpPr>
        <p:spPr bwMode="auto">
          <a:xfrm>
            <a:off x="2835276" y="1878013"/>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09" name="Freeform 102">
            <a:extLst>
              <a:ext uri="{FF2B5EF4-FFF2-40B4-BE49-F238E27FC236}">
                <a16:creationId xmlns:a16="http://schemas.microsoft.com/office/drawing/2014/main" id="{8E72B30E-CEAD-2042-B55E-75624E1BC86C}"/>
              </a:ext>
            </a:extLst>
          </p:cNvPr>
          <p:cNvSpPr>
            <a:spLocks/>
          </p:cNvSpPr>
          <p:nvPr/>
        </p:nvSpPr>
        <p:spPr bwMode="auto">
          <a:xfrm>
            <a:off x="2908300" y="1878014"/>
            <a:ext cx="958850" cy="515937"/>
          </a:xfrm>
          <a:custGeom>
            <a:avLst/>
            <a:gdLst>
              <a:gd name="T0" fmla="*/ 0 w 604"/>
              <a:gd name="T1" fmla="*/ 0 h 325"/>
              <a:gd name="T2" fmla="*/ 2147483647 w 604"/>
              <a:gd name="T3" fmla="*/ 0 h 325"/>
              <a:gd name="T4" fmla="*/ 2147483647 w 604"/>
              <a:gd name="T5" fmla="*/ 2147483647 h 325"/>
              <a:gd name="T6" fmla="*/ 0 60000 65536"/>
              <a:gd name="T7" fmla="*/ 0 60000 65536"/>
              <a:gd name="T8" fmla="*/ 0 60000 65536"/>
              <a:gd name="T9" fmla="*/ 0 w 604"/>
              <a:gd name="T10" fmla="*/ 0 h 325"/>
              <a:gd name="T11" fmla="*/ 604 w 604"/>
              <a:gd name="T12" fmla="*/ 325 h 325"/>
            </a:gdLst>
            <a:ahLst/>
            <a:cxnLst>
              <a:cxn ang="T6">
                <a:pos x="T0" y="T1"/>
              </a:cxn>
              <a:cxn ang="T7">
                <a:pos x="T2" y="T3"/>
              </a:cxn>
              <a:cxn ang="T8">
                <a:pos x="T4" y="T5"/>
              </a:cxn>
            </a:cxnLst>
            <a:rect l="T9" t="T10" r="T11" b="T12"/>
            <a:pathLst>
              <a:path w="604" h="325">
                <a:moveTo>
                  <a:pt x="0" y="0"/>
                </a:moveTo>
                <a:lnTo>
                  <a:pt x="604" y="0"/>
                </a:lnTo>
                <a:lnTo>
                  <a:pt x="604" y="325"/>
                </a:lnTo>
              </a:path>
            </a:pathLst>
          </a:custGeom>
          <a:noFill/>
          <a:ln w="0">
            <a:solidFill>
              <a:srgbClr val="0000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0" name="Freeform 103">
            <a:extLst>
              <a:ext uri="{FF2B5EF4-FFF2-40B4-BE49-F238E27FC236}">
                <a16:creationId xmlns:a16="http://schemas.microsoft.com/office/drawing/2014/main" id="{82738AFD-3337-A84B-80EB-031786BC541E}"/>
              </a:ext>
            </a:extLst>
          </p:cNvPr>
          <p:cNvSpPr>
            <a:spLocks/>
          </p:cNvSpPr>
          <p:nvPr/>
        </p:nvSpPr>
        <p:spPr bwMode="auto">
          <a:xfrm>
            <a:off x="3867151" y="2393950"/>
            <a:ext cx="1006475" cy="539750"/>
          </a:xfrm>
          <a:custGeom>
            <a:avLst/>
            <a:gdLst>
              <a:gd name="T0" fmla="*/ 0 w 634"/>
              <a:gd name="T1" fmla="*/ 0 h 340"/>
              <a:gd name="T2" fmla="*/ 2147483647 w 634"/>
              <a:gd name="T3" fmla="*/ 0 h 340"/>
              <a:gd name="T4" fmla="*/ 2147483647 w 634"/>
              <a:gd name="T5" fmla="*/ 2147483647 h 340"/>
              <a:gd name="T6" fmla="*/ 0 60000 65536"/>
              <a:gd name="T7" fmla="*/ 0 60000 65536"/>
              <a:gd name="T8" fmla="*/ 0 60000 65536"/>
              <a:gd name="T9" fmla="*/ 0 w 634"/>
              <a:gd name="T10" fmla="*/ 0 h 340"/>
              <a:gd name="T11" fmla="*/ 634 w 634"/>
              <a:gd name="T12" fmla="*/ 340 h 340"/>
            </a:gdLst>
            <a:ahLst/>
            <a:cxnLst>
              <a:cxn ang="T6">
                <a:pos x="T0" y="T1"/>
              </a:cxn>
              <a:cxn ang="T7">
                <a:pos x="T2" y="T3"/>
              </a:cxn>
              <a:cxn ang="T8">
                <a:pos x="T4" y="T5"/>
              </a:cxn>
            </a:cxnLst>
            <a:rect l="T9" t="T10" r="T11" b="T12"/>
            <a:pathLst>
              <a:path w="634" h="340">
                <a:moveTo>
                  <a:pt x="0" y="0"/>
                </a:moveTo>
                <a:lnTo>
                  <a:pt x="634" y="0"/>
                </a:lnTo>
                <a:lnTo>
                  <a:pt x="634" y="340"/>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1" name="Freeform 104">
            <a:extLst>
              <a:ext uri="{FF2B5EF4-FFF2-40B4-BE49-F238E27FC236}">
                <a16:creationId xmlns:a16="http://schemas.microsoft.com/office/drawing/2014/main" id="{41945FC7-4474-8D4D-ABA7-ADDA3468D041}"/>
              </a:ext>
            </a:extLst>
          </p:cNvPr>
          <p:cNvSpPr>
            <a:spLocks/>
          </p:cNvSpPr>
          <p:nvPr/>
        </p:nvSpPr>
        <p:spPr bwMode="auto">
          <a:xfrm>
            <a:off x="4873625" y="2933700"/>
            <a:ext cx="25400" cy="539750"/>
          </a:xfrm>
          <a:custGeom>
            <a:avLst/>
            <a:gdLst>
              <a:gd name="T0" fmla="*/ 0 w 16"/>
              <a:gd name="T1" fmla="*/ 0 h 340"/>
              <a:gd name="T2" fmla="*/ 2147483647 w 16"/>
              <a:gd name="T3" fmla="*/ 0 h 340"/>
              <a:gd name="T4" fmla="*/ 2147483647 w 16"/>
              <a:gd name="T5" fmla="*/ 2147483647 h 340"/>
              <a:gd name="T6" fmla="*/ 0 60000 65536"/>
              <a:gd name="T7" fmla="*/ 0 60000 65536"/>
              <a:gd name="T8" fmla="*/ 0 60000 65536"/>
              <a:gd name="T9" fmla="*/ 0 w 16"/>
              <a:gd name="T10" fmla="*/ 0 h 340"/>
              <a:gd name="T11" fmla="*/ 16 w 16"/>
              <a:gd name="T12" fmla="*/ 340 h 340"/>
            </a:gdLst>
            <a:ahLst/>
            <a:cxnLst>
              <a:cxn ang="T6">
                <a:pos x="T0" y="T1"/>
              </a:cxn>
              <a:cxn ang="T7">
                <a:pos x="T2" y="T3"/>
              </a:cxn>
              <a:cxn ang="T8">
                <a:pos x="T4" y="T5"/>
              </a:cxn>
            </a:cxnLst>
            <a:rect l="T9" t="T10" r="T11" b="T12"/>
            <a:pathLst>
              <a:path w="16" h="340">
                <a:moveTo>
                  <a:pt x="0" y="0"/>
                </a:moveTo>
                <a:lnTo>
                  <a:pt x="16" y="0"/>
                </a:lnTo>
                <a:lnTo>
                  <a:pt x="16" y="340"/>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2" name="Freeform 105">
            <a:extLst>
              <a:ext uri="{FF2B5EF4-FFF2-40B4-BE49-F238E27FC236}">
                <a16:creationId xmlns:a16="http://schemas.microsoft.com/office/drawing/2014/main" id="{03917239-3C21-9D4D-B9C1-8BB02A412317}"/>
              </a:ext>
            </a:extLst>
          </p:cNvPr>
          <p:cNvSpPr>
            <a:spLocks/>
          </p:cNvSpPr>
          <p:nvPr/>
        </p:nvSpPr>
        <p:spPr bwMode="auto">
          <a:xfrm>
            <a:off x="4899026" y="3473450"/>
            <a:ext cx="98425" cy="515938"/>
          </a:xfrm>
          <a:custGeom>
            <a:avLst/>
            <a:gdLst>
              <a:gd name="T0" fmla="*/ 0 w 62"/>
              <a:gd name="T1" fmla="*/ 0 h 325"/>
              <a:gd name="T2" fmla="*/ 2147483647 w 62"/>
              <a:gd name="T3" fmla="*/ 0 h 325"/>
              <a:gd name="T4" fmla="*/ 2147483647 w 62"/>
              <a:gd name="T5" fmla="*/ 2147483647 h 325"/>
              <a:gd name="T6" fmla="*/ 0 60000 65536"/>
              <a:gd name="T7" fmla="*/ 0 60000 65536"/>
              <a:gd name="T8" fmla="*/ 0 60000 65536"/>
              <a:gd name="T9" fmla="*/ 0 w 62"/>
              <a:gd name="T10" fmla="*/ 0 h 325"/>
              <a:gd name="T11" fmla="*/ 62 w 62"/>
              <a:gd name="T12" fmla="*/ 325 h 325"/>
            </a:gdLst>
            <a:ahLst/>
            <a:cxnLst>
              <a:cxn ang="T6">
                <a:pos x="T0" y="T1"/>
              </a:cxn>
              <a:cxn ang="T7">
                <a:pos x="T2" y="T3"/>
              </a:cxn>
              <a:cxn ang="T8">
                <a:pos x="T4" y="T5"/>
              </a:cxn>
            </a:cxnLst>
            <a:rect l="T9" t="T10" r="T11" b="T12"/>
            <a:pathLst>
              <a:path w="62" h="325">
                <a:moveTo>
                  <a:pt x="0" y="0"/>
                </a:moveTo>
                <a:lnTo>
                  <a:pt x="62" y="0"/>
                </a:lnTo>
                <a:lnTo>
                  <a:pt x="62" y="325"/>
                </a:lnTo>
              </a:path>
            </a:pathLst>
          </a:custGeom>
          <a:noFill/>
          <a:ln w="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3" name="Freeform 106">
            <a:extLst>
              <a:ext uri="{FF2B5EF4-FFF2-40B4-BE49-F238E27FC236}">
                <a16:creationId xmlns:a16="http://schemas.microsoft.com/office/drawing/2014/main" id="{68CE1654-D4C4-9942-929E-AB523056D1CE}"/>
              </a:ext>
            </a:extLst>
          </p:cNvPr>
          <p:cNvSpPr>
            <a:spLocks/>
          </p:cNvSpPr>
          <p:nvPr/>
        </p:nvSpPr>
        <p:spPr bwMode="auto">
          <a:xfrm>
            <a:off x="4997450" y="3989388"/>
            <a:ext cx="1130300" cy="539750"/>
          </a:xfrm>
          <a:custGeom>
            <a:avLst/>
            <a:gdLst>
              <a:gd name="T0" fmla="*/ 0 w 712"/>
              <a:gd name="T1" fmla="*/ 0 h 340"/>
              <a:gd name="T2" fmla="*/ 2147483647 w 712"/>
              <a:gd name="T3" fmla="*/ 0 h 340"/>
              <a:gd name="T4" fmla="*/ 2147483647 w 712"/>
              <a:gd name="T5" fmla="*/ 2147483647 h 340"/>
              <a:gd name="T6" fmla="*/ 0 60000 65536"/>
              <a:gd name="T7" fmla="*/ 0 60000 65536"/>
              <a:gd name="T8" fmla="*/ 0 60000 65536"/>
              <a:gd name="T9" fmla="*/ 0 w 712"/>
              <a:gd name="T10" fmla="*/ 0 h 340"/>
              <a:gd name="T11" fmla="*/ 712 w 712"/>
              <a:gd name="T12" fmla="*/ 340 h 340"/>
            </a:gdLst>
            <a:ahLst/>
            <a:cxnLst>
              <a:cxn ang="T6">
                <a:pos x="T0" y="T1"/>
              </a:cxn>
              <a:cxn ang="T7">
                <a:pos x="T2" y="T3"/>
              </a:cxn>
              <a:cxn ang="T8">
                <a:pos x="T4" y="T5"/>
              </a:cxn>
            </a:cxnLst>
            <a:rect l="T9" t="T10" r="T11" b="T12"/>
            <a:pathLst>
              <a:path w="712" h="340">
                <a:moveTo>
                  <a:pt x="0" y="0"/>
                </a:moveTo>
                <a:lnTo>
                  <a:pt x="712" y="0"/>
                </a:lnTo>
                <a:lnTo>
                  <a:pt x="712" y="340"/>
                </a:lnTo>
              </a:path>
            </a:pathLst>
          </a:custGeom>
          <a:noFill/>
          <a:ln w="0">
            <a:solidFill>
              <a:srgbClr val="0000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4" name="Line 107">
            <a:extLst>
              <a:ext uri="{FF2B5EF4-FFF2-40B4-BE49-F238E27FC236}">
                <a16:creationId xmlns:a16="http://schemas.microsoft.com/office/drawing/2014/main" id="{9C48620A-787B-2242-B35E-451938C047D1}"/>
              </a:ext>
            </a:extLst>
          </p:cNvPr>
          <p:cNvSpPr>
            <a:spLocks noChangeShapeType="1"/>
          </p:cNvSpPr>
          <p:nvPr/>
        </p:nvSpPr>
        <p:spPr bwMode="auto">
          <a:xfrm>
            <a:off x="6127751" y="4529138"/>
            <a:ext cx="1350963" cy="0"/>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5" name="Rectangle 108">
            <a:extLst>
              <a:ext uri="{FF2B5EF4-FFF2-40B4-BE49-F238E27FC236}">
                <a16:creationId xmlns:a16="http://schemas.microsoft.com/office/drawing/2014/main" id="{4D6ED8F2-4051-0E49-886C-26BF9A3D32EE}"/>
              </a:ext>
            </a:extLst>
          </p:cNvPr>
          <p:cNvSpPr>
            <a:spLocks noChangeArrowheads="1"/>
          </p:cNvSpPr>
          <p:nvPr/>
        </p:nvSpPr>
        <p:spPr bwMode="auto">
          <a:xfrm rot="16200000">
            <a:off x="1813210" y="3381911"/>
            <a:ext cx="597921"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Survival</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6" name="Freeform 109">
            <a:extLst>
              <a:ext uri="{FF2B5EF4-FFF2-40B4-BE49-F238E27FC236}">
                <a16:creationId xmlns:a16="http://schemas.microsoft.com/office/drawing/2014/main" id="{0D54C930-66D0-AF48-9755-999ADDC0EC5C}"/>
              </a:ext>
            </a:extLst>
          </p:cNvPr>
          <p:cNvSpPr>
            <a:spLocks/>
          </p:cNvSpPr>
          <p:nvPr/>
        </p:nvSpPr>
        <p:spPr bwMode="auto">
          <a:xfrm>
            <a:off x="2908301" y="1878013"/>
            <a:ext cx="4767263" cy="3167062"/>
          </a:xfrm>
          <a:custGeom>
            <a:avLst/>
            <a:gdLst>
              <a:gd name="T0" fmla="*/ 0 w 3003"/>
              <a:gd name="T1" fmla="*/ 0 h 1995"/>
              <a:gd name="T2" fmla="*/ 0 w 3003"/>
              <a:gd name="T3" fmla="*/ 2147483647 h 1995"/>
              <a:gd name="T4" fmla="*/ 2147483647 w 3003"/>
              <a:gd name="T5" fmla="*/ 2147483647 h 1995"/>
              <a:gd name="T6" fmla="*/ 0 60000 65536"/>
              <a:gd name="T7" fmla="*/ 0 60000 65536"/>
              <a:gd name="T8" fmla="*/ 0 60000 65536"/>
              <a:gd name="T9" fmla="*/ 0 w 3003"/>
              <a:gd name="T10" fmla="*/ 0 h 1995"/>
              <a:gd name="T11" fmla="*/ 3003 w 3003"/>
              <a:gd name="T12" fmla="*/ 1995 h 1995"/>
            </a:gdLst>
            <a:ahLst/>
            <a:cxnLst>
              <a:cxn ang="T6">
                <a:pos x="T0" y="T1"/>
              </a:cxn>
              <a:cxn ang="T7">
                <a:pos x="T2" y="T3"/>
              </a:cxn>
              <a:cxn ang="T8">
                <a:pos x="T4" y="T5"/>
              </a:cxn>
            </a:cxnLst>
            <a:rect l="T9" t="T10" r="T11" b="T12"/>
            <a:pathLst>
              <a:path w="3003" h="1995">
                <a:moveTo>
                  <a:pt x="0" y="0"/>
                </a:moveTo>
                <a:lnTo>
                  <a:pt x="0" y="1995"/>
                </a:lnTo>
                <a:lnTo>
                  <a:pt x="3003" y="1995"/>
                </a:lnTo>
              </a:path>
            </a:pathLst>
          </a:custGeom>
          <a:noFill/>
          <a:ln w="0">
            <a:solidFill>
              <a:srgbClr val="000000"/>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7" name="Rectangle 110">
            <a:extLst>
              <a:ext uri="{FF2B5EF4-FFF2-40B4-BE49-F238E27FC236}">
                <a16:creationId xmlns:a16="http://schemas.microsoft.com/office/drawing/2014/main" id="{62AB2718-4724-A54B-AB24-A2556CEBC640}"/>
              </a:ext>
            </a:extLst>
          </p:cNvPr>
          <p:cNvSpPr>
            <a:spLocks noChangeArrowheads="1"/>
          </p:cNvSpPr>
          <p:nvPr/>
        </p:nvSpPr>
        <p:spPr bwMode="auto">
          <a:xfrm>
            <a:off x="2866614" y="5192713"/>
            <a:ext cx="84960"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8" name="Line 111">
            <a:extLst>
              <a:ext uri="{FF2B5EF4-FFF2-40B4-BE49-F238E27FC236}">
                <a16:creationId xmlns:a16="http://schemas.microsoft.com/office/drawing/2014/main" id="{1A132A54-FC75-2449-A74B-197818D28886}"/>
              </a:ext>
            </a:extLst>
          </p:cNvPr>
          <p:cNvSpPr>
            <a:spLocks noChangeShapeType="1"/>
          </p:cNvSpPr>
          <p:nvPr/>
        </p:nvSpPr>
        <p:spPr bwMode="auto">
          <a:xfrm flipV="1">
            <a:off x="290830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19" name="Line 112">
            <a:extLst>
              <a:ext uri="{FF2B5EF4-FFF2-40B4-BE49-F238E27FC236}">
                <a16:creationId xmlns:a16="http://schemas.microsoft.com/office/drawing/2014/main" id="{CCEC99B1-F801-A448-8D9D-E3F031291F9A}"/>
              </a:ext>
            </a:extLst>
          </p:cNvPr>
          <p:cNvSpPr>
            <a:spLocks noChangeShapeType="1"/>
          </p:cNvSpPr>
          <p:nvPr/>
        </p:nvSpPr>
        <p:spPr bwMode="auto">
          <a:xfrm flipV="1">
            <a:off x="30797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0" name="Line 113">
            <a:extLst>
              <a:ext uri="{FF2B5EF4-FFF2-40B4-BE49-F238E27FC236}">
                <a16:creationId xmlns:a16="http://schemas.microsoft.com/office/drawing/2014/main" id="{ABE0A7CE-58FC-6F4F-83B0-B33DC2652BB3}"/>
              </a:ext>
            </a:extLst>
          </p:cNvPr>
          <p:cNvSpPr>
            <a:spLocks noChangeShapeType="1"/>
          </p:cNvSpPr>
          <p:nvPr/>
        </p:nvSpPr>
        <p:spPr bwMode="auto">
          <a:xfrm flipV="1">
            <a:off x="3276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1" name="Line 114">
            <a:extLst>
              <a:ext uri="{FF2B5EF4-FFF2-40B4-BE49-F238E27FC236}">
                <a16:creationId xmlns:a16="http://schemas.microsoft.com/office/drawing/2014/main" id="{2592002B-9161-1940-AEDC-79A75686D492}"/>
              </a:ext>
            </a:extLst>
          </p:cNvPr>
          <p:cNvSpPr>
            <a:spLocks noChangeShapeType="1"/>
          </p:cNvSpPr>
          <p:nvPr/>
        </p:nvSpPr>
        <p:spPr bwMode="auto">
          <a:xfrm flipV="1">
            <a:off x="3473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2" name="Line 115">
            <a:extLst>
              <a:ext uri="{FF2B5EF4-FFF2-40B4-BE49-F238E27FC236}">
                <a16:creationId xmlns:a16="http://schemas.microsoft.com/office/drawing/2014/main" id="{12D6DE09-441E-7E4E-A41B-71180091D441}"/>
              </a:ext>
            </a:extLst>
          </p:cNvPr>
          <p:cNvSpPr>
            <a:spLocks noChangeShapeType="1"/>
          </p:cNvSpPr>
          <p:nvPr/>
        </p:nvSpPr>
        <p:spPr bwMode="auto">
          <a:xfrm flipV="1">
            <a:off x="36703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3" name="Rectangle 116">
            <a:extLst>
              <a:ext uri="{FF2B5EF4-FFF2-40B4-BE49-F238E27FC236}">
                <a16:creationId xmlns:a16="http://schemas.microsoft.com/office/drawing/2014/main" id="{5DB2C9A2-3554-B74A-9072-1C6EBC6AC879}"/>
              </a:ext>
            </a:extLst>
          </p:cNvPr>
          <p:cNvSpPr>
            <a:spLocks noChangeArrowheads="1"/>
          </p:cNvSpPr>
          <p:nvPr/>
        </p:nvSpPr>
        <p:spPr bwMode="auto">
          <a:xfrm>
            <a:off x="371351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4" name="Line 117">
            <a:extLst>
              <a:ext uri="{FF2B5EF4-FFF2-40B4-BE49-F238E27FC236}">
                <a16:creationId xmlns:a16="http://schemas.microsoft.com/office/drawing/2014/main" id="{89815220-ABD2-484D-BBA8-AD3FF3308B16}"/>
              </a:ext>
            </a:extLst>
          </p:cNvPr>
          <p:cNvSpPr>
            <a:spLocks noChangeShapeType="1"/>
          </p:cNvSpPr>
          <p:nvPr/>
        </p:nvSpPr>
        <p:spPr bwMode="auto">
          <a:xfrm flipV="1">
            <a:off x="384175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5" name="Line 118">
            <a:extLst>
              <a:ext uri="{FF2B5EF4-FFF2-40B4-BE49-F238E27FC236}">
                <a16:creationId xmlns:a16="http://schemas.microsoft.com/office/drawing/2014/main" id="{3215A591-EF73-9C41-BF90-604223DE58B2}"/>
              </a:ext>
            </a:extLst>
          </p:cNvPr>
          <p:cNvSpPr>
            <a:spLocks noChangeShapeType="1"/>
          </p:cNvSpPr>
          <p:nvPr/>
        </p:nvSpPr>
        <p:spPr bwMode="auto">
          <a:xfrm flipV="1">
            <a:off x="4038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6" name="Line 119">
            <a:extLst>
              <a:ext uri="{FF2B5EF4-FFF2-40B4-BE49-F238E27FC236}">
                <a16:creationId xmlns:a16="http://schemas.microsoft.com/office/drawing/2014/main" id="{182CDF15-3503-EA4C-A999-6C52EA6D3FFE}"/>
              </a:ext>
            </a:extLst>
          </p:cNvPr>
          <p:cNvSpPr>
            <a:spLocks noChangeShapeType="1"/>
          </p:cNvSpPr>
          <p:nvPr/>
        </p:nvSpPr>
        <p:spPr bwMode="auto">
          <a:xfrm flipV="1">
            <a:off x="4235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7" name="Line 120">
            <a:extLst>
              <a:ext uri="{FF2B5EF4-FFF2-40B4-BE49-F238E27FC236}">
                <a16:creationId xmlns:a16="http://schemas.microsoft.com/office/drawing/2014/main" id="{50B5D04F-5577-1544-81CD-1754ACFD4AA7}"/>
              </a:ext>
            </a:extLst>
          </p:cNvPr>
          <p:cNvSpPr>
            <a:spLocks noChangeShapeType="1"/>
          </p:cNvSpPr>
          <p:nvPr/>
        </p:nvSpPr>
        <p:spPr bwMode="auto">
          <a:xfrm flipV="1">
            <a:off x="44323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8" name="Line 121">
            <a:extLst>
              <a:ext uri="{FF2B5EF4-FFF2-40B4-BE49-F238E27FC236}">
                <a16:creationId xmlns:a16="http://schemas.microsoft.com/office/drawing/2014/main" id="{E8C203A3-31FF-A942-AF79-9BAF8C256575}"/>
              </a:ext>
            </a:extLst>
          </p:cNvPr>
          <p:cNvSpPr>
            <a:spLocks noChangeShapeType="1"/>
          </p:cNvSpPr>
          <p:nvPr/>
        </p:nvSpPr>
        <p:spPr bwMode="auto">
          <a:xfrm flipV="1">
            <a:off x="46037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29" name="Rectangle 122">
            <a:extLst>
              <a:ext uri="{FF2B5EF4-FFF2-40B4-BE49-F238E27FC236}">
                <a16:creationId xmlns:a16="http://schemas.microsoft.com/office/drawing/2014/main" id="{25B33266-D8BB-784F-A4F0-67E72919E68A}"/>
              </a:ext>
            </a:extLst>
          </p:cNvPr>
          <p:cNvSpPr>
            <a:spLocks noChangeArrowheads="1"/>
          </p:cNvSpPr>
          <p:nvPr/>
        </p:nvSpPr>
        <p:spPr bwMode="auto">
          <a:xfrm>
            <a:off x="467236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0" name="Line 123">
            <a:extLst>
              <a:ext uri="{FF2B5EF4-FFF2-40B4-BE49-F238E27FC236}">
                <a16:creationId xmlns:a16="http://schemas.microsoft.com/office/drawing/2014/main" id="{9E46869C-3758-1C42-A2BF-7C17BD248F9B}"/>
              </a:ext>
            </a:extLst>
          </p:cNvPr>
          <p:cNvSpPr>
            <a:spLocks noChangeShapeType="1"/>
          </p:cNvSpPr>
          <p:nvPr/>
        </p:nvSpPr>
        <p:spPr bwMode="auto">
          <a:xfrm flipV="1">
            <a:off x="4800600"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1" name="Line 124">
            <a:extLst>
              <a:ext uri="{FF2B5EF4-FFF2-40B4-BE49-F238E27FC236}">
                <a16:creationId xmlns:a16="http://schemas.microsoft.com/office/drawing/2014/main" id="{9D360CA5-4C05-914C-BE3D-FD9038169328}"/>
              </a:ext>
            </a:extLst>
          </p:cNvPr>
          <p:cNvSpPr>
            <a:spLocks noChangeShapeType="1"/>
          </p:cNvSpPr>
          <p:nvPr/>
        </p:nvSpPr>
        <p:spPr bwMode="auto">
          <a:xfrm flipV="1">
            <a:off x="499745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2" name="Line 125">
            <a:extLst>
              <a:ext uri="{FF2B5EF4-FFF2-40B4-BE49-F238E27FC236}">
                <a16:creationId xmlns:a16="http://schemas.microsoft.com/office/drawing/2014/main" id="{FD1A03B1-7F98-FE49-85D1-16F0DF25DAAC}"/>
              </a:ext>
            </a:extLst>
          </p:cNvPr>
          <p:cNvSpPr>
            <a:spLocks noChangeShapeType="1"/>
          </p:cNvSpPr>
          <p:nvPr/>
        </p:nvSpPr>
        <p:spPr bwMode="auto">
          <a:xfrm flipV="1">
            <a:off x="5192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3" name="Line 126">
            <a:extLst>
              <a:ext uri="{FF2B5EF4-FFF2-40B4-BE49-F238E27FC236}">
                <a16:creationId xmlns:a16="http://schemas.microsoft.com/office/drawing/2014/main" id="{F5B50C03-1BF6-B445-859E-7EFE3C244C5E}"/>
              </a:ext>
            </a:extLst>
          </p:cNvPr>
          <p:cNvSpPr>
            <a:spLocks noChangeShapeType="1"/>
          </p:cNvSpPr>
          <p:nvPr/>
        </p:nvSpPr>
        <p:spPr bwMode="auto">
          <a:xfrm flipV="1">
            <a:off x="5389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4" name="Line 127">
            <a:extLst>
              <a:ext uri="{FF2B5EF4-FFF2-40B4-BE49-F238E27FC236}">
                <a16:creationId xmlns:a16="http://schemas.microsoft.com/office/drawing/2014/main" id="{6B8AD956-2F5C-3942-9BC1-D380D9E7991A}"/>
              </a:ext>
            </a:extLst>
          </p:cNvPr>
          <p:cNvSpPr>
            <a:spLocks noChangeShapeType="1"/>
          </p:cNvSpPr>
          <p:nvPr/>
        </p:nvSpPr>
        <p:spPr bwMode="auto">
          <a:xfrm flipV="1">
            <a:off x="5562600"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5" name="Rectangle 128">
            <a:extLst>
              <a:ext uri="{FF2B5EF4-FFF2-40B4-BE49-F238E27FC236}">
                <a16:creationId xmlns:a16="http://schemas.microsoft.com/office/drawing/2014/main" id="{DC54A505-1ADE-0340-9C88-19123BA7EC65}"/>
              </a:ext>
            </a:extLst>
          </p:cNvPr>
          <p:cNvSpPr>
            <a:spLocks noChangeArrowheads="1"/>
          </p:cNvSpPr>
          <p:nvPr/>
        </p:nvSpPr>
        <p:spPr bwMode="auto">
          <a:xfrm>
            <a:off x="5631218"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6" name="Line 129">
            <a:extLst>
              <a:ext uri="{FF2B5EF4-FFF2-40B4-BE49-F238E27FC236}">
                <a16:creationId xmlns:a16="http://schemas.microsoft.com/office/drawing/2014/main" id="{C201FCD3-05A8-F54A-A4A7-AC49F9F04AD2}"/>
              </a:ext>
            </a:extLst>
          </p:cNvPr>
          <p:cNvSpPr>
            <a:spLocks noChangeShapeType="1"/>
          </p:cNvSpPr>
          <p:nvPr/>
        </p:nvSpPr>
        <p:spPr bwMode="auto">
          <a:xfrm flipV="1">
            <a:off x="575786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7" name="Line 130">
            <a:extLst>
              <a:ext uri="{FF2B5EF4-FFF2-40B4-BE49-F238E27FC236}">
                <a16:creationId xmlns:a16="http://schemas.microsoft.com/office/drawing/2014/main" id="{5B26E3A5-91BF-9E4E-8C20-1BBA65161D38}"/>
              </a:ext>
            </a:extLst>
          </p:cNvPr>
          <p:cNvSpPr>
            <a:spLocks noChangeShapeType="1"/>
          </p:cNvSpPr>
          <p:nvPr/>
        </p:nvSpPr>
        <p:spPr bwMode="auto">
          <a:xfrm flipV="1">
            <a:off x="5954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8" name="Line 131">
            <a:extLst>
              <a:ext uri="{FF2B5EF4-FFF2-40B4-BE49-F238E27FC236}">
                <a16:creationId xmlns:a16="http://schemas.microsoft.com/office/drawing/2014/main" id="{B852BAE4-EA1A-0E4D-9F5B-D712C6E97142}"/>
              </a:ext>
            </a:extLst>
          </p:cNvPr>
          <p:cNvSpPr>
            <a:spLocks noChangeShapeType="1"/>
          </p:cNvSpPr>
          <p:nvPr/>
        </p:nvSpPr>
        <p:spPr bwMode="auto">
          <a:xfrm flipV="1">
            <a:off x="6151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9" name="Line 132">
            <a:extLst>
              <a:ext uri="{FF2B5EF4-FFF2-40B4-BE49-F238E27FC236}">
                <a16:creationId xmlns:a16="http://schemas.microsoft.com/office/drawing/2014/main" id="{ADA1F4DF-409F-AF43-99E4-892FD39F1D0F}"/>
              </a:ext>
            </a:extLst>
          </p:cNvPr>
          <p:cNvSpPr>
            <a:spLocks noChangeShapeType="1"/>
          </p:cNvSpPr>
          <p:nvPr/>
        </p:nvSpPr>
        <p:spPr bwMode="auto">
          <a:xfrm flipV="1">
            <a:off x="63230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0" name="Line 133">
            <a:extLst>
              <a:ext uri="{FF2B5EF4-FFF2-40B4-BE49-F238E27FC236}">
                <a16:creationId xmlns:a16="http://schemas.microsoft.com/office/drawing/2014/main" id="{A17E8833-9AF0-F641-9F21-5AD219A37704}"/>
              </a:ext>
            </a:extLst>
          </p:cNvPr>
          <p:cNvSpPr>
            <a:spLocks noChangeShapeType="1"/>
          </p:cNvSpPr>
          <p:nvPr/>
        </p:nvSpPr>
        <p:spPr bwMode="auto">
          <a:xfrm flipV="1">
            <a:off x="65198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1" name="Rectangle 134">
            <a:extLst>
              <a:ext uri="{FF2B5EF4-FFF2-40B4-BE49-F238E27FC236}">
                <a16:creationId xmlns:a16="http://schemas.microsoft.com/office/drawing/2014/main" id="{CD8230E4-BCC1-E649-89E1-E52DC7F20A4D}"/>
              </a:ext>
            </a:extLst>
          </p:cNvPr>
          <p:cNvSpPr>
            <a:spLocks noChangeArrowheads="1"/>
          </p:cNvSpPr>
          <p:nvPr/>
        </p:nvSpPr>
        <p:spPr bwMode="auto">
          <a:xfrm>
            <a:off x="6588480"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2" name="Line 135">
            <a:extLst>
              <a:ext uri="{FF2B5EF4-FFF2-40B4-BE49-F238E27FC236}">
                <a16:creationId xmlns:a16="http://schemas.microsoft.com/office/drawing/2014/main" id="{37F6BF0A-83AF-2546-95F9-28566AFDF435}"/>
              </a:ext>
            </a:extLst>
          </p:cNvPr>
          <p:cNvSpPr>
            <a:spLocks noChangeShapeType="1"/>
          </p:cNvSpPr>
          <p:nvPr/>
        </p:nvSpPr>
        <p:spPr bwMode="auto">
          <a:xfrm flipV="1">
            <a:off x="671671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3" name="Line 136">
            <a:extLst>
              <a:ext uri="{FF2B5EF4-FFF2-40B4-BE49-F238E27FC236}">
                <a16:creationId xmlns:a16="http://schemas.microsoft.com/office/drawing/2014/main" id="{7E17BF2E-4445-2F4A-B881-33C9EA51262C}"/>
              </a:ext>
            </a:extLst>
          </p:cNvPr>
          <p:cNvSpPr>
            <a:spLocks noChangeShapeType="1"/>
          </p:cNvSpPr>
          <p:nvPr/>
        </p:nvSpPr>
        <p:spPr bwMode="auto">
          <a:xfrm flipV="1">
            <a:off x="69135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4" name="Line 137">
            <a:extLst>
              <a:ext uri="{FF2B5EF4-FFF2-40B4-BE49-F238E27FC236}">
                <a16:creationId xmlns:a16="http://schemas.microsoft.com/office/drawing/2014/main" id="{C852F471-7CE8-C94C-85F3-FEBCCEDED37D}"/>
              </a:ext>
            </a:extLst>
          </p:cNvPr>
          <p:cNvSpPr>
            <a:spLocks noChangeShapeType="1"/>
          </p:cNvSpPr>
          <p:nvPr/>
        </p:nvSpPr>
        <p:spPr bwMode="auto">
          <a:xfrm flipV="1">
            <a:off x="70850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5" name="Line 138">
            <a:extLst>
              <a:ext uri="{FF2B5EF4-FFF2-40B4-BE49-F238E27FC236}">
                <a16:creationId xmlns:a16="http://schemas.microsoft.com/office/drawing/2014/main" id="{F3579B9A-CA11-2F48-8635-2AD7E631297F}"/>
              </a:ext>
            </a:extLst>
          </p:cNvPr>
          <p:cNvSpPr>
            <a:spLocks noChangeShapeType="1"/>
          </p:cNvSpPr>
          <p:nvPr/>
        </p:nvSpPr>
        <p:spPr bwMode="auto">
          <a:xfrm flipV="1">
            <a:off x="728186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6" name="Line 139">
            <a:extLst>
              <a:ext uri="{FF2B5EF4-FFF2-40B4-BE49-F238E27FC236}">
                <a16:creationId xmlns:a16="http://schemas.microsoft.com/office/drawing/2014/main" id="{0DE81FA7-E57F-2349-98B3-4F494585F2A6}"/>
              </a:ext>
            </a:extLst>
          </p:cNvPr>
          <p:cNvSpPr>
            <a:spLocks noChangeShapeType="1"/>
          </p:cNvSpPr>
          <p:nvPr/>
        </p:nvSpPr>
        <p:spPr bwMode="auto">
          <a:xfrm flipV="1">
            <a:off x="7478713" y="5045076"/>
            <a:ext cx="0"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7" name="Rectangle 140">
            <a:extLst>
              <a:ext uri="{FF2B5EF4-FFF2-40B4-BE49-F238E27FC236}">
                <a16:creationId xmlns:a16="http://schemas.microsoft.com/office/drawing/2014/main" id="{1B78A196-2C01-B64C-B32C-D72ED4646814}"/>
              </a:ext>
            </a:extLst>
          </p:cNvPr>
          <p:cNvSpPr>
            <a:spLocks noChangeArrowheads="1"/>
          </p:cNvSpPr>
          <p:nvPr/>
        </p:nvSpPr>
        <p:spPr bwMode="auto">
          <a:xfrm>
            <a:off x="7547330" y="5192713"/>
            <a:ext cx="254878"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8" name="Line 141">
            <a:extLst>
              <a:ext uri="{FF2B5EF4-FFF2-40B4-BE49-F238E27FC236}">
                <a16:creationId xmlns:a16="http://schemas.microsoft.com/office/drawing/2014/main" id="{D12EA364-7376-034D-B65A-404BF3DC083F}"/>
              </a:ext>
            </a:extLst>
          </p:cNvPr>
          <p:cNvSpPr>
            <a:spLocks noChangeShapeType="1"/>
          </p:cNvSpPr>
          <p:nvPr/>
        </p:nvSpPr>
        <p:spPr bwMode="auto">
          <a:xfrm flipV="1">
            <a:off x="7675563" y="5045076"/>
            <a:ext cx="0"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49" name="Rectangle 142">
            <a:extLst>
              <a:ext uri="{FF2B5EF4-FFF2-40B4-BE49-F238E27FC236}">
                <a16:creationId xmlns:a16="http://schemas.microsoft.com/office/drawing/2014/main" id="{9F8B3405-C79A-F44D-8CEF-E7B5F494E27F}"/>
              </a:ext>
            </a:extLst>
          </p:cNvPr>
          <p:cNvSpPr>
            <a:spLocks noChangeArrowheads="1"/>
          </p:cNvSpPr>
          <p:nvPr/>
        </p:nvSpPr>
        <p:spPr bwMode="auto">
          <a:xfrm>
            <a:off x="2390922" y="5019675"/>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0.00</a:t>
            </a:r>
            <a:endParaRPr kumimoji="0" lang="en-GB"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450" name="Line 143">
            <a:extLst>
              <a:ext uri="{FF2B5EF4-FFF2-40B4-BE49-F238E27FC236}">
                <a16:creationId xmlns:a16="http://schemas.microsoft.com/office/drawing/2014/main" id="{5F35BBE0-E053-9B4C-B5BA-C32E2CC78A5C}"/>
              </a:ext>
            </a:extLst>
          </p:cNvPr>
          <p:cNvSpPr>
            <a:spLocks noChangeShapeType="1"/>
          </p:cNvSpPr>
          <p:nvPr/>
        </p:nvSpPr>
        <p:spPr bwMode="auto">
          <a:xfrm>
            <a:off x="2835276" y="5045075"/>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1" name="Line 144">
            <a:extLst>
              <a:ext uri="{FF2B5EF4-FFF2-40B4-BE49-F238E27FC236}">
                <a16:creationId xmlns:a16="http://schemas.microsoft.com/office/drawing/2014/main" id="{17A85199-8BD4-344D-BAB5-A29CFEEF68D5}"/>
              </a:ext>
            </a:extLst>
          </p:cNvPr>
          <p:cNvSpPr>
            <a:spLocks noChangeShapeType="1"/>
          </p:cNvSpPr>
          <p:nvPr/>
        </p:nvSpPr>
        <p:spPr bwMode="auto">
          <a:xfrm>
            <a:off x="2859088" y="489743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2" name="Line 145">
            <a:extLst>
              <a:ext uri="{FF2B5EF4-FFF2-40B4-BE49-F238E27FC236}">
                <a16:creationId xmlns:a16="http://schemas.microsoft.com/office/drawing/2014/main" id="{00AD449B-CE65-2740-9B5A-4D60D230D047}"/>
              </a:ext>
            </a:extLst>
          </p:cNvPr>
          <p:cNvSpPr>
            <a:spLocks noChangeShapeType="1"/>
          </p:cNvSpPr>
          <p:nvPr/>
        </p:nvSpPr>
        <p:spPr bwMode="auto">
          <a:xfrm>
            <a:off x="2859088" y="47259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3" name="Line 146">
            <a:extLst>
              <a:ext uri="{FF2B5EF4-FFF2-40B4-BE49-F238E27FC236}">
                <a16:creationId xmlns:a16="http://schemas.microsoft.com/office/drawing/2014/main" id="{A540AFEF-1103-F843-A7CD-BF5EADC85C03}"/>
              </a:ext>
            </a:extLst>
          </p:cNvPr>
          <p:cNvSpPr>
            <a:spLocks noChangeShapeType="1"/>
          </p:cNvSpPr>
          <p:nvPr/>
        </p:nvSpPr>
        <p:spPr bwMode="auto">
          <a:xfrm>
            <a:off x="2859088" y="457835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4" name="Line 147">
            <a:extLst>
              <a:ext uri="{FF2B5EF4-FFF2-40B4-BE49-F238E27FC236}">
                <a16:creationId xmlns:a16="http://schemas.microsoft.com/office/drawing/2014/main" id="{B9CB604F-EEE6-7343-BCBA-ABAEF0244DC7}"/>
              </a:ext>
            </a:extLst>
          </p:cNvPr>
          <p:cNvSpPr>
            <a:spLocks noChangeShapeType="1"/>
          </p:cNvSpPr>
          <p:nvPr/>
        </p:nvSpPr>
        <p:spPr bwMode="auto">
          <a:xfrm>
            <a:off x="2859088" y="44069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5" name="Rectangle 148">
            <a:extLst>
              <a:ext uri="{FF2B5EF4-FFF2-40B4-BE49-F238E27FC236}">
                <a16:creationId xmlns:a16="http://schemas.microsoft.com/office/drawing/2014/main" id="{EE5B76AD-3D36-4D49-897D-AC05FCB48A82}"/>
              </a:ext>
            </a:extLst>
          </p:cNvPr>
          <p:cNvSpPr>
            <a:spLocks noChangeArrowheads="1"/>
          </p:cNvSpPr>
          <p:nvPr/>
        </p:nvSpPr>
        <p:spPr bwMode="auto">
          <a:xfrm>
            <a:off x="2390922" y="4235450"/>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0.25</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6" name="Line 149">
            <a:extLst>
              <a:ext uri="{FF2B5EF4-FFF2-40B4-BE49-F238E27FC236}">
                <a16:creationId xmlns:a16="http://schemas.microsoft.com/office/drawing/2014/main" id="{F8B3DCF5-8FAD-CB49-AD2B-FC325D57C8E0}"/>
              </a:ext>
            </a:extLst>
          </p:cNvPr>
          <p:cNvSpPr>
            <a:spLocks noChangeShapeType="1"/>
          </p:cNvSpPr>
          <p:nvPr/>
        </p:nvSpPr>
        <p:spPr bwMode="auto">
          <a:xfrm>
            <a:off x="2835276" y="4259263"/>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7" name="Line 150">
            <a:extLst>
              <a:ext uri="{FF2B5EF4-FFF2-40B4-BE49-F238E27FC236}">
                <a16:creationId xmlns:a16="http://schemas.microsoft.com/office/drawing/2014/main" id="{3F4E2705-58E2-204D-B9C3-161B3546EAD0}"/>
              </a:ext>
            </a:extLst>
          </p:cNvPr>
          <p:cNvSpPr>
            <a:spLocks noChangeShapeType="1"/>
          </p:cNvSpPr>
          <p:nvPr/>
        </p:nvSpPr>
        <p:spPr bwMode="auto">
          <a:xfrm>
            <a:off x="2859088" y="408781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8" name="Line 151">
            <a:extLst>
              <a:ext uri="{FF2B5EF4-FFF2-40B4-BE49-F238E27FC236}">
                <a16:creationId xmlns:a16="http://schemas.microsoft.com/office/drawing/2014/main" id="{E199727C-FBC1-E448-9442-B40F529D8FA5}"/>
              </a:ext>
            </a:extLst>
          </p:cNvPr>
          <p:cNvSpPr>
            <a:spLocks noChangeShapeType="1"/>
          </p:cNvSpPr>
          <p:nvPr/>
        </p:nvSpPr>
        <p:spPr bwMode="auto">
          <a:xfrm>
            <a:off x="2859088" y="394017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59" name="Line 152">
            <a:extLst>
              <a:ext uri="{FF2B5EF4-FFF2-40B4-BE49-F238E27FC236}">
                <a16:creationId xmlns:a16="http://schemas.microsoft.com/office/drawing/2014/main" id="{D2F8B353-AC48-2547-9CA6-2A0F6BB9C046}"/>
              </a:ext>
            </a:extLst>
          </p:cNvPr>
          <p:cNvSpPr>
            <a:spLocks noChangeShapeType="1"/>
          </p:cNvSpPr>
          <p:nvPr/>
        </p:nvSpPr>
        <p:spPr bwMode="auto">
          <a:xfrm>
            <a:off x="2859088" y="376872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0" name="Line 153">
            <a:extLst>
              <a:ext uri="{FF2B5EF4-FFF2-40B4-BE49-F238E27FC236}">
                <a16:creationId xmlns:a16="http://schemas.microsoft.com/office/drawing/2014/main" id="{CB14AD52-44B1-C84B-BE9D-537B9EF35FDD}"/>
              </a:ext>
            </a:extLst>
          </p:cNvPr>
          <p:cNvSpPr>
            <a:spLocks noChangeShapeType="1"/>
          </p:cNvSpPr>
          <p:nvPr/>
        </p:nvSpPr>
        <p:spPr bwMode="auto">
          <a:xfrm>
            <a:off x="2859088" y="36210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1" name="Rectangle 154">
            <a:extLst>
              <a:ext uri="{FF2B5EF4-FFF2-40B4-BE49-F238E27FC236}">
                <a16:creationId xmlns:a16="http://schemas.microsoft.com/office/drawing/2014/main" id="{B0AFE80B-DAEE-E14F-BF60-FF7BA877693F}"/>
              </a:ext>
            </a:extLst>
          </p:cNvPr>
          <p:cNvSpPr>
            <a:spLocks noChangeArrowheads="1"/>
          </p:cNvSpPr>
          <p:nvPr/>
        </p:nvSpPr>
        <p:spPr bwMode="auto">
          <a:xfrm>
            <a:off x="2390922" y="3449638"/>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0.50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2" name="Line 155">
            <a:extLst>
              <a:ext uri="{FF2B5EF4-FFF2-40B4-BE49-F238E27FC236}">
                <a16:creationId xmlns:a16="http://schemas.microsoft.com/office/drawing/2014/main" id="{DA31E292-9744-FB4F-A05F-CF9B40753401}"/>
              </a:ext>
            </a:extLst>
          </p:cNvPr>
          <p:cNvSpPr>
            <a:spLocks noChangeShapeType="1"/>
          </p:cNvSpPr>
          <p:nvPr/>
        </p:nvSpPr>
        <p:spPr bwMode="auto">
          <a:xfrm>
            <a:off x="2835276" y="3473450"/>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3" name="Line 156">
            <a:extLst>
              <a:ext uri="{FF2B5EF4-FFF2-40B4-BE49-F238E27FC236}">
                <a16:creationId xmlns:a16="http://schemas.microsoft.com/office/drawing/2014/main" id="{AC9E969B-DDC0-D042-8A98-2A6AD931DC7F}"/>
              </a:ext>
            </a:extLst>
          </p:cNvPr>
          <p:cNvSpPr>
            <a:spLocks noChangeShapeType="1"/>
          </p:cNvSpPr>
          <p:nvPr/>
        </p:nvSpPr>
        <p:spPr bwMode="auto">
          <a:xfrm>
            <a:off x="2859088" y="33020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4" name="Line 157">
            <a:extLst>
              <a:ext uri="{FF2B5EF4-FFF2-40B4-BE49-F238E27FC236}">
                <a16:creationId xmlns:a16="http://schemas.microsoft.com/office/drawing/2014/main" id="{82A62569-A932-FD45-92A9-BA1BE0D91E41}"/>
              </a:ext>
            </a:extLst>
          </p:cNvPr>
          <p:cNvSpPr>
            <a:spLocks noChangeShapeType="1"/>
          </p:cNvSpPr>
          <p:nvPr/>
        </p:nvSpPr>
        <p:spPr bwMode="auto">
          <a:xfrm>
            <a:off x="2859088" y="315436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5" name="Line 158">
            <a:extLst>
              <a:ext uri="{FF2B5EF4-FFF2-40B4-BE49-F238E27FC236}">
                <a16:creationId xmlns:a16="http://schemas.microsoft.com/office/drawing/2014/main" id="{7C835C26-BAC6-B449-B41D-27D1E78C486D}"/>
              </a:ext>
            </a:extLst>
          </p:cNvPr>
          <p:cNvSpPr>
            <a:spLocks noChangeShapeType="1"/>
          </p:cNvSpPr>
          <p:nvPr/>
        </p:nvSpPr>
        <p:spPr bwMode="auto">
          <a:xfrm>
            <a:off x="2859088" y="2982913"/>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6" name="Line 159">
            <a:extLst>
              <a:ext uri="{FF2B5EF4-FFF2-40B4-BE49-F238E27FC236}">
                <a16:creationId xmlns:a16="http://schemas.microsoft.com/office/drawing/2014/main" id="{20F8B10A-438F-7444-9AC7-92CA74B5520B}"/>
              </a:ext>
            </a:extLst>
          </p:cNvPr>
          <p:cNvSpPr>
            <a:spLocks noChangeShapeType="1"/>
          </p:cNvSpPr>
          <p:nvPr/>
        </p:nvSpPr>
        <p:spPr bwMode="auto">
          <a:xfrm>
            <a:off x="2859088" y="2835275"/>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7" name="Rectangle 160">
            <a:extLst>
              <a:ext uri="{FF2B5EF4-FFF2-40B4-BE49-F238E27FC236}">
                <a16:creationId xmlns:a16="http://schemas.microsoft.com/office/drawing/2014/main" id="{65ABF63F-0729-7F45-8E33-51B43F4F29AE}"/>
              </a:ext>
            </a:extLst>
          </p:cNvPr>
          <p:cNvSpPr>
            <a:spLocks noChangeArrowheads="1"/>
          </p:cNvSpPr>
          <p:nvPr/>
        </p:nvSpPr>
        <p:spPr bwMode="auto">
          <a:xfrm>
            <a:off x="2390922" y="2640013"/>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0.75</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8" name="Line 161">
            <a:extLst>
              <a:ext uri="{FF2B5EF4-FFF2-40B4-BE49-F238E27FC236}">
                <a16:creationId xmlns:a16="http://schemas.microsoft.com/office/drawing/2014/main" id="{5C512019-728F-444D-9126-81775AA22E56}"/>
              </a:ext>
            </a:extLst>
          </p:cNvPr>
          <p:cNvSpPr>
            <a:spLocks noChangeShapeType="1"/>
          </p:cNvSpPr>
          <p:nvPr/>
        </p:nvSpPr>
        <p:spPr bwMode="auto">
          <a:xfrm>
            <a:off x="2835276" y="2663825"/>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69" name="Line 162">
            <a:extLst>
              <a:ext uri="{FF2B5EF4-FFF2-40B4-BE49-F238E27FC236}">
                <a16:creationId xmlns:a16="http://schemas.microsoft.com/office/drawing/2014/main" id="{E67B5B02-35F8-5545-AEF5-B2AF4B41EF3E}"/>
              </a:ext>
            </a:extLst>
          </p:cNvPr>
          <p:cNvSpPr>
            <a:spLocks noChangeShapeType="1"/>
          </p:cNvSpPr>
          <p:nvPr/>
        </p:nvSpPr>
        <p:spPr bwMode="auto">
          <a:xfrm>
            <a:off x="2859088" y="251618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0" name="Line 163">
            <a:extLst>
              <a:ext uri="{FF2B5EF4-FFF2-40B4-BE49-F238E27FC236}">
                <a16:creationId xmlns:a16="http://schemas.microsoft.com/office/drawing/2014/main" id="{5C05FF17-1E84-3242-A84B-B6EC7EAADB64}"/>
              </a:ext>
            </a:extLst>
          </p:cNvPr>
          <p:cNvSpPr>
            <a:spLocks noChangeShapeType="1"/>
          </p:cNvSpPr>
          <p:nvPr/>
        </p:nvSpPr>
        <p:spPr bwMode="auto">
          <a:xfrm>
            <a:off x="2859088" y="2344738"/>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1" name="Line 164">
            <a:extLst>
              <a:ext uri="{FF2B5EF4-FFF2-40B4-BE49-F238E27FC236}">
                <a16:creationId xmlns:a16="http://schemas.microsoft.com/office/drawing/2014/main" id="{F47F83E6-0C68-204E-9C54-D4DB0D7E46CE}"/>
              </a:ext>
            </a:extLst>
          </p:cNvPr>
          <p:cNvSpPr>
            <a:spLocks noChangeShapeType="1"/>
          </p:cNvSpPr>
          <p:nvPr/>
        </p:nvSpPr>
        <p:spPr bwMode="auto">
          <a:xfrm>
            <a:off x="2859088" y="219710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2" name="Line 165">
            <a:extLst>
              <a:ext uri="{FF2B5EF4-FFF2-40B4-BE49-F238E27FC236}">
                <a16:creationId xmlns:a16="http://schemas.microsoft.com/office/drawing/2014/main" id="{B35D0F89-59D2-E843-90B1-210A1AFE196E}"/>
              </a:ext>
            </a:extLst>
          </p:cNvPr>
          <p:cNvSpPr>
            <a:spLocks noChangeShapeType="1"/>
          </p:cNvSpPr>
          <p:nvPr/>
        </p:nvSpPr>
        <p:spPr bwMode="auto">
          <a:xfrm>
            <a:off x="2859088" y="2025650"/>
            <a:ext cx="492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3" name="Rectangle 166">
            <a:extLst>
              <a:ext uri="{FF2B5EF4-FFF2-40B4-BE49-F238E27FC236}">
                <a16:creationId xmlns:a16="http://schemas.microsoft.com/office/drawing/2014/main" id="{D547AC32-A2BC-E54D-BEAB-BC1A37CCA1B6}"/>
              </a:ext>
            </a:extLst>
          </p:cNvPr>
          <p:cNvSpPr>
            <a:spLocks noChangeArrowheads="1"/>
          </p:cNvSpPr>
          <p:nvPr/>
        </p:nvSpPr>
        <p:spPr bwMode="auto">
          <a:xfrm>
            <a:off x="2390922" y="1854200"/>
            <a:ext cx="298159"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4" name="Line 167">
            <a:extLst>
              <a:ext uri="{FF2B5EF4-FFF2-40B4-BE49-F238E27FC236}">
                <a16:creationId xmlns:a16="http://schemas.microsoft.com/office/drawing/2014/main" id="{1B029E8F-14F7-BD42-94E1-20D54CA4691D}"/>
              </a:ext>
            </a:extLst>
          </p:cNvPr>
          <p:cNvSpPr>
            <a:spLocks noChangeShapeType="1"/>
          </p:cNvSpPr>
          <p:nvPr/>
        </p:nvSpPr>
        <p:spPr bwMode="auto">
          <a:xfrm>
            <a:off x="2835276" y="1878013"/>
            <a:ext cx="730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75" name="Rectangle 168">
            <a:extLst>
              <a:ext uri="{FF2B5EF4-FFF2-40B4-BE49-F238E27FC236}">
                <a16:creationId xmlns:a16="http://schemas.microsoft.com/office/drawing/2014/main" id="{F1874041-CDE8-A24D-B822-4FC51C3671C9}"/>
              </a:ext>
            </a:extLst>
          </p:cNvPr>
          <p:cNvSpPr>
            <a:spLocks noChangeArrowheads="1"/>
          </p:cNvSpPr>
          <p:nvPr/>
        </p:nvSpPr>
        <p:spPr bwMode="auto">
          <a:xfrm>
            <a:off x="3875595" y="5486400"/>
            <a:ext cx="2804101"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Time from onset of resuscitation (min)</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DB50EAA1-A2AE-EC4C-9AD5-ABC919AD7F01}"/>
              </a:ext>
            </a:extLst>
          </p:cNvPr>
          <p:cNvGrpSpPr/>
          <p:nvPr/>
        </p:nvGrpSpPr>
        <p:grpSpPr>
          <a:xfrm>
            <a:off x="2912835" y="1877220"/>
            <a:ext cx="4570414" cy="515937"/>
            <a:chOff x="2908300" y="1878014"/>
            <a:chExt cx="4570414" cy="515937"/>
          </a:xfrm>
          <a:noFill/>
        </p:grpSpPr>
        <p:sp>
          <p:nvSpPr>
            <p:cNvPr id="14479" name="Freeform 172">
              <a:extLst>
                <a:ext uri="{FF2B5EF4-FFF2-40B4-BE49-F238E27FC236}">
                  <a16:creationId xmlns:a16="http://schemas.microsoft.com/office/drawing/2014/main" id="{E453C0A9-0DAA-C149-8360-24688056DC65}"/>
                </a:ext>
              </a:extLst>
            </p:cNvPr>
            <p:cNvSpPr>
              <a:spLocks/>
            </p:cNvSpPr>
            <p:nvPr/>
          </p:nvSpPr>
          <p:spPr bwMode="auto">
            <a:xfrm>
              <a:off x="2908300" y="1878014"/>
              <a:ext cx="2973388" cy="515937"/>
            </a:xfrm>
            <a:custGeom>
              <a:avLst/>
              <a:gdLst>
                <a:gd name="T0" fmla="*/ 0 w 1873"/>
                <a:gd name="T1" fmla="*/ 0 h 325"/>
                <a:gd name="T2" fmla="*/ 2147483647 w 1873"/>
                <a:gd name="T3" fmla="*/ 0 h 325"/>
                <a:gd name="T4" fmla="*/ 2147483647 w 1873"/>
                <a:gd name="T5" fmla="*/ 2147483647 h 325"/>
                <a:gd name="T6" fmla="*/ 0 60000 65536"/>
                <a:gd name="T7" fmla="*/ 0 60000 65536"/>
                <a:gd name="T8" fmla="*/ 0 60000 65536"/>
                <a:gd name="T9" fmla="*/ 0 w 1873"/>
                <a:gd name="T10" fmla="*/ 0 h 325"/>
                <a:gd name="T11" fmla="*/ 1873 w 1873"/>
                <a:gd name="T12" fmla="*/ 325 h 325"/>
              </a:gdLst>
              <a:ahLst/>
              <a:cxnLst>
                <a:cxn ang="T6">
                  <a:pos x="T0" y="T1"/>
                </a:cxn>
                <a:cxn ang="T7">
                  <a:pos x="T2" y="T3"/>
                </a:cxn>
                <a:cxn ang="T8">
                  <a:pos x="T4" y="T5"/>
                </a:cxn>
              </a:cxnLst>
              <a:rect l="T9" t="T10" r="T11" b="T12"/>
              <a:pathLst>
                <a:path w="1873" h="325">
                  <a:moveTo>
                    <a:pt x="0" y="0"/>
                  </a:moveTo>
                  <a:lnTo>
                    <a:pt x="1873" y="0"/>
                  </a:lnTo>
                  <a:lnTo>
                    <a:pt x="1873" y="325"/>
                  </a:lnTo>
                </a:path>
              </a:pathLst>
            </a:custGeom>
            <a:grpFill/>
            <a:ln w="38100">
              <a:solidFill>
                <a:srgbClr val="FF0000"/>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80" name="Line 173">
              <a:extLst>
                <a:ext uri="{FF2B5EF4-FFF2-40B4-BE49-F238E27FC236}">
                  <a16:creationId xmlns:a16="http://schemas.microsoft.com/office/drawing/2014/main" id="{97A55E28-F976-FB47-B75F-6A905E52D70B}"/>
                </a:ext>
              </a:extLst>
            </p:cNvPr>
            <p:cNvSpPr>
              <a:spLocks noChangeShapeType="1"/>
            </p:cNvSpPr>
            <p:nvPr/>
          </p:nvSpPr>
          <p:spPr bwMode="auto">
            <a:xfrm>
              <a:off x="5881689" y="2393950"/>
              <a:ext cx="1597025" cy="0"/>
            </a:xfrm>
            <a:prstGeom prst="line">
              <a:avLst/>
            </a:prstGeom>
            <a:grpFill/>
            <a:ln w="38100">
              <a:solidFill>
                <a:srgbClr val="FF0000"/>
              </a:solidFill>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4485" name="Freeform 178">
            <a:extLst>
              <a:ext uri="{FF2B5EF4-FFF2-40B4-BE49-F238E27FC236}">
                <a16:creationId xmlns:a16="http://schemas.microsoft.com/office/drawing/2014/main" id="{F9D24193-777E-B34C-83DD-27D42880A713}"/>
              </a:ext>
            </a:extLst>
          </p:cNvPr>
          <p:cNvSpPr>
            <a:spLocks/>
          </p:cNvSpPr>
          <p:nvPr/>
        </p:nvSpPr>
        <p:spPr bwMode="auto">
          <a:xfrm>
            <a:off x="2908300" y="1878014"/>
            <a:ext cx="958850" cy="515937"/>
          </a:xfrm>
          <a:custGeom>
            <a:avLst/>
            <a:gdLst>
              <a:gd name="T0" fmla="*/ 0 w 604"/>
              <a:gd name="T1" fmla="*/ 0 h 325"/>
              <a:gd name="T2" fmla="*/ 2147483647 w 604"/>
              <a:gd name="T3" fmla="*/ 0 h 325"/>
              <a:gd name="T4" fmla="*/ 2147483647 w 604"/>
              <a:gd name="T5" fmla="*/ 2147483647 h 325"/>
              <a:gd name="T6" fmla="*/ 0 60000 65536"/>
              <a:gd name="T7" fmla="*/ 0 60000 65536"/>
              <a:gd name="T8" fmla="*/ 0 60000 65536"/>
              <a:gd name="T9" fmla="*/ 0 w 604"/>
              <a:gd name="T10" fmla="*/ 0 h 325"/>
              <a:gd name="T11" fmla="*/ 604 w 604"/>
              <a:gd name="T12" fmla="*/ 325 h 325"/>
            </a:gdLst>
            <a:ahLst/>
            <a:cxnLst>
              <a:cxn ang="T6">
                <a:pos x="T0" y="T1"/>
              </a:cxn>
              <a:cxn ang="T7">
                <a:pos x="T2" y="T3"/>
              </a:cxn>
              <a:cxn ang="T8">
                <a:pos x="T4" y="T5"/>
              </a:cxn>
            </a:cxnLst>
            <a:rect l="T9" t="T10" r="T11" b="T12"/>
            <a:pathLst>
              <a:path w="604" h="325">
                <a:moveTo>
                  <a:pt x="0" y="0"/>
                </a:moveTo>
                <a:lnTo>
                  <a:pt x="604" y="0"/>
                </a:lnTo>
                <a:lnTo>
                  <a:pt x="604" y="325"/>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86" name="Freeform 179">
            <a:extLst>
              <a:ext uri="{FF2B5EF4-FFF2-40B4-BE49-F238E27FC236}">
                <a16:creationId xmlns:a16="http://schemas.microsoft.com/office/drawing/2014/main" id="{3C87375D-C95A-4646-BDA5-10346D8ABCE0}"/>
              </a:ext>
            </a:extLst>
          </p:cNvPr>
          <p:cNvSpPr>
            <a:spLocks/>
          </p:cNvSpPr>
          <p:nvPr/>
        </p:nvSpPr>
        <p:spPr bwMode="auto">
          <a:xfrm>
            <a:off x="3867151" y="2393950"/>
            <a:ext cx="1006475" cy="539750"/>
          </a:xfrm>
          <a:custGeom>
            <a:avLst/>
            <a:gdLst>
              <a:gd name="T0" fmla="*/ 0 w 634"/>
              <a:gd name="T1" fmla="*/ 0 h 340"/>
              <a:gd name="T2" fmla="*/ 2147483647 w 634"/>
              <a:gd name="T3" fmla="*/ 0 h 340"/>
              <a:gd name="T4" fmla="*/ 2147483647 w 634"/>
              <a:gd name="T5" fmla="*/ 2147483647 h 340"/>
              <a:gd name="T6" fmla="*/ 0 60000 65536"/>
              <a:gd name="T7" fmla="*/ 0 60000 65536"/>
              <a:gd name="T8" fmla="*/ 0 60000 65536"/>
              <a:gd name="T9" fmla="*/ 0 w 634"/>
              <a:gd name="T10" fmla="*/ 0 h 340"/>
              <a:gd name="T11" fmla="*/ 634 w 634"/>
              <a:gd name="T12" fmla="*/ 340 h 340"/>
            </a:gdLst>
            <a:ahLst/>
            <a:cxnLst>
              <a:cxn ang="T6">
                <a:pos x="T0" y="T1"/>
              </a:cxn>
              <a:cxn ang="T7">
                <a:pos x="T2" y="T3"/>
              </a:cxn>
              <a:cxn ang="T8">
                <a:pos x="T4" y="T5"/>
              </a:cxn>
            </a:cxnLst>
            <a:rect l="T9" t="T10" r="T11" b="T12"/>
            <a:pathLst>
              <a:path w="634" h="340">
                <a:moveTo>
                  <a:pt x="0" y="0"/>
                </a:moveTo>
                <a:lnTo>
                  <a:pt x="634" y="0"/>
                </a:lnTo>
                <a:lnTo>
                  <a:pt x="634" y="340"/>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87" name="Freeform 180">
            <a:extLst>
              <a:ext uri="{FF2B5EF4-FFF2-40B4-BE49-F238E27FC236}">
                <a16:creationId xmlns:a16="http://schemas.microsoft.com/office/drawing/2014/main" id="{A36EC338-89B2-1344-804C-CF7AE83603E3}"/>
              </a:ext>
            </a:extLst>
          </p:cNvPr>
          <p:cNvSpPr>
            <a:spLocks/>
          </p:cNvSpPr>
          <p:nvPr/>
        </p:nvSpPr>
        <p:spPr bwMode="auto">
          <a:xfrm>
            <a:off x="4873625" y="2933700"/>
            <a:ext cx="25400" cy="539750"/>
          </a:xfrm>
          <a:custGeom>
            <a:avLst/>
            <a:gdLst>
              <a:gd name="T0" fmla="*/ 0 w 16"/>
              <a:gd name="T1" fmla="*/ 0 h 340"/>
              <a:gd name="T2" fmla="*/ 2147483647 w 16"/>
              <a:gd name="T3" fmla="*/ 0 h 340"/>
              <a:gd name="T4" fmla="*/ 2147483647 w 16"/>
              <a:gd name="T5" fmla="*/ 2147483647 h 340"/>
              <a:gd name="T6" fmla="*/ 0 60000 65536"/>
              <a:gd name="T7" fmla="*/ 0 60000 65536"/>
              <a:gd name="T8" fmla="*/ 0 60000 65536"/>
              <a:gd name="T9" fmla="*/ 0 w 16"/>
              <a:gd name="T10" fmla="*/ 0 h 340"/>
              <a:gd name="T11" fmla="*/ 16 w 16"/>
              <a:gd name="T12" fmla="*/ 340 h 340"/>
            </a:gdLst>
            <a:ahLst/>
            <a:cxnLst>
              <a:cxn ang="T6">
                <a:pos x="T0" y="T1"/>
              </a:cxn>
              <a:cxn ang="T7">
                <a:pos x="T2" y="T3"/>
              </a:cxn>
              <a:cxn ang="T8">
                <a:pos x="T4" y="T5"/>
              </a:cxn>
            </a:cxnLst>
            <a:rect l="T9" t="T10" r="T11" b="T12"/>
            <a:pathLst>
              <a:path w="16" h="340">
                <a:moveTo>
                  <a:pt x="0" y="0"/>
                </a:moveTo>
                <a:lnTo>
                  <a:pt x="16" y="0"/>
                </a:lnTo>
                <a:lnTo>
                  <a:pt x="16" y="340"/>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88" name="Freeform 181">
            <a:extLst>
              <a:ext uri="{FF2B5EF4-FFF2-40B4-BE49-F238E27FC236}">
                <a16:creationId xmlns:a16="http://schemas.microsoft.com/office/drawing/2014/main" id="{09AF81CF-AE20-BD48-BE1F-67F5AF0661E0}"/>
              </a:ext>
            </a:extLst>
          </p:cNvPr>
          <p:cNvSpPr>
            <a:spLocks/>
          </p:cNvSpPr>
          <p:nvPr/>
        </p:nvSpPr>
        <p:spPr bwMode="auto">
          <a:xfrm>
            <a:off x="4899026" y="3473450"/>
            <a:ext cx="98425" cy="515938"/>
          </a:xfrm>
          <a:custGeom>
            <a:avLst/>
            <a:gdLst>
              <a:gd name="T0" fmla="*/ 0 w 62"/>
              <a:gd name="T1" fmla="*/ 0 h 325"/>
              <a:gd name="T2" fmla="*/ 2147483647 w 62"/>
              <a:gd name="T3" fmla="*/ 0 h 325"/>
              <a:gd name="T4" fmla="*/ 2147483647 w 62"/>
              <a:gd name="T5" fmla="*/ 2147483647 h 325"/>
              <a:gd name="T6" fmla="*/ 0 60000 65536"/>
              <a:gd name="T7" fmla="*/ 0 60000 65536"/>
              <a:gd name="T8" fmla="*/ 0 60000 65536"/>
              <a:gd name="T9" fmla="*/ 0 w 62"/>
              <a:gd name="T10" fmla="*/ 0 h 325"/>
              <a:gd name="T11" fmla="*/ 62 w 62"/>
              <a:gd name="T12" fmla="*/ 325 h 325"/>
            </a:gdLst>
            <a:ahLst/>
            <a:cxnLst>
              <a:cxn ang="T6">
                <a:pos x="T0" y="T1"/>
              </a:cxn>
              <a:cxn ang="T7">
                <a:pos x="T2" y="T3"/>
              </a:cxn>
              <a:cxn ang="T8">
                <a:pos x="T4" y="T5"/>
              </a:cxn>
            </a:cxnLst>
            <a:rect l="T9" t="T10" r="T11" b="T12"/>
            <a:pathLst>
              <a:path w="62" h="325">
                <a:moveTo>
                  <a:pt x="0" y="0"/>
                </a:moveTo>
                <a:lnTo>
                  <a:pt x="62" y="0"/>
                </a:lnTo>
                <a:lnTo>
                  <a:pt x="62" y="325"/>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89" name="Freeform 182">
            <a:extLst>
              <a:ext uri="{FF2B5EF4-FFF2-40B4-BE49-F238E27FC236}">
                <a16:creationId xmlns:a16="http://schemas.microsoft.com/office/drawing/2014/main" id="{F1081B31-8AC7-7447-B98C-012C96B29E9F}"/>
              </a:ext>
            </a:extLst>
          </p:cNvPr>
          <p:cNvSpPr>
            <a:spLocks/>
          </p:cNvSpPr>
          <p:nvPr/>
        </p:nvSpPr>
        <p:spPr bwMode="auto">
          <a:xfrm>
            <a:off x="4997450" y="3989388"/>
            <a:ext cx="1130300" cy="539750"/>
          </a:xfrm>
          <a:custGeom>
            <a:avLst/>
            <a:gdLst>
              <a:gd name="T0" fmla="*/ 0 w 712"/>
              <a:gd name="T1" fmla="*/ 0 h 340"/>
              <a:gd name="T2" fmla="*/ 2147483647 w 712"/>
              <a:gd name="T3" fmla="*/ 0 h 340"/>
              <a:gd name="T4" fmla="*/ 2147483647 w 712"/>
              <a:gd name="T5" fmla="*/ 2147483647 h 340"/>
              <a:gd name="T6" fmla="*/ 0 60000 65536"/>
              <a:gd name="T7" fmla="*/ 0 60000 65536"/>
              <a:gd name="T8" fmla="*/ 0 60000 65536"/>
              <a:gd name="T9" fmla="*/ 0 w 712"/>
              <a:gd name="T10" fmla="*/ 0 h 340"/>
              <a:gd name="T11" fmla="*/ 712 w 712"/>
              <a:gd name="T12" fmla="*/ 340 h 340"/>
            </a:gdLst>
            <a:ahLst/>
            <a:cxnLst>
              <a:cxn ang="T6">
                <a:pos x="T0" y="T1"/>
              </a:cxn>
              <a:cxn ang="T7">
                <a:pos x="T2" y="T3"/>
              </a:cxn>
              <a:cxn ang="T8">
                <a:pos x="T4" y="T5"/>
              </a:cxn>
            </a:cxnLst>
            <a:rect l="T9" t="T10" r="T11" b="T12"/>
            <a:pathLst>
              <a:path w="712" h="340">
                <a:moveTo>
                  <a:pt x="0" y="0"/>
                </a:moveTo>
                <a:lnTo>
                  <a:pt x="712" y="0"/>
                </a:lnTo>
                <a:lnTo>
                  <a:pt x="712" y="340"/>
                </a:lnTo>
              </a:path>
            </a:pathLst>
          </a:custGeom>
          <a:noFill/>
          <a:ln w="38100">
            <a:solidFill>
              <a:srgbClr val="0432FF"/>
            </a:solidFill>
            <a:prstDash val="solid"/>
            <a:round/>
            <a:headEnd/>
            <a:tailEnd/>
          </a:ln>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90" name="Line 183">
            <a:extLst>
              <a:ext uri="{FF2B5EF4-FFF2-40B4-BE49-F238E27FC236}">
                <a16:creationId xmlns:a16="http://schemas.microsoft.com/office/drawing/2014/main" id="{5181647B-BE13-3C45-A451-258BC415686A}"/>
              </a:ext>
            </a:extLst>
          </p:cNvPr>
          <p:cNvSpPr>
            <a:spLocks noChangeShapeType="1"/>
          </p:cNvSpPr>
          <p:nvPr/>
        </p:nvSpPr>
        <p:spPr bwMode="auto">
          <a:xfrm>
            <a:off x="6127751" y="4529138"/>
            <a:ext cx="1350963" cy="0"/>
          </a:xfrm>
          <a:prstGeom prst="line">
            <a:avLst/>
          </a:prstGeom>
          <a:noFill/>
          <a:ln w="38100">
            <a:solidFill>
              <a:srgbClr val="0432FF"/>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91" name="Rectangle 184">
            <a:extLst>
              <a:ext uri="{FF2B5EF4-FFF2-40B4-BE49-F238E27FC236}">
                <a16:creationId xmlns:a16="http://schemas.microsoft.com/office/drawing/2014/main" id="{936EE248-40A4-0747-8B0E-6369D821F733}"/>
              </a:ext>
            </a:extLst>
          </p:cNvPr>
          <p:cNvSpPr>
            <a:spLocks noChangeArrowheads="1"/>
          </p:cNvSpPr>
          <p:nvPr/>
        </p:nvSpPr>
        <p:spPr bwMode="auto">
          <a:xfrm rot="16200000">
            <a:off x="1813210" y="3381911"/>
            <a:ext cx="597921" cy="1846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Survival</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94" name="Text Box 187">
            <a:extLst>
              <a:ext uri="{FF2B5EF4-FFF2-40B4-BE49-F238E27FC236}">
                <a16:creationId xmlns:a16="http://schemas.microsoft.com/office/drawing/2014/main" id="{C2A30739-BC73-D245-A00C-2D2762753BF9}"/>
              </a:ext>
            </a:extLst>
          </p:cNvPr>
          <p:cNvSpPr txBox="1">
            <a:spLocks noChangeArrowheads="1"/>
          </p:cNvSpPr>
          <p:nvPr/>
        </p:nvSpPr>
        <p:spPr bwMode="auto">
          <a:xfrm>
            <a:off x="7472363" y="4343402"/>
            <a:ext cx="1095375" cy="279400"/>
          </a:xfrm>
          <a:prstGeom prst="rect">
            <a:avLst/>
          </a:prstGeom>
          <a:noFill/>
          <a:ln>
            <a:noFill/>
          </a:ln>
          <a:extLst/>
        </p:spPr>
        <p:txBody>
          <a:bodyPr wrap="square" lIns="90000" tIns="46800" rIns="900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Hypotensive</a:t>
            </a:r>
          </a:p>
        </p:txBody>
      </p:sp>
      <p:sp>
        <p:nvSpPr>
          <p:cNvPr id="14495" name="Text Box 188">
            <a:extLst>
              <a:ext uri="{FF2B5EF4-FFF2-40B4-BE49-F238E27FC236}">
                <a16:creationId xmlns:a16="http://schemas.microsoft.com/office/drawing/2014/main" id="{BE18AB1B-00CE-5D4F-91B2-1080224E2ADA}"/>
              </a:ext>
            </a:extLst>
          </p:cNvPr>
          <p:cNvSpPr txBox="1">
            <a:spLocks noChangeArrowheads="1"/>
          </p:cNvSpPr>
          <p:nvPr/>
        </p:nvSpPr>
        <p:spPr bwMode="auto">
          <a:xfrm>
            <a:off x="7472363" y="2203451"/>
            <a:ext cx="1114425" cy="279400"/>
          </a:xfrm>
          <a:prstGeom prst="rect">
            <a:avLst/>
          </a:prstGeom>
          <a:noFill/>
          <a:ln>
            <a:noFill/>
          </a:ln>
          <a:extLst/>
        </p:spPr>
        <p:txBody>
          <a:bodyPr wrap="square" lIns="90000" tIns="46800" rIns="900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Novel hybrid</a:t>
            </a:r>
          </a:p>
        </p:txBody>
      </p:sp>
      <p:sp>
        <p:nvSpPr>
          <p:cNvPr id="14496" name="AutoShape 189">
            <a:extLst>
              <a:ext uri="{FF2B5EF4-FFF2-40B4-BE49-F238E27FC236}">
                <a16:creationId xmlns:a16="http://schemas.microsoft.com/office/drawing/2014/main" id="{561C2EA9-8864-244A-8267-DE7A79575F54}"/>
              </a:ext>
            </a:extLst>
          </p:cNvPr>
          <p:cNvSpPr>
            <a:spLocks noChangeArrowheads="1"/>
          </p:cNvSpPr>
          <p:nvPr/>
        </p:nvSpPr>
        <p:spPr bwMode="auto">
          <a:xfrm>
            <a:off x="7085013" y="2640013"/>
            <a:ext cx="430213" cy="1440000"/>
          </a:xfrm>
          <a:prstGeom prst="upArrow">
            <a:avLst>
              <a:gd name="adj1" fmla="val 50000"/>
              <a:gd name="adj2" fmla="val 123524"/>
            </a:avLst>
          </a:prstGeom>
          <a:gradFill>
            <a:gsLst>
              <a:gs pos="0">
                <a:srgbClr val="FF3300"/>
              </a:gs>
              <a:gs pos="100000">
                <a:srgbClr val="0432FF"/>
              </a:gs>
            </a:gsLst>
            <a:lin ang="5400000" scaled="1"/>
          </a:gradFill>
          <a:ln>
            <a:noFill/>
          </a:ln>
          <a:extLst/>
        </p:spPr>
        <p:txBody>
          <a:bodyPr wrap="square" lIns="90000" tIns="46800" rIns="90000" bIns="4680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4" name="Rectangle 2">
            <a:extLst>
              <a:ext uri="{FF2B5EF4-FFF2-40B4-BE49-F238E27FC236}">
                <a16:creationId xmlns:a16="http://schemas.microsoft.com/office/drawing/2014/main" id="{FFC431BD-821A-E540-8156-8C2A724CA72F}"/>
              </a:ext>
            </a:extLst>
          </p:cNvPr>
          <p:cNvSpPr txBox="1">
            <a:spLocks noChangeArrowheads="1"/>
          </p:cNvSpPr>
          <p:nvPr/>
        </p:nvSpPr>
        <p:spPr bwMode="auto">
          <a:xfrm>
            <a:off x="2112170" y="987126"/>
            <a:ext cx="9020313"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495B61"/>
                </a:solidFill>
                <a:latin typeface="+mj-lt"/>
                <a:ea typeface="ＭＳ Ｐゴシック" charset="0"/>
                <a:cs typeface="+mj-cs"/>
              </a:defRPr>
            </a:lvl1pPr>
            <a:lvl2pPr algn="l" rtl="0" eaLnBrk="1" fontAlgn="base" hangingPunct="1">
              <a:spcBef>
                <a:spcPct val="0"/>
              </a:spcBef>
              <a:spcAft>
                <a:spcPct val="0"/>
              </a:spcAft>
              <a:defRPr sz="3200" b="1">
                <a:solidFill>
                  <a:srgbClr val="495B61"/>
                </a:solidFill>
                <a:latin typeface="Arial" charset="0"/>
                <a:ea typeface="ＭＳ Ｐゴシック" charset="0"/>
              </a:defRPr>
            </a:lvl2pPr>
            <a:lvl3pPr algn="l" rtl="0" eaLnBrk="1" fontAlgn="base" hangingPunct="1">
              <a:spcBef>
                <a:spcPct val="0"/>
              </a:spcBef>
              <a:spcAft>
                <a:spcPct val="0"/>
              </a:spcAft>
              <a:defRPr sz="3200" b="1">
                <a:solidFill>
                  <a:srgbClr val="495B61"/>
                </a:solidFill>
                <a:latin typeface="Arial" charset="0"/>
                <a:ea typeface="ＭＳ Ｐゴシック" charset="0"/>
              </a:defRPr>
            </a:lvl3pPr>
            <a:lvl4pPr algn="l" rtl="0" eaLnBrk="1" fontAlgn="base" hangingPunct="1">
              <a:spcBef>
                <a:spcPct val="0"/>
              </a:spcBef>
              <a:spcAft>
                <a:spcPct val="0"/>
              </a:spcAft>
              <a:defRPr sz="3200" b="1">
                <a:solidFill>
                  <a:srgbClr val="495B61"/>
                </a:solidFill>
                <a:latin typeface="Arial" charset="0"/>
                <a:ea typeface="ＭＳ Ｐゴシック" charset="0"/>
              </a:defRPr>
            </a:lvl4pPr>
            <a:lvl5pPr algn="l" rtl="0" eaLnBrk="1" fontAlgn="base" hangingPunct="1">
              <a:spcBef>
                <a:spcPct val="0"/>
              </a:spcBef>
              <a:spcAft>
                <a:spcPct val="0"/>
              </a:spcAft>
              <a:defRPr sz="3200" b="1">
                <a:solidFill>
                  <a:srgbClr val="495B61"/>
                </a:solidFill>
                <a:latin typeface="Arial" charset="0"/>
                <a:ea typeface="ＭＳ Ｐゴシック" charset="0"/>
              </a:defRPr>
            </a:lvl5pPr>
            <a:lvl6pPr marL="457200" algn="l" rtl="0" eaLnBrk="1" fontAlgn="base" hangingPunct="1">
              <a:spcBef>
                <a:spcPct val="0"/>
              </a:spcBef>
              <a:spcAft>
                <a:spcPct val="0"/>
              </a:spcAft>
              <a:defRPr sz="3200" b="1">
                <a:solidFill>
                  <a:srgbClr val="495B61"/>
                </a:solidFill>
                <a:latin typeface="Arial" charset="0"/>
              </a:defRPr>
            </a:lvl6pPr>
            <a:lvl7pPr marL="914400" algn="l" rtl="0" eaLnBrk="1" fontAlgn="base" hangingPunct="1">
              <a:spcBef>
                <a:spcPct val="0"/>
              </a:spcBef>
              <a:spcAft>
                <a:spcPct val="0"/>
              </a:spcAft>
              <a:defRPr sz="3200" b="1">
                <a:solidFill>
                  <a:srgbClr val="495B61"/>
                </a:solidFill>
                <a:latin typeface="Arial" charset="0"/>
              </a:defRPr>
            </a:lvl7pPr>
            <a:lvl8pPr marL="1371600" algn="l" rtl="0" eaLnBrk="1" fontAlgn="base" hangingPunct="1">
              <a:spcBef>
                <a:spcPct val="0"/>
              </a:spcBef>
              <a:spcAft>
                <a:spcPct val="0"/>
              </a:spcAft>
              <a:defRPr sz="3200" b="1">
                <a:solidFill>
                  <a:srgbClr val="495B61"/>
                </a:solidFill>
                <a:latin typeface="Arial" charset="0"/>
              </a:defRPr>
            </a:lvl8pPr>
            <a:lvl9pPr marL="1828800" algn="l" rtl="0" eaLnBrk="1" fontAlgn="base" hangingPunct="1">
              <a:spcBef>
                <a:spcPct val="0"/>
              </a:spcBef>
              <a:spcAft>
                <a:spcPct val="0"/>
              </a:spcAft>
              <a:defRPr sz="3200" b="1">
                <a:solidFill>
                  <a:srgbClr val="495B6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1" i="0" u="none" strike="noStrike" kern="0" cap="none" spc="0" normalizeH="0" baseline="0" noProof="0" dirty="0">
              <a:ln>
                <a:noFill/>
              </a:ln>
              <a:solidFill>
                <a:srgbClr val="495B61"/>
              </a:solidFill>
              <a:effectLst/>
              <a:uLnTx/>
              <a:uFillTx/>
              <a:latin typeface="Calibri"/>
              <a:ea typeface="ＭＳ Ｐゴシック" charset="0"/>
              <a:cs typeface="+mj-cs"/>
            </a:endParaRPr>
          </a:p>
        </p:txBody>
      </p:sp>
      <p:sp>
        <p:nvSpPr>
          <p:cNvPr id="3" name="Date Placeholder 2">
            <a:extLst>
              <a:ext uri="{FF2B5EF4-FFF2-40B4-BE49-F238E27FC236}">
                <a16:creationId xmlns:a16="http://schemas.microsoft.com/office/drawing/2014/main" id="{95088759-1562-D245-8027-8A3081251DB7}"/>
              </a:ext>
            </a:extLst>
          </p:cNvPr>
          <p:cNvSpPr>
            <a:spLocks noGrp="1"/>
          </p:cNvSpPr>
          <p:nvPr>
            <p:ph type="dt" sz="half" idx="14"/>
          </p:nvPr>
        </p:nvSpPr>
        <p:spPr/>
        <p:txBody>
          <a:bodyPr/>
          <a:lstStyle/>
          <a:p>
            <a:pPr>
              <a:defRPr/>
            </a:pPr>
            <a:fld id="{423648FB-5526-8247-901E-EA85A851A321}" type="datetime2">
              <a:rPr lang="en-GB" smtClean="0"/>
              <a:t>Sunday, 26 June 2022</a:t>
            </a:fld>
            <a:endParaRPr lang="en-GB" dirty="0"/>
          </a:p>
        </p:txBody>
      </p:sp>
      <p:sp>
        <p:nvSpPr>
          <p:cNvPr id="7" name="Footer Placeholder 6">
            <a:extLst>
              <a:ext uri="{FF2B5EF4-FFF2-40B4-BE49-F238E27FC236}">
                <a16:creationId xmlns:a16="http://schemas.microsoft.com/office/drawing/2014/main" id="{35F0A5C8-3F20-8C43-8299-EC82AF850955}"/>
              </a:ext>
            </a:extLst>
          </p:cNvPr>
          <p:cNvSpPr>
            <a:spLocks noGrp="1"/>
          </p:cNvSpPr>
          <p:nvPr>
            <p:ph type="ftr" sz="quarter" idx="13"/>
          </p:nvPr>
        </p:nvSpPr>
        <p:spPr/>
        <p:txBody>
          <a:bodyPr/>
          <a:lstStyle/>
          <a:p>
            <a:pPr>
              <a:defRPr/>
            </a:pPr>
            <a:r>
              <a:rPr lang="en-GB"/>
              <a:t>THOR 22</a:t>
            </a:r>
            <a:endParaRPr lang="en-GB" dirty="0"/>
          </a:p>
        </p:txBody>
      </p:sp>
    </p:spTree>
    <p:extLst>
      <p:ext uri="{BB962C8B-B14F-4D97-AF65-F5344CB8AC3E}">
        <p14:creationId xmlns:p14="http://schemas.microsoft.com/office/powerpoint/2010/main" val="1239414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495"/>
                                        </p:tgtEl>
                                        <p:attrNameLst>
                                          <p:attrName>style.visibility</p:attrName>
                                        </p:attrNameLst>
                                      </p:cBhvr>
                                      <p:to>
                                        <p:strVal val="visible"/>
                                      </p:to>
                                    </p:set>
                                    <p:animEffect transition="in" filter="dissolve">
                                      <p:cBhvr>
                                        <p:cTn id="10" dur="500"/>
                                        <p:tgtEl>
                                          <p:spTgt spid="1449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496"/>
                                        </p:tgtEl>
                                        <p:attrNameLst>
                                          <p:attrName>style.visibility</p:attrName>
                                        </p:attrNameLst>
                                      </p:cBhvr>
                                      <p:to>
                                        <p:strVal val="visible"/>
                                      </p:to>
                                    </p:set>
                                    <p:animEffect transition="in" filter="wipe(down)">
                                      <p:cBhvr>
                                        <p:cTn id="14" dur="1000"/>
                                        <p:tgtEl>
                                          <p:spTgt spid="14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5" grpId="0"/>
      <p:bldP spid="1449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A3D05FDF-B76D-504F-88A2-CBCC8F68942E}"/>
              </a:ext>
            </a:extLst>
          </p:cNvPr>
          <p:cNvSpPr>
            <a:spLocks noGrp="1" noChangeArrowheads="1"/>
          </p:cNvSpPr>
          <p:nvPr>
            <p:ph type="title"/>
          </p:nvPr>
        </p:nvSpPr>
        <p:spPr/>
        <p:txBody>
          <a:bodyPr/>
          <a:lstStyle/>
          <a:p>
            <a:r>
              <a:rPr lang="en-GB" altLang="en-US" dirty="0"/>
              <a:t>Novel Hybrid resuscitation: </a:t>
            </a:r>
            <a:br>
              <a:rPr lang="en-GB" altLang="en-US" dirty="0">
                <a:solidFill>
                  <a:schemeClr val="accent2"/>
                </a:solidFill>
              </a:rPr>
            </a:br>
            <a:endParaRPr lang="en-GB" altLang="en-US" dirty="0"/>
          </a:p>
        </p:txBody>
      </p:sp>
      <p:sp>
        <p:nvSpPr>
          <p:cNvPr id="6" name="Text Placeholder 5">
            <a:extLst>
              <a:ext uri="{FF2B5EF4-FFF2-40B4-BE49-F238E27FC236}">
                <a16:creationId xmlns:a16="http://schemas.microsoft.com/office/drawing/2014/main" id="{EBFC165B-6128-C84F-98D8-8E0E0A5139A0}"/>
              </a:ext>
            </a:extLst>
          </p:cNvPr>
          <p:cNvSpPr>
            <a:spLocks noGrp="1"/>
          </p:cNvSpPr>
          <p:nvPr>
            <p:ph type="body" sz="quarter" idx="12"/>
          </p:nvPr>
        </p:nvSpPr>
        <p:spPr/>
        <p:txBody>
          <a:bodyPr/>
          <a:lstStyle/>
          <a:p>
            <a:endParaRPr lang="en-GB"/>
          </a:p>
        </p:txBody>
      </p:sp>
      <p:sp>
        <p:nvSpPr>
          <p:cNvPr id="4" name="Rectangle 3">
            <a:extLst>
              <a:ext uri="{FF2B5EF4-FFF2-40B4-BE49-F238E27FC236}">
                <a16:creationId xmlns:a16="http://schemas.microsoft.com/office/drawing/2014/main" id="{E17EC78A-54CF-6943-8F45-18BE7F7EF313}"/>
              </a:ext>
            </a:extLst>
          </p:cNvPr>
          <p:cNvSpPr/>
          <p:nvPr/>
        </p:nvSpPr>
        <p:spPr bwMode="auto">
          <a:xfrm>
            <a:off x="9360569" y="3553976"/>
            <a:ext cx="470926" cy="228600"/>
          </a:xfrm>
          <a:prstGeom prst="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005C7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5687E93B-6DF4-0146-862A-8FE01417A0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2500" y="996950"/>
            <a:ext cx="7747000" cy="4864100"/>
          </a:xfrm>
          <a:prstGeom prst="rect">
            <a:avLst/>
          </a:prstGeom>
        </p:spPr>
      </p:pic>
      <p:sp>
        <p:nvSpPr>
          <p:cNvPr id="3" name="Date Placeholder 2">
            <a:extLst>
              <a:ext uri="{FF2B5EF4-FFF2-40B4-BE49-F238E27FC236}">
                <a16:creationId xmlns:a16="http://schemas.microsoft.com/office/drawing/2014/main" id="{06F6ABEC-4469-8746-A2ED-7370929431A0}"/>
              </a:ext>
            </a:extLst>
          </p:cNvPr>
          <p:cNvSpPr>
            <a:spLocks noGrp="1"/>
          </p:cNvSpPr>
          <p:nvPr>
            <p:ph type="dt" sz="half" idx="14"/>
          </p:nvPr>
        </p:nvSpPr>
        <p:spPr/>
        <p:txBody>
          <a:bodyPr/>
          <a:lstStyle/>
          <a:p>
            <a:pPr>
              <a:defRPr/>
            </a:pPr>
            <a:fld id="{175600BD-CD88-114F-9EF7-3A4715A8A7C6}" type="datetime2">
              <a:rPr lang="en-GB" smtClean="0"/>
              <a:t>Sunday, 26 June 2022</a:t>
            </a:fld>
            <a:endParaRPr lang="en-GB" dirty="0"/>
          </a:p>
        </p:txBody>
      </p:sp>
      <p:sp>
        <p:nvSpPr>
          <p:cNvPr id="5" name="Footer Placeholder 4">
            <a:extLst>
              <a:ext uri="{FF2B5EF4-FFF2-40B4-BE49-F238E27FC236}">
                <a16:creationId xmlns:a16="http://schemas.microsoft.com/office/drawing/2014/main" id="{5779DB81-1892-9348-B74D-85638FC27DC6}"/>
              </a:ext>
            </a:extLst>
          </p:cNvPr>
          <p:cNvSpPr>
            <a:spLocks noGrp="1"/>
          </p:cNvSpPr>
          <p:nvPr>
            <p:ph type="ftr" sz="quarter" idx="13"/>
          </p:nvPr>
        </p:nvSpPr>
        <p:spPr/>
        <p:txBody>
          <a:bodyPr/>
          <a:lstStyle/>
          <a:p>
            <a:pPr>
              <a:defRPr/>
            </a:pPr>
            <a:r>
              <a:rPr lang="en-GB"/>
              <a:t>THOR 22</a:t>
            </a:r>
            <a:endParaRPr lang="en-GB" dirty="0"/>
          </a:p>
        </p:txBody>
      </p:sp>
    </p:spTree>
    <p:extLst>
      <p:ext uri="{BB962C8B-B14F-4D97-AF65-F5344CB8AC3E}">
        <p14:creationId xmlns:p14="http://schemas.microsoft.com/office/powerpoint/2010/main" val="351620160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6597-8A76-214A-B005-2072FAA302D4}"/>
              </a:ext>
            </a:extLst>
          </p:cNvPr>
          <p:cNvSpPr>
            <a:spLocks noGrp="1"/>
          </p:cNvSpPr>
          <p:nvPr>
            <p:ph type="title"/>
          </p:nvPr>
        </p:nvSpPr>
        <p:spPr/>
        <p:txBody>
          <a:bodyPr/>
          <a:lstStyle/>
          <a:p>
            <a:r>
              <a:rPr lang="en-GB" dirty="0"/>
              <a:t>Effect of Prehospital blood</a:t>
            </a:r>
          </a:p>
        </p:txBody>
      </p:sp>
      <p:sp>
        <p:nvSpPr>
          <p:cNvPr id="9" name="Text Placeholder 8">
            <a:extLst>
              <a:ext uri="{FF2B5EF4-FFF2-40B4-BE49-F238E27FC236}">
                <a16:creationId xmlns:a16="http://schemas.microsoft.com/office/drawing/2014/main" id="{725D4D81-2985-B949-BD48-A5CEDA105791}"/>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8C298E0D-6F12-6C42-AEA1-85CD306296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2500" y="996950"/>
            <a:ext cx="7747000" cy="4864100"/>
          </a:xfrm>
          <a:prstGeom prst="rect">
            <a:avLst/>
          </a:prstGeom>
        </p:spPr>
      </p:pic>
      <p:sp>
        <p:nvSpPr>
          <p:cNvPr id="5" name="Date Placeholder 4">
            <a:extLst>
              <a:ext uri="{FF2B5EF4-FFF2-40B4-BE49-F238E27FC236}">
                <a16:creationId xmlns:a16="http://schemas.microsoft.com/office/drawing/2014/main" id="{BA2E0D4A-A4AE-1F44-A005-4D2B87441E54}"/>
              </a:ext>
            </a:extLst>
          </p:cNvPr>
          <p:cNvSpPr>
            <a:spLocks noGrp="1"/>
          </p:cNvSpPr>
          <p:nvPr>
            <p:ph type="dt" sz="half" idx="14"/>
          </p:nvPr>
        </p:nvSpPr>
        <p:spPr/>
        <p:txBody>
          <a:bodyPr/>
          <a:lstStyle/>
          <a:p>
            <a:pPr>
              <a:defRPr/>
            </a:pPr>
            <a:fld id="{FF6830E8-9ACD-8B42-A726-24AF120CE42C}" type="datetime2">
              <a:rPr lang="en-GB" smtClean="0"/>
              <a:t>Sunday, 26 June 2022</a:t>
            </a:fld>
            <a:endParaRPr lang="en-GB" dirty="0"/>
          </a:p>
        </p:txBody>
      </p:sp>
      <p:sp>
        <p:nvSpPr>
          <p:cNvPr id="6" name="Footer Placeholder 5">
            <a:extLst>
              <a:ext uri="{FF2B5EF4-FFF2-40B4-BE49-F238E27FC236}">
                <a16:creationId xmlns:a16="http://schemas.microsoft.com/office/drawing/2014/main" id="{651C00F2-9387-854A-AC72-C5105D59F1A0}"/>
              </a:ext>
            </a:extLst>
          </p:cNvPr>
          <p:cNvSpPr>
            <a:spLocks noGrp="1"/>
          </p:cNvSpPr>
          <p:nvPr>
            <p:ph type="ftr" sz="quarter" idx="13"/>
          </p:nvPr>
        </p:nvSpPr>
        <p:spPr/>
        <p:txBody>
          <a:bodyPr/>
          <a:lstStyle/>
          <a:p>
            <a:pPr>
              <a:defRPr/>
            </a:pPr>
            <a:r>
              <a:rPr lang="en-GB"/>
              <a:t>THOR 22</a:t>
            </a:r>
            <a:endParaRPr lang="en-GB" dirty="0"/>
          </a:p>
        </p:txBody>
      </p:sp>
    </p:spTree>
    <p:extLst>
      <p:ext uri="{BB962C8B-B14F-4D97-AF65-F5344CB8AC3E}">
        <p14:creationId xmlns:p14="http://schemas.microsoft.com/office/powerpoint/2010/main" val="58678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Survival</a:t>
            </a:r>
          </a:p>
        </p:txBody>
      </p:sp>
      <p:sp>
        <p:nvSpPr>
          <p:cNvPr id="4" name="Footer Placeholder 3"/>
          <p:cNvSpPr>
            <a:spLocks noGrp="1"/>
          </p:cNvSpPr>
          <p:nvPr>
            <p:ph type="ftr" sz="quarter" idx="12"/>
          </p:nvPr>
        </p:nvSpPr>
        <p:spPr/>
        <p:txBody>
          <a:bodyPr/>
          <a:lstStyle/>
          <a:p>
            <a:r>
              <a:rPr lang="en-GB"/>
              <a:t>UK OFFICIAL</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67" y="849777"/>
            <a:ext cx="8551670" cy="4917728"/>
          </a:xfrm>
          <a:prstGeom prst="rect">
            <a:avLst/>
          </a:prstGeom>
        </p:spPr>
      </p:pic>
      <p:grpSp>
        <p:nvGrpSpPr>
          <p:cNvPr id="7" name="Group 6">
            <a:extLst>
              <a:ext uri="{FF2B5EF4-FFF2-40B4-BE49-F238E27FC236}">
                <a16:creationId xmlns:a16="http://schemas.microsoft.com/office/drawing/2014/main" id="{275AD972-225A-354C-A32E-5F31F9618D61}"/>
              </a:ext>
            </a:extLst>
          </p:cNvPr>
          <p:cNvGrpSpPr/>
          <p:nvPr/>
        </p:nvGrpSpPr>
        <p:grpSpPr>
          <a:xfrm>
            <a:off x="4419404" y="1147156"/>
            <a:ext cx="4874225" cy="1014153"/>
            <a:chOff x="4419404" y="1147156"/>
            <a:chExt cx="4874225" cy="1014153"/>
          </a:xfrm>
        </p:grpSpPr>
        <p:sp>
          <p:nvSpPr>
            <p:cNvPr id="5" name="Rectangle 4">
              <a:extLst>
                <a:ext uri="{FF2B5EF4-FFF2-40B4-BE49-F238E27FC236}">
                  <a16:creationId xmlns:a16="http://schemas.microsoft.com/office/drawing/2014/main" id="{7773C0C9-47B1-074F-89A3-10A8CEF6F760}"/>
                </a:ext>
              </a:extLst>
            </p:cNvPr>
            <p:cNvSpPr/>
            <p:nvPr/>
          </p:nvSpPr>
          <p:spPr>
            <a:xfrm>
              <a:off x="4721629" y="1147156"/>
              <a:ext cx="4572000" cy="101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A5BEC18E-0325-C141-AC0F-93BD0C3A4955}"/>
                </a:ext>
              </a:extLst>
            </p:cNvPr>
            <p:cNvSpPr/>
            <p:nvPr/>
          </p:nvSpPr>
          <p:spPr>
            <a:xfrm>
              <a:off x="4419404" y="1250349"/>
              <a:ext cx="159116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9545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Logistical impact</a:t>
            </a:r>
          </a:p>
        </p:txBody>
      </p:sp>
      <p:sp>
        <p:nvSpPr>
          <p:cNvPr id="4" name="Footer Placeholder 3"/>
          <p:cNvSpPr>
            <a:spLocks noGrp="1"/>
          </p:cNvSpPr>
          <p:nvPr>
            <p:ph type="ftr" sz="quarter" idx="12"/>
          </p:nvPr>
        </p:nvSpPr>
        <p:spPr/>
        <p:txBody>
          <a:bodyPr/>
          <a:lstStyle/>
          <a:p>
            <a:r>
              <a:rPr lang="en-GB"/>
              <a:t>UK OFFICIAL</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269" y="1037512"/>
            <a:ext cx="6179462" cy="4680000"/>
          </a:xfrm>
          <a:prstGeom prst="rect">
            <a:avLst/>
          </a:prstGeom>
        </p:spPr>
      </p:pic>
      <p:sp>
        <p:nvSpPr>
          <p:cNvPr id="6" name="Rectangle 5">
            <a:extLst>
              <a:ext uri="{FF2B5EF4-FFF2-40B4-BE49-F238E27FC236}">
                <a16:creationId xmlns:a16="http://schemas.microsoft.com/office/drawing/2014/main" id="{0E8DEC43-C027-A942-83CD-7783BE9619FA}"/>
              </a:ext>
            </a:extLst>
          </p:cNvPr>
          <p:cNvSpPr/>
          <p:nvPr/>
        </p:nvSpPr>
        <p:spPr>
          <a:xfrm>
            <a:off x="4613731" y="2181632"/>
            <a:ext cx="4572000" cy="2133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560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6"/>
                                        </p:tgtEl>
                                      </p:cBhvr>
                                    </p:animEffect>
                                    <p:set>
                                      <p:cBhvr>
                                        <p:cTn id="7"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Logistical impact</a:t>
            </a:r>
          </a:p>
        </p:txBody>
      </p:sp>
      <p:sp>
        <p:nvSpPr>
          <p:cNvPr id="4" name="Footer Placeholder 3"/>
          <p:cNvSpPr>
            <a:spLocks noGrp="1"/>
          </p:cNvSpPr>
          <p:nvPr>
            <p:ph type="ftr" sz="quarter" idx="12"/>
          </p:nvPr>
        </p:nvSpPr>
        <p:spPr/>
        <p:txBody>
          <a:bodyPr/>
          <a:lstStyle/>
          <a:p>
            <a:r>
              <a:rPr lang="en-GB"/>
              <a:t>UK OFFICIAL</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365" y="1279172"/>
            <a:ext cx="6356418" cy="4680000"/>
          </a:xfrm>
          <a:prstGeom prst="rect">
            <a:avLst/>
          </a:prstGeom>
        </p:spPr>
      </p:pic>
      <p:grpSp>
        <p:nvGrpSpPr>
          <p:cNvPr id="2" name="Group 1">
            <a:extLst>
              <a:ext uri="{FF2B5EF4-FFF2-40B4-BE49-F238E27FC236}">
                <a16:creationId xmlns:a16="http://schemas.microsoft.com/office/drawing/2014/main" id="{3F9E391B-0836-5145-8F11-B5DB957F3E07}"/>
              </a:ext>
            </a:extLst>
          </p:cNvPr>
          <p:cNvGrpSpPr/>
          <p:nvPr/>
        </p:nvGrpSpPr>
        <p:grpSpPr>
          <a:xfrm>
            <a:off x="4419404" y="2683873"/>
            <a:ext cx="4572000" cy="1493969"/>
            <a:chOff x="4589885" y="2701678"/>
            <a:chExt cx="4572000" cy="1493969"/>
          </a:xfrm>
        </p:grpSpPr>
        <p:sp>
          <p:nvSpPr>
            <p:cNvPr id="7" name="Rectangle 6">
              <a:extLst>
                <a:ext uri="{FF2B5EF4-FFF2-40B4-BE49-F238E27FC236}">
                  <a16:creationId xmlns:a16="http://schemas.microsoft.com/office/drawing/2014/main" id="{E3A3160B-C3F3-4F47-8C16-D96A2409E39A}"/>
                </a:ext>
              </a:extLst>
            </p:cNvPr>
            <p:cNvSpPr/>
            <p:nvPr/>
          </p:nvSpPr>
          <p:spPr>
            <a:xfrm>
              <a:off x="4589885" y="2913681"/>
              <a:ext cx="4572000" cy="128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58319775-087F-0C46-821D-B6636FE07934}"/>
                </a:ext>
              </a:extLst>
            </p:cNvPr>
            <p:cNvSpPr/>
            <p:nvPr/>
          </p:nvSpPr>
          <p:spPr>
            <a:xfrm>
              <a:off x="4798330" y="2701678"/>
              <a:ext cx="2175907" cy="424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9831E63B-F5C8-4A42-A55D-B6138A6D473A}"/>
              </a:ext>
            </a:extLst>
          </p:cNvPr>
          <p:cNvGrpSpPr/>
          <p:nvPr/>
        </p:nvGrpSpPr>
        <p:grpSpPr>
          <a:xfrm>
            <a:off x="4617151" y="2575387"/>
            <a:ext cx="3163833" cy="1454261"/>
            <a:chOff x="4616314" y="2741385"/>
            <a:chExt cx="3163833" cy="1454261"/>
          </a:xfrm>
        </p:grpSpPr>
        <p:sp>
          <p:nvSpPr>
            <p:cNvPr id="5" name="Rectangle 4">
              <a:extLst>
                <a:ext uri="{FF2B5EF4-FFF2-40B4-BE49-F238E27FC236}">
                  <a16:creationId xmlns:a16="http://schemas.microsoft.com/office/drawing/2014/main" id="{54A9845D-6781-0E44-ABC9-C4C0E3083C3C}"/>
                </a:ext>
              </a:extLst>
            </p:cNvPr>
            <p:cNvSpPr/>
            <p:nvPr/>
          </p:nvSpPr>
          <p:spPr>
            <a:xfrm>
              <a:off x="4820774" y="3183237"/>
              <a:ext cx="2959373" cy="101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AEAD4D8-1ACA-254E-9576-6A33EC61B6E4}"/>
                </a:ext>
              </a:extLst>
            </p:cNvPr>
            <p:cNvSpPr/>
            <p:nvPr/>
          </p:nvSpPr>
          <p:spPr>
            <a:xfrm>
              <a:off x="4616314" y="2741385"/>
              <a:ext cx="2404418" cy="71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51410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Logistical impact</a:t>
            </a:r>
          </a:p>
        </p:txBody>
      </p:sp>
      <p:sp>
        <p:nvSpPr>
          <p:cNvPr id="4" name="Footer Placeholder 3"/>
          <p:cNvSpPr>
            <a:spLocks noGrp="1"/>
          </p:cNvSpPr>
          <p:nvPr>
            <p:ph type="ftr" sz="quarter" idx="12"/>
          </p:nvPr>
        </p:nvSpPr>
        <p:spPr/>
        <p:txBody>
          <a:bodyPr/>
          <a:lstStyle/>
          <a:p>
            <a:r>
              <a:rPr lang="en-GB"/>
              <a:t>UK OFFICIAL</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058" y="1137841"/>
            <a:ext cx="6021884" cy="4680000"/>
          </a:xfrm>
          <a:prstGeom prst="rect">
            <a:avLst/>
          </a:prstGeom>
        </p:spPr>
      </p:pic>
      <p:sp>
        <p:nvSpPr>
          <p:cNvPr id="5" name="Rectangle 4">
            <a:extLst>
              <a:ext uri="{FF2B5EF4-FFF2-40B4-BE49-F238E27FC236}">
                <a16:creationId xmlns:a16="http://schemas.microsoft.com/office/drawing/2014/main" id="{D459604E-2E5E-A340-9C72-9860835133E0}"/>
              </a:ext>
            </a:extLst>
          </p:cNvPr>
          <p:cNvSpPr/>
          <p:nvPr/>
        </p:nvSpPr>
        <p:spPr>
          <a:xfrm>
            <a:off x="4419404" y="2281961"/>
            <a:ext cx="3255560" cy="240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491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C7D799-F7D6-734A-AFE1-EC5D2B1878B2}"/>
              </a:ext>
            </a:extLst>
          </p:cNvPr>
          <p:cNvPicPr>
            <a:picLocks noChangeAspect="1"/>
          </p:cNvPicPr>
          <p:nvPr/>
        </p:nvPicPr>
        <p:blipFill>
          <a:blip r:embed="rId2"/>
          <a:stretch>
            <a:fillRect/>
          </a:stretch>
        </p:blipFill>
        <p:spPr>
          <a:xfrm>
            <a:off x="4164598" y="138896"/>
            <a:ext cx="3862804" cy="5798916"/>
          </a:xfrm>
          <a:prstGeom prst="rect">
            <a:avLst/>
          </a:prstGeom>
        </p:spPr>
      </p:pic>
      <p:sp>
        <p:nvSpPr>
          <p:cNvPr id="7" name="Date Placeholder 6">
            <a:extLst>
              <a:ext uri="{FF2B5EF4-FFF2-40B4-BE49-F238E27FC236}">
                <a16:creationId xmlns:a16="http://schemas.microsoft.com/office/drawing/2014/main" id="{7B58E812-59D9-224C-BC8E-AEEED95374AE}"/>
              </a:ext>
            </a:extLst>
          </p:cNvPr>
          <p:cNvSpPr>
            <a:spLocks noGrp="1"/>
          </p:cNvSpPr>
          <p:nvPr>
            <p:ph type="dt" sz="half" idx="10"/>
          </p:nvPr>
        </p:nvSpPr>
        <p:spPr/>
        <p:txBody>
          <a:bodyPr/>
          <a:lstStyle/>
          <a:p>
            <a:fld id="{8602DAB1-D6DD-7840-BD56-DB21B6CF43BD}" type="datetime2">
              <a:rPr lang="en-GB" smtClean="0"/>
              <a:t>Sunday, 26 June 2022</a:t>
            </a:fld>
            <a:endParaRPr lang="en-GB"/>
          </a:p>
        </p:txBody>
      </p:sp>
      <p:sp>
        <p:nvSpPr>
          <p:cNvPr id="9" name="Footer Placeholder 8">
            <a:extLst>
              <a:ext uri="{FF2B5EF4-FFF2-40B4-BE49-F238E27FC236}">
                <a16:creationId xmlns:a16="http://schemas.microsoft.com/office/drawing/2014/main" id="{6768E542-3781-5248-B287-D81A3D321EFA}"/>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6A3554CD-1572-F749-83F8-A80A0F0A62CC}"/>
              </a:ext>
            </a:extLst>
          </p:cNvPr>
          <p:cNvSpPr>
            <a:spLocks noGrp="1"/>
          </p:cNvSpPr>
          <p:nvPr>
            <p:ph type="sldNum" sz="quarter" idx="12"/>
          </p:nvPr>
        </p:nvSpPr>
        <p:spPr/>
        <p:txBody>
          <a:bodyPr/>
          <a:lstStyle/>
          <a:p>
            <a:fld id="{53510B84-BB91-5940-ACB9-CF077BC0E354}" type="slidenum">
              <a:rPr lang="en-GB" smtClean="0"/>
              <a:pPr/>
              <a:t>4</a:t>
            </a:fld>
            <a:endParaRPr lang="en-GB" dirty="0"/>
          </a:p>
        </p:txBody>
      </p:sp>
    </p:spTree>
    <p:extLst>
      <p:ext uri="{BB962C8B-B14F-4D97-AF65-F5344CB8AC3E}">
        <p14:creationId xmlns:p14="http://schemas.microsoft.com/office/powerpoint/2010/main" val="3091109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Logistical impact</a:t>
            </a:r>
          </a:p>
        </p:txBody>
      </p:sp>
      <p:sp>
        <p:nvSpPr>
          <p:cNvPr id="4" name="Footer Placeholder 3"/>
          <p:cNvSpPr>
            <a:spLocks noGrp="1"/>
          </p:cNvSpPr>
          <p:nvPr>
            <p:ph type="ftr" sz="quarter" idx="12"/>
          </p:nvPr>
        </p:nvSpPr>
        <p:spPr/>
        <p:txBody>
          <a:bodyPr/>
          <a:lstStyle/>
          <a:p>
            <a:r>
              <a:rPr lang="en-GB"/>
              <a:t>UK OFFICIAL</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424" y="1149663"/>
            <a:ext cx="5908085" cy="4680000"/>
          </a:xfrm>
          <a:prstGeom prst="rect">
            <a:avLst/>
          </a:prstGeom>
        </p:spPr>
      </p:pic>
    </p:spTree>
    <p:extLst>
      <p:ext uri="{BB962C8B-B14F-4D97-AF65-F5344CB8AC3E}">
        <p14:creationId xmlns:p14="http://schemas.microsoft.com/office/powerpoint/2010/main" val="1466789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BE7E03-472A-7243-9DB2-14312AE33C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9107" y="1289558"/>
            <a:ext cx="7453786" cy="4680000"/>
          </a:xfrm>
          <a:prstGeom prst="rect">
            <a:avLst/>
          </a:prstGeom>
          <a:ln w="19050">
            <a:solidFill>
              <a:schemeClr val="tx1"/>
            </a:solidFill>
          </a:ln>
        </p:spPr>
      </p:pic>
      <p:sp>
        <p:nvSpPr>
          <p:cNvPr id="2" name="Title 1"/>
          <p:cNvSpPr>
            <a:spLocks noGrp="1"/>
          </p:cNvSpPr>
          <p:nvPr>
            <p:ph type="title"/>
          </p:nvPr>
        </p:nvSpPr>
        <p:spPr/>
        <p:txBody>
          <a:bodyPr/>
          <a:lstStyle/>
          <a:p>
            <a:r>
              <a:rPr lang="en-GB" dirty="0"/>
              <a:t>FBR</a:t>
            </a:r>
          </a:p>
        </p:txBody>
      </p:sp>
      <p:cxnSp>
        <p:nvCxnSpPr>
          <p:cNvPr id="10" name="Straight Connector 9">
            <a:extLst>
              <a:ext uri="{FF2B5EF4-FFF2-40B4-BE49-F238E27FC236}">
                <a16:creationId xmlns:a16="http://schemas.microsoft.com/office/drawing/2014/main" id="{41211AC7-8D94-E14E-A1A2-C940A636069D}"/>
              </a:ext>
            </a:extLst>
          </p:cNvPr>
          <p:cNvCxnSpPr>
            <a:cxnSpLocks/>
          </p:cNvCxnSpPr>
          <p:nvPr/>
        </p:nvCxnSpPr>
        <p:spPr>
          <a:xfrm flipH="1">
            <a:off x="3205778" y="2480936"/>
            <a:ext cx="947768" cy="302427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391FC-2934-C245-89A0-A5752D099447}"/>
              </a:ext>
            </a:extLst>
          </p:cNvPr>
          <p:cNvCxnSpPr>
            <a:cxnSpLocks/>
          </p:cNvCxnSpPr>
          <p:nvPr/>
        </p:nvCxnSpPr>
        <p:spPr>
          <a:xfrm flipH="1">
            <a:off x="3733800" y="1820294"/>
            <a:ext cx="5029200" cy="172300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3B0B20-688A-6D4D-9F5E-B7D67F5F7703}"/>
              </a:ext>
            </a:extLst>
          </p:cNvPr>
          <p:cNvCxnSpPr>
            <a:cxnSpLocks/>
          </p:cNvCxnSpPr>
          <p:nvPr/>
        </p:nvCxnSpPr>
        <p:spPr>
          <a:xfrm flipH="1">
            <a:off x="3205778" y="2480936"/>
            <a:ext cx="1257300" cy="302427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B6D40D6-51F3-934F-B389-1BF068492921}"/>
              </a:ext>
            </a:extLst>
          </p:cNvPr>
          <p:cNvCxnSpPr>
            <a:cxnSpLocks/>
          </p:cNvCxnSpPr>
          <p:nvPr/>
        </p:nvCxnSpPr>
        <p:spPr>
          <a:xfrm flipH="1">
            <a:off x="3326280" y="4098684"/>
            <a:ext cx="5537200" cy="42557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87C44FA-10DE-DE4F-AF0B-46925F81D363}"/>
              </a:ext>
            </a:extLst>
          </p:cNvPr>
          <p:cNvSpPr>
            <a:spLocks noGrp="1"/>
          </p:cNvSpPr>
          <p:nvPr>
            <p:ph type="dt" sz="half" idx="14"/>
          </p:nvPr>
        </p:nvSpPr>
        <p:spPr/>
        <p:txBody>
          <a:bodyPr/>
          <a:lstStyle/>
          <a:p>
            <a:pPr>
              <a:defRPr/>
            </a:pPr>
            <a:fld id="{DA5613F7-E928-8D4C-8EE3-58FC7D8CF506}" type="datetime2">
              <a:rPr lang="en-GB" smtClean="0"/>
              <a:t>Sunday, 26 June 2022</a:t>
            </a:fld>
            <a:endParaRPr lang="en-GB" dirty="0"/>
          </a:p>
        </p:txBody>
      </p:sp>
      <p:sp>
        <p:nvSpPr>
          <p:cNvPr id="4" name="Footer Placeholder 3">
            <a:extLst>
              <a:ext uri="{FF2B5EF4-FFF2-40B4-BE49-F238E27FC236}">
                <a16:creationId xmlns:a16="http://schemas.microsoft.com/office/drawing/2014/main" id="{C5DA1457-1FEF-9844-96C4-F3A58FAC9691}"/>
              </a:ext>
            </a:extLst>
          </p:cNvPr>
          <p:cNvSpPr>
            <a:spLocks noGrp="1"/>
          </p:cNvSpPr>
          <p:nvPr>
            <p:ph type="ftr" sz="quarter" idx="13"/>
          </p:nvPr>
        </p:nvSpPr>
        <p:spPr/>
        <p:txBody>
          <a:bodyPr/>
          <a:lstStyle/>
          <a:p>
            <a:pPr>
              <a:defRPr/>
            </a:pPr>
            <a:r>
              <a:rPr lang="en-GB"/>
              <a:t>THOR 22</a:t>
            </a:r>
            <a:endParaRPr lang="en-GB" dirty="0"/>
          </a:p>
        </p:txBody>
      </p:sp>
      <p:cxnSp>
        <p:nvCxnSpPr>
          <p:cNvPr id="6" name="Straight Connector 5">
            <a:extLst>
              <a:ext uri="{FF2B5EF4-FFF2-40B4-BE49-F238E27FC236}">
                <a16:creationId xmlns:a16="http://schemas.microsoft.com/office/drawing/2014/main" id="{B6951DEE-2DD2-3542-AB55-086FA693DA22}"/>
              </a:ext>
            </a:extLst>
          </p:cNvPr>
          <p:cNvCxnSpPr/>
          <p:nvPr/>
        </p:nvCxnSpPr>
        <p:spPr>
          <a:xfrm>
            <a:off x="4153546" y="2727704"/>
            <a:ext cx="0" cy="2960177"/>
          </a:xfrm>
          <a:prstGeom prst="line">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1E7904-090D-834D-B85D-A0C866F19E82}"/>
              </a:ext>
            </a:extLst>
          </p:cNvPr>
          <p:cNvCxnSpPr/>
          <p:nvPr/>
        </p:nvCxnSpPr>
        <p:spPr>
          <a:xfrm>
            <a:off x="3546528" y="2727704"/>
            <a:ext cx="0" cy="2960177"/>
          </a:xfrm>
          <a:prstGeom prst="line">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89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xit" presetSubtype="0" fill="hold" nodeType="withEffect">
                                  <p:stCondLst>
                                    <p:cond delay="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for a bleeding patient</a:t>
            </a:r>
          </a:p>
        </p:txBody>
      </p:sp>
      <p:sp>
        <p:nvSpPr>
          <p:cNvPr id="3" name="Date Placeholder 2">
            <a:extLst>
              <a:ext uri="{FF2B5EF4-FFF2-40B4-BE49-F238E27FC236}">
                <a16:creationId xmlns:a16="http://schemas.microsoft.com/office/drawing/2014/main" id="{E87C44FA-10DE-DE4F-AF0B-46925F81D363}"/>
              </a:ext>
            </a:extLst>
          </p:cNvPr>
          <p:cNvSpPr>
            <a:spLocks noGrp="1"/>
          </p:cNvSpPr>
          <p:nvPr>
            <p:ph type="dt" sz="half" idx="14"/>
          </p:nvPr>
        </p:nvSpPr>
        <p:spPr/>
        <p:txBody>
          <a:bodyPr/>
          <a:lstStyle/>
          <a:p>
            <a:pPr>
              <a:defRPr/>
            </a:pPr>
            <a:fld id="{DA5613F7-E928-8D4C-8EE3-58FC7D8CF506}" type="datetime2">
              <a:rPr lang="en-GB" smtClean="0"/>
              <a:t>Sunday, 26 June 2022</a:t>
            </a:fld>
            <a:endParaRPr lang="en-GB" dirty="0"/>
          </a:p>
        </p:txBody>
      </p:sp>
      <p:sp>
        <p:nvSpPr>
          <p:cNvPr id="4" name="Footer Placeholder 3">
            <a:extLst>
              <a:ext uri="{FF2B5EF4-FFF2-40B4-BE49-F238E27FC236}">
                <a16:creationId xmlns:a16="http://schemas.microsoft.com/office/drawing/2014/main" id="{C5DA1457-1FEF-9844-96C4-F3A58FAC9691}"/>
              </a:ext>
            </a:extLst>
          </p:cNvPr>
          <p:cNvSpPr>
            <a:spLocks noGrp="1"/>
          </p:cNvSpPr>
          <p:nvPr>
            <p:ph type="ftr" sz="quarter" idx="13"/>
          </p:nvPr>
        </p:nvSpPr>
        <p:spPr/>
        <p:txBody>
          <a:bodyPr/>
          <a:lstStyle/>
          <a:p>
            <a:pPr>
              <a:defRPr/>
            </a:pPr>
            <a:r>
              <a:rPr lang="en-GB"/>
              <a:t>THOR 22</a:t>
            </a:r>
            <a:endParaRPr lang="en-GB" dirty="0"/>
          </a:p>
        </p:txBody>
      </p:sp>
    </p:spTree>
    <p:extLst>
      <p:ext uri="{BB962C8B-B14F-4D97-AF65-F5344CB8AC3E}">
        <p14:creationId xmlns:p14="http://schemas.microsoft.com/office/powerpoint/2010/main" val="1662876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585C-4727-F346-A484-49FA6F3A3FE9}"/>
              </a:ext>
            </a:extLst>
          </p:cNvPr>
          <p:cNvSpPr>
            <a:spLocks noGrp="1"/>
          </p:cNvSpPr>
          <p:nvPr>
            <p:ph type="title"/>
          </p:nvPr>
        </p:nvSpPr>
        <p:spPr/>
        <p:txBody>
          <a:bodyPr/>
          <a:lstStyle/>
          <a:p>
            <a:r>
              <a:rPr lang="en-GB" dirty="0"/>
              <a:t>Blood for a bleeding patient</a:t>
            </a:r>
          </a:p>
        </p:txBody>
      </p:sp>
      <p:pic>
        <p:nvPicPr>
          <p:cNvPr id="8" name="Content Placeholder 7">
            <a:extLst>
              <a:ext uri="{FF2B5EF4-FFF2-40B4-BE49-F238E27FC236}">
                <a16:creationId xmlns:a16="http://schemas.microsoft.com/office/drawing/2014/main" id="{ABC22C65-2047-0742-B7E0-FB6DBC9AD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654" y="1235304"/>
            <a:ext cx="7430693" cy="4680000"/>
          </a:xfrm>
        </p:spPr>
      </p:pic>
      <p:sp>
        <p:nvSpPr>
          <p:cNvPr id="5" name="Footer Placeholder 4">
            <a:extLst>
              <a:ext uri="{FF2B5EF4-FFF2-40B4-BE49-F238E27FC236}">
                <a16:creationId xmlns:a16="http://schemas.microsoft.com/office/drawing/2014/main" id="{52F50101-B00B-994C-9979-8FC6A7EF1211}"/>
              </a:ext>
            </a:extLst>
          </p:cNvPr>
          <p:cNvSpPr>
            <a:spLocks noGrp="1"/>
          </p:cNvSpPr>
          <p:nvPr>
            <p:ph type="ftr" sz="quarter" idx="13"/>
          </p:nvPr>
        </p:nvSpPr>
        <p:spPr/>
        <p:txBody>
          <a:bodyPr/>
          <a:lstStyle/>
          <a:p>
            <a:pPr>
              <a:defRPr/>
            </a:pPr>
            <a:r>
              <a:rPr lang="en-GB"/>
              <a:t>THOR 22</a:t>
            </a:r>
            <a:endParaRPr lang="en-GB" dirty="0"/>
          </a:p>
        </p:txBody>
      </p:sp>
      <p:sp>
        <p:nvSpPr>
          <p:cNvPr id="6" name="Date Placeholder 5">
            <a:extLst>
              <a:ext uri="{FF2B5EF4-FFF2-40B4-BE49-F238E27FC236}">
                <a16:creationId xmlns:a16="http://schemas.microsoft.com/office/drawing/2014/main" id="{968821DD-B0DA-1F4A-BF96-A219F00F7CED}"/>
              </a:ext>
            </a:extLst>
          </p:cNvPr>
          <p:cNvSpPr>
            <a:spLocks noGrp="1"/>
          </p:cNvSpPr>
          <p:nvPr>
            <p:ph type="dt" sz="half" idx="14"/>
          </p:nvPr>
        </p:nvSpPr>
        <p:spPr/>
        <p:txBody>
          <a:bodyPr/>
          <a:lstStyle/>
          <a:p>
            <a:pPr>
              <a:defRPr/>
            </a:pPr>
            <a:fld id="{5507C40C-90A2-684D-90C0-A891B2FFD519}" type="datetime2">
              <a:rPr lang="en-GB" smtClean="0"/>
              <a:t>Sunday, 26 June 2022</a:t>
            </a:fld>
            <a:endParaRPr lang="en-GB" dirty="0"/>
          </a:p>
        </p:txBody>
      </p:sp>
    </p:spTree>
    <p:extLst>
      <p:ext uri="{BB962C8B-B14F-4D97-AF65-F5344CB8AC3E}">
        <p14:creationId xmlns:p14="http://schemas.microsoft.com/office/powerpoint/2010/main" val="1945651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for a bleeding patient</a:t>
            </a:r>
          </a:p>
        </p:txBody>
      </p:sp>
      <p:sp>
        <p:nvSpPr>
          <p:cNvPr id="3" name="Date Placeholder 2">
            <a:extLst>
              <a:ext uri="{FF2B5EF4-FFF2-40B4-BE49-F238E27FC236}">
                <a16:creationId xmlns:a16="http://schemas.microsoft.com/office/drawing/2014/main" id="{7F4E02BF-10E9-CB4B-9A8D-22B23644A30D}"/>
              </a:ext>
            </a:extLst>
          </p:cNvPr>
          <p:cNvSpPr>
            <a:spLocks noGrp="1"/>
          </p:cNvSpPr>
          <p:nvPr>
            <p:ph type="dt" sz="half" idx="14"/>
          </p:nvPr>
        </p:nvSpPr>
        <p:spPr/>
        <p:txBody>
          <a:bodyPr/>
          <a:lstStyle/>
          <a:p>
            <a:pPr>
              <a:defRPr/>
            </a:pPr>
            <a:fld id="{3DAF13BD-1301-B044-8EBC-767C1EA7056B}" type="datetime2">
              <a:rPr lang="en-GB" smtClean="0"/>
              <a:t>Sunday, 26 June 2022</a:t>
            </a:fld>
            <a:endParaRPr lang="en-GB" dirty="0"/>
          </a:p>
        </p:txBody>
      </p:sp>
      <p:sp>
        <p:nvSpPr>
          <p:cNvPr id="8" name="Footer Placeholder 7">
            <a:extLst>
              <a:ext uri="{FF2B5EF4-FFF2-40B4-BE49-F238E27FC236}">
                <a16:creationId xmlns:a16="http://schemas.microsoft.com/office/drawing/2014/main" id="{55D5FA74-87F6-654C-95E4-E423225B5A64}"/>
              </a:ext>
            </a:extLst>
          </p:cNvPr>
          <p:cNvSpPr>
            <a:spLocks noGrp="1"/>
          </p:cNvSpPr>
          <p:nvPr>
            <p:ph type="ftr" sz="quarter" idx="13"/>
          </p:nvPr>
        </p:nvSpPr>
        <p:spPr/>
        <p:txBody>
          <a:bodyPr/>
          <a:lstStyle/>
          <a:p>
            <a:pPr>
              <a:defRPr/>
            </a:pPr>
            <a:r>
              <a:rPr lang="en-GB"/>
              <a:t>THOR 22</a:t>
            </a:r>
            <a:endParaRPr lang="en-GB" dirty="0"/>
          </a:p>
        </p:txBody>
      </p:sp>
      <p:pic>
        <p:nvPicPr>
          <p:cNvPr id="5" name="Picture 4">
            <a:extLst>
              <a:ext uri="{FF2B5EF4-FFF2-40B4-BE49-F238E27FC236}">
                <a16:creationId xmlns:a16="http://schemas.microsoft.com/office/drawing/2014/main" id="{FECD564E-273B-CA41-AC9E-83CBE6822FB9}"/>
              </a:ext>
            </a:extLst>
          </p:cNvPr>
          <p:cNvPicPr>
            <a:picLocks noChangeAspect="1"/>
          </p:cNvPicPr>
          <p:nvPr/>
        </p:nvPicPr>
        <p:blipFill>
          <a:blip r:embed="rId2"/>
          <a:stretch>
            <a:fillRect/>
          </a:stretch>
        </p:blipFill>
        <p:spPr>
          <a:xfrm>
            <a:off x="2380653" y="1271880"/>
            <a:ext cx="7430694" cy="4680000"/>
          </a:xfrm>
          <a:prstGeom prst="rect">
            <a:avLst/>
          </a:prstGeom>
        </p:spPr>
      </p:pic>
    </p:spTree>
    <p:extLst>
      <p:ext uri="{BB962C8B-B14F-4D97-AF65-F5344CB8AC3E}">
        <p14:creationId xmlns:p14="http://schemas.microsoft.com/office/powerpoint/2010/main" val="3413618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
            <a:ext cx="7886700" cy="1325563"/>
          </a:xfrm>
        </p:spPr>
        <p:txBody>
          <a:bodyPr/>
          <a:lstStyle/>
          <a:p>
            <a:r>
              <a:rPr lang="en-US" b="1" dirty="0">
                <a:solidFill>
                  <a:srgbClr val="000000"/>
                </a:solidFill>
                <a:latin typeface="+mn-lt"/>
              </a:rPr>
              <a:t>Results</a:t>
            </a:r>
          </a:p>
        </p:txBody>
      </p:sp>
      <p:graphicFrame>
        <p:nvGraphicFramePr>
          <p:cNvPr id="3" name="Object 2"/>
          <p:cNvGraphicFramePr>
            <a:graphicFrameLocks noChangeAspect="1"/>
          </p:cNvGraphicFramePr>
          <p:nvPr>
            <p:extLst/>
          </p:nvPr>
        </p:nvGraphicFramePr>
        <p:xfrm>
          <a:off x="1703513" y="1196752"/>
          <a:ext cx="8760049" cy="3358356"/>
        </p:xfrm>
        <a:graphic>
          <a:graphicData uri="http://schemas.openxmlformats.org/presentationml/2006/ole">
            <mc:AlternateContent xmlns:mc="http://schemas.openxmlformats.org/markup-compatibility/2006">
              <mc:Choice xmlns:v="urn:schemas-microsoft-com:vml" Requires="v">
                <p:oleObj spid="_x0000_s2077" name="Document" r:id="rId4" imgW="5499100" imgH="2108200" progId="Word.Document.12">
                  <p:embed/>
                </p:oleObj>
              </mc:Choice>
              <mc:Fallback>
                <p:oleObj name="Document" r:id="rId4" imgW="5499100" imgH="2108200" progId="Word.Document.12">
                  <p:embed/>
                  <p:pic>
                    <p:nvPicPr>
                      <p:cNvPr id="3" name="Object 2"/>
                      <p:cNvPicPr/>
                      <p:nvPr/>
                    </p:nvPicPr>
                    <p:blipFill>
                      <a:blip r:embed="rId5"/>
                      <a:stretch>
                        <a:fillRect/>
                      </a:stretch>
                    </p:blipFill>
                    <p:spPr>
                      <a:xfrm>
                        <a:off x="1703513" y="1196752"/>
                        <a:ext cx="8760049" cy="3358356"/>
                      </a:xfrm>
                      <a:prstGeom prst="rect">
                        <a:avLst/>
                      </a:prstGeom>
                    </p:spPr>
                  </p:pic>
                </p:oleObj>
              </mc:Fallback>
            </mc:AlternateContent>
          </a:graphicData>
        </a:graphic>
      </p:graphicFrame>
      <p:sp>
        <p:nvSpPr>
          <p:cNvPr id="4" name="TextBox 3"/>
          <p:cNvSpPr txBox="1"/>
          <p:nvPr/>
        </p:nvSpPr>
        <p:spPr>
          <a:xfrm>
            <a:off x="1703512" y="4869161"/>
            <a:ext cx="8712968" cy="2031325"/>
          </a:xfrm>
          <a:prstGeom prst="rect">
            <a:avLst/>
          </a:prstGeom>
          <a:noFill/>
        </p:spPr>
        <p:txBody>
          <a:bodyPr wrap="square" rtlCol="0">
            <a:spAutoFit/>
          </a:bodyPr>
          <a:lstStyle/>
          <a:p>
            <a:pPr algn="ctr"/>
            <a:r>
              <a:rPr lang="en-GB" b="1" dirty="0">
                <a:solidFill>
                  <a:srgbClr val="000000"/>
                </a:solidFill>
                <a:latin typeface="Calibri"/>
                <a:ea typeface="ＭＳ 明朝"/>
              </a:rPr>
              <a:t>Transfusion of a combined component (2 units of RCP) had a shorter flow-time and touch-time compared to both other arms  (separate components) and required fewer steps, pieces of equipment and checks to complete transfusion</a:t>
            </a:r>
          </a:p>
          <a:p>
            <a:endParaRPr lang="en-GB" dirty="0">
              <a:solidFill>
                <a:srgbClr val="000000"/>
              </a:solidFill>
              <a:latin typeface="Arial"/>
              <a:ea typeface="ＭＳ 明朝"/>
            </a:endParaRPr>
          </a:p>
          <a:p>
            <a:pPr algn="ctr"/>
            <a:r>
              <a:rPr lang="en-GB" dirty="0">
                <a:solidFill>
                  <a:srgbClr val="000000"/>
                </a:solidFill>
                <a:latin typeface="Calibri"/>
                <a:ea typeface="ＭＳ 明朝"/>
              </a:rPr>
              <a:t>After one-way ANOVA, the differences between group A and groups B and C were found to be statistically different, with a </a:t>
            </a:r>
            <a:r>
              <a:rPr lang="en-GB" i="1" dirty="0">
                <a:solidFill>
                  <a:srgbClr val="000000"/>
                </a:solidFill>
                <a:latin typeface="Calibri"/>
                <a:ea typeface="ＭＳ 明朝"/>
              </a:rPr>
              <a:t>p</a:t>
            </a:r>
            <a:r>
              <a:rPr lang="en-GB" dirty="0">
                <a:solidFill>
                  <a:srgbClr val="000000"/>
                </a:solidFill>
                <a:latin typeface="Calibri"/>
                <a:ea typeface="ＭＳ 明朝"/>
              </a:rPr>
              <a:t>-value of .00193 (significant at </a:t>
            </a:r>
            <a:r>
              <a:rPr lang="en-GB" i="1" dirty="0">
                <a:solidFill>
                  <a:srgbClr val="000000"/>
                </a:solidFill>
                <a:latin typeface="Calibri"/>
                <a:ea typeface="ＭＳ 明朝"/>
              </a:rPr>
              <a:t>p</a:t>
            </a:r>
            <a:r>
              <a:rPr lang="en-GB" dirty="0">
                <a:solidFill>
                  <a:srgbClr val="000000"/>
                </a:solidFill>
                <a:latin typeface="Calibri"/>
                <a:ea typeface="ＭＳ 明朝"/>
              </a:rPr>
              <a:t> &lt; 0.5)</a:t>
            </a:r>
          </a:p>
          <a:p>
            <a:endParaRPr lang="en-US" dirty="0">
              <a:solidFill>
                <a:prstClr val="black"/>
              </a:solidFill>
              <a:latin typeface="Calibri"/>
            </a:endParaRPr>
          </a:p>
        </p:txBody>
      </p:sp>
      <p:sp>
        <p:nvSpPr>
          <p:cNvPr id="5" name="Rectangle 4">
            <a:extLst>
              <a:ext uri="{FF2B5EF4-FFF2-40B4-BE49-F238E27FC236}">
                <a16:creationId xmlns:a16="http://schemas.microsoft.com/office/drawing/2014/main" id="{9780C9DD-9D75-8444-8227-0D70DEDE455B}"/>
              </a:ext>
            </a:extLst>
          </p:cNvPr>
          <p:cNvSpPr/>
          <p:nvPr/>
        </p:nvSpPr>
        <p:spPr>
          <a:xfrm>
            <a:off x="1775520" y="1999281"/>
            <a:ext cx="8515355" cy="523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100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4BD4DAF-72CB-4547-BDFB-5E764AC74273}"/>
              </a:ext>
            </a:extLst>
          </p:cNvPr>
          <p:cNvSpPr>
            <a:spLocks noGrp="1"/>
          </p:cNvSpPr>
          <p:nvPr>
            <p:ph type="dt" sz="half" idx="10"/>
          </p:nvPr>
        </p:nvSpPr>
        <p:spPr/>
        <p:txBody>
          <a:bodyPr/>
          <a:lstStyle/>
          <a:p>
            <a:fld id="{986CFDA2-B345-964E-BC76-772E5C57CF9A}" type="datetime2">
              <a:rPr lang="en-GB" smtClean="0"/>
              <a:t>Sunday, 26 June 2022</a:t>
            </a:fld>
            <a:endParaRPr lang="en-GB"/>
          </a:p>
        </p:txBody>
      </p:sp>
      <p:sp>
        <p:nvSpPr>
          <p:cNvPr id="9" name="Footer Placeholder 8">
            <a:extLst>
              <a:ext uri="{FF2B5EF4-FFF2-40B4-BE49-F238E27FC236}">
                <a16:creationId xmlns:a16="http://schemas.microsoft.com/office/drawing/2014/main" id="{88A745F8-D6F4-A943-A10F-766E08AA556B}"/>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598C3513-2688-4C4E-AFA8-D03AA0572177}"/>
              </a:ext>
            </a:extLst>
          </p:cNvPr>
          <p:cNvSpPr>
            <a:spLocks noGrp="1"/>
          </p:cNvSpPr>
          <p:nvPr>
            <p:ph type="sldNum" sz="quarter" idx="12"/>
          </p:nvPr>
        </p:nvSpPr>
        <p:spPr/>
        <p:txBody>
          <a:bodyPr/>
          <a:lstStyle/>
          <a:p>
            <a:fld id="{53510B84-BB91-5940-ACB9-CF077BC0E354}" type="slidenum">
              <a:rPr lang="en-GB" smtClean="0"/>
              <a:pPr/>
              <a:t>46</a:t>
            </a:fld>
            <a:endParaRPr lang="en-GB" dirty="0"/>
          </a:p>
        </p:txBody>
      </p:sp>
      <p:sp>
        <p:nvSpPr>
          <p:cNvPr id="3" name="Content Placeholder 2">
            <a:extLst>
              <a:ext uri="{FF2B5EF4-FFF2-40B4-BE49-F238E27FC236}">
                <a16:creationId xmlns:a16="http://schemas.microsoft.com/office/drawing/2014/main" id="{F000F4A9-F135-F74D-8FE0-AE34590B1502}"/>
              </a:ext>
            </a:extLst>
          </p:cNvPr>
          <p:cNvSpPr>
            <a:spLocks noGrp="1"/>
          </p:cNvSpPr>
          <p:nvPr>
            <p:ph sz="quarter" idx="13"/>
          </p:nvPr>
        </p:nvSpPr>
        <p:spPr/>
        <p:txBody>
          <a:bodyPr/>
          <a:lstStyle/>
          <a:p>
            <a:r>
              <a:rPr lang="en-GB" dirty="0"/>
              <a:t>Early blood is best</a:t>
            </a:r>
          </a:p>
          <a:p>
            <a:endParaRPr lang="en-GB" dirty="0"/>
          </a:p>
          <a:p>
            <a:r>
              <a:rPr lang="en-GB" dirty="0"/>
              <a:t>WB is certainly no worse than components</a:t>
            </a:r>
          </a:p>
          <a:p>
            <a:endParaRPr lang="en-GB" dirty="0"/>
          </a:p>
          <a:p>
            <a:r>
              <a:rPr lang="en-GB" dirty="0"/>
              <a:t>WB “frees up </a:t>
            </a:r>
            <a:r>
              <a:rPr lang="en-GB"/>
              <a:t>bandwidth”</a:t>
            </a:r>
          </a:p>
          <a:p>
            <a:endParaRPr lang="en-GB" dirty="0"/>
          </a:p>
          <a:p>
            <a:r>
              <a:rPr lang="en-GB" dirty="0"/>
              <a:t>WB gives us a fighting chance!</a:t>
            </a:r>
          </a:p>
          <a:p>
            <a:endParaRPr lang="en-GB" dirty="0"/>
          </a:p>
          <a:p>
            <a:pPr marL="0" indent="0">
              <a:buNone/>
            </a:pPr>
            <a:endParaRPr lang="en-GB" dirty="0"/>
          </a:p>
        </p:txBody>
      </p:sp>
      <p:sp>
        <p:nvSpPr>
          <p:cNvPr id="2" name="Title 1">
            <a:extLst>
              <a:ext uri="{FF2B5EF4-FFF2-40B4-BE49-F238E27FC236}">
                <a16:creationId xmlns:a16="http://schemas.microsoft.com/office/drawing/2014/main" id="{496FB770-27D9-A543-BE96-77D78AFB1C6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00776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727CD67-7872-7F46-96FF-BDB737C50F90}"/>
              </a:ext>
            </a:extLst>
          </p:cNvPr>
          <p:cNvCxnSpPr>
            <a:cxnSpLocks/>
          </p:cNvCxnSpPr>
          <p:nvPr/>
        </p:nvCxnSpPr>
        <p:spPr>
          <a:xfrm>
            <a:off x="2711128" y="3585155"/>
            <a:ext cx="8464872" cy="1148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AF460F-6444-3A47-B8E2-1AFDCC6617A0}"/>
              </a:ext>
            </a:extLst>
          </p:cNvPr>
          <p:cNvSpPr txBox="1"/>
          <p:nvPr/>
        </p:nvSpPr>
        <p:spPr>
          <a:xfrm>
            <a:off x="203200" y="3352800"/>
            <a:ext cx="853440" cy="323165"/>
          </a:xfrm>
          <a:prstGeom prst="rect">
            <a:avLst/>
          </a:prstGeom>
          <a:noFill/>
        </p:spPr>
        <p:txBody>
          <a:bodyPr wrap="square" rtlCol="0">
            <a:spAutoFit/>
          </a:bodyPr>
          <a:lstStyle/>
          <a:p>
            <a:r>
              <a:rPr lang="en-GB" sz="1500" dirty="0"/>
              <a:t>1666</a:t>
            </a:r>
          </a:p>
        </p:txBody>
      </p:sp>
      <p:sp>
        <p:nvSpPr>
          <p:cNvPr id="8" name="TextBox 7">
            <a:extLst>
              <a:ext uri="{FF2B5EF4-FFF2-40B4-BE49-F238E27FC236}">
                <a16:creationId xmlns:a16="http://schemas.microsoft.com/office/drawing/2014/main" id="{2BE3CEFA-A9CC-5249-AABD-EEBD6779D7D6}"/>
              </a:ext>
            </a:extLst>
          </p:cNvPr>
          <p:cNvSpPr txBox="1"/>
          <p:nvPr/>
        </p:nvSpPr>
        <p:spPr>
          <a:xfrm>
            <a:off x="11353800" y="3352800"/>
            <a:ext cx="838200" cy="323165"/>
          </a:xfrm>
          <a:prstGeom prst="rect">
            <a:avLst/>
          </a:prstGeom>
          <a:noFill/>
        </p:spPr>
        <p:txBody>
          <a:bodyPr wrap="square" rtlCol="0">
            <a:spAutoFit/>
          </a:bodyPr>
          <a:lstStyle/>
          <a:p>
            <a:r>
              <a:rPr lang="en-GB" sz="1500" dirty="0"/>
              <a:t>2022</a:t>
            </a:r>
          </a:p>
        </p:txBody>
      </p:sp>
      <p:cxnSp>
        <p:nvCxnSpPr>
          <p:cNvPr id="12" name="Straight Arrow Connector 11">
            <a:extLst>
              <a:ext uri="{FF2B5EF4-FFF2-40B4-BE49-F238E27FC236}">
                <a16:creationId xmlns:a16="http://schemas.microsoft.com/office/drawing/2014/main" id="{591FCFA6-90BC-4E4E-87AD-3EECA7DABC0D}"/>
              </a:ext>
            </a:extLst>
          </p:cNvPr>
          <p:cNvCxnSpPr/>
          <p:nvPr/>
        </p:nvCxnSpPr>
        <p:spPr>
          <a:xfrm>
            <a:off x="1193120" y="2993998"/>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D9EE8D-9AB4-A64B-97A2-68FD61E50D2D}"/>
              </a:ext>
            </a:extLst>
          </p:cNvPr>
          <p:cNvSpPr txBox="1"/>
          <p:nvPr/>
        </p:nvSpPr>
        <p:spPr>
          <a:xfrm>
            <a:off x="339680" y="2225747"/>
            <a:ext cx="1706880" cy="553998"/>
          </a:xfrm>
          <a:prstGeom prst="rect">
            <a:avLst/>
          </a:prstGeom>
          <a:noFill/>
        </p:spPr>
        <p:txBody>
          <a:bodyPr wrap="square" rtlCol="0">
            <a:spAutoFit/>
          </a:bodyPr>
          <a:lstStyle/>
          <a:p>
            <a:pPr algn="ctr"/>
            <a:r>
              <a:rPr lang="en-GB" sz="1500" dirty="0"/>
              <a:t>1666</a:t>
            </a:r>
          </a:p>
          <a:p>
            <a:pPr algn="ctr"/>
            <a:r>
              <a:rPr lang="en-GB" sz="1500" dirty="0"/>
              <a:t>Dog to dog</a:t>
            </a:r>
          </a:p>
        </p:txBody>
      </p:sp>
      <p:cxnSp>
        <p:nvCxnSpPr>
          <p:cNvPr id="14" name="Straight Arrow Connector 13">
            <a:extLst>
              <a:ext uri="{FF2B5EF4-FFF2-40B4-BE49-F238E27FC236}">
                <a16:creationId xmlns:a16="http://schemas.microsoft.com/office/drawing/2014/main" id="{04482B10-97D9-5040-94EF-39704AB201B8}"/>
              </a:ext>
            </a:extLst>
          </p:cNvPr>
          <p:cNvCxnSpPr/>
          <p:nvPr/>
        </p:nvCxnSpPr>
        <p:spPr>
          <a:xfrm>
            <a:off x="1273488" y="3641310"/>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1EAC3B-4C54-4E44-A0D7-2C973FC089A6}"/>
              </a:ext>
            </a:extLst>
          </p:cNvPr>
          <p:cNvSpPr txBox="1"/>
          <p:nvPr/>
        </p:nvSpPr>
        <p:spPr>
          <a:xfrm>
            <a:off x="420048" y="4302264"/>
            <a:ext cx="1706880" cy="553998"/>
          </a:xfrm>
          <a:prstGeom prst="rect">
            <a:avLst/>
          </a:prstGeom>
          <a:noFill/>
        </p:spPr>
        <p:txBody>
          <a:bodyPr wrap="square" rtlCol="0">
            <a:spAutoFit/>
          </a:bodyPr>
          <a:lstStyle/>
          <a:p>
            <a:pPr algn="ctr"/>
            <a:r>
              <a:rPr lang="en-GB" sz="1500" dirty="0"/>
              <a:t>1667</a:t>
            </a:r>
          </a:p>
          <a:p>
            <a:pPr algn="ctr"/>
            <a:r>
              <a:rPr lang="en-GB" sz="1500" dirty="0"/>
              <a:t>Sheep to human</a:t>
            </a:r>
          </a:p>
        </p:txBody>
      </p:sp>
      <p:cxnSp>
        <p:nvCxnSpPr>
          <p:cNvPr id="17" name="Straight Arrow Connector 16">
            <a:extLst>
              <a:ext uri="{FF2B5EF4-FFF2-40B4-BE49-F238E27FC236}">
                <a16:creationId xmlns:a16="http://schemas.microsoft.com/office/drawing/2014/main" id="{EF70CCFD-DCBB-1046-9C31-700F7A1BD20B}"/>
              </a:ext>
            </a:extLst>
          </p:cNvPr>
          <p:cNvCxnSpPr>
            <a:cxnSpLocks/>
          </p:cNvCxnSpPr>
          <p:nvPr/>
        </p:nvCxnSpPr>
        <p:spPr>
          <a:xfrm>
            <a:off x="934720" y="3596640"/>
            <a:ext cx="497840" cy="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2B9604E-119E-FC45-B8EB-4186A2407FF3}"/>
              </a:ext>
            </a:extLst>
          </p:cNvPr>
          <p:cNvGrpSpPr/>
          <p:nvPr/>
        </p:nvGrpSpPr>
        <p:grpSpPr>
          <a:xfrm>
            <a:off x="1502342" y="3427782"/>
            <a:ext cx="190534" cy="337715"/>
            <a:chOff x="1502342" y="3427782"/>
            <a:chExt cx="190534" cy="337715"/>
          </a:xfrm>
        </p:grpSpPr>
        <p:cxnSp>
          <p:nvCxnSpPr>
            <p:cNvPr id="25" name="Straight Arrow Connector 24">
              <a:extLst>
                <a:ext uri="{FF2B5EF4-FFF2-40B4-BE49-F238E27FC236}">
                  <a16:creationId xmlns:a16="http://schemas.microsoft.com/office/drawing/2014/main" id="{BFC75D7A-0DF4-2747-8F5E-B8095308410B}"/>
                </a:ext>
              </a:extLst>
            </p:cNvPr>
            <p:cNvCxnSpPr>
              <a:cxnSpLocks/>
            </p:cNvCxnSpPr>
            <p:nvPr/>
          </p:nvCxnSpPr>
          <p:spPr>
            <a:xfrm flipV="1">
              <a:off x="1502342" y="3427783"/>
              <a:ext cx="47746" cy="168858"/>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0083FA5-93F6-184A-8C41-676A91A74166}"/>
                </a:ext>
              </a:extLst>
            </p:cNvPr>
            <p:cNvCxnSpPr>
              <a:cxnSpLocks/>
            </p:cNvCxnSpPr>
            <p:nvPr/>
          </p:nvCxnSpPr>
          <p:spPr>
            <a:xfrm>
              <a:off x="1550088" y="3427782"/>
              <a:ext cx="80044" cy="337715"/>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E90EC73-8351-174B-A546-D552F88A1B55}"/>
                </a:ext>
              </a:extLst>
            </p:cNvPr>
            <p:cNvCxnSpPr>
              <a:cxnSpLocks/>
            </p:cNvCxnSpPr>
            <p:nvPr/>
          </p:nvCxnSpPr>
          <p:spPr>
            <a:xfrm flipV="1">
              <a:off x="1630132" y="3596640"/>
              <a:ext cx="62744" cy="159956"/>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02BE2F72-2EF1-6041-BE30-A0BB354BB32C}"/>
              </a:ext>
            </a:extLst>
          </p:cNvPr>
          <p:cNvCxnSpPr>
            <a:cxnSpLocks/>
          </p:cNvCxnSpPr>
          <p:nvPr/>
        </p:nvCxnSpPr>
        <p:spPr>
          <a:xfrm>
            <a:off x="1912203" y="2270167"/>
            <a:ext cx="0" cy="1327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5B1A755-2B32-EF4E-BB0E-8E6502AFA3B5}"/>
              </a:ext>
            </a:extLst>
          </p:cNvPr>
          <p:cNvSpPr txBox="1"/>
          <p:nvPr/>
        </p:nvSpPr>
        <p:spPr>
          <a:xfrm>
            <a:off x="1056640" y="1704873"/>
            <a:ext cx="1706880" cy="553998"/>
          </a:xfrm>
          <a:prstGeom prst="rect">
            <a:avLst/>
          </a:prstGeom>
          <a:noFill/>
        </p:spPr>
        <p:txBody>
          <a:bodyPr wrap="square" rtlCol="0">
            <a:spAutoFit/>
          </a:bodyPr>
          <a:lstStyle/>
          <a:p>
            <a:pPr algn="ctr"/>
            <a:r>
              <a:rPr lang="en-GB" sz="1500" dirty="0"/>
              <a:t>1818</a:t>
            </a:r>
          </a:p>
          <a:p>
            <a:pPr algn="ctr"/>
            <a:r>
              <a:rPr lang="en-GB" sz="1500" dirty="0"/>
              <a:t>Human to human</a:t>
            </a:r>
          </a:p>
        </p:txBody>
      </p:sp>
      <p:cxnSp>
        <p:nvCxnSpPr>
          <p:cNvPr id="50" name="Straight Arrow Connector 49">
            <a:extLst>
              <a:ext uri="{FF2B5EF4-FFF2-40B4-BE49-F238E27FC236}">
                <a16:creationId xmlns:a16="http://schemas.microsoft.com/office/drawing/2014/main" id="{47F85C8A-9C07-D849-AC0D-0319EB099589}"/>
              </a:ext>
            </a:extLst>
          </p:cNvPr>
          <p:cNvCxnSpPr>
            <a:cxnSpLocks/>
          </p:cNvCxnSpPr>
          <p:nvPr/>
        </p:nvCxnSpPr>
        <p:spPr>
          <a:xfrm>
            <a:off x="1799205" y="3605739"/>
            <a:ext cx="497840" cy="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3E05B12-9487-D247-8DD8-77E9DC6123CF}"/>
              </a:ext>
            </a:extLst>
          </p:cNvPr>
          <p:cNvGrpSpPr/>
          <p:nvPr/>
        </p:nvGrpSpPr>
        <p:grpSpPr>
          <a:xfrm>
            <a:off x="2407771" y="3436881"/>
            <a:ext cx="190534" cy="337715"/>
            <a:chOff x="1502342" y="3427782"/>
            <a:chExt cx="190534" cy="337715"/>
          </a:xfrm>
        </p:grpSpPr>
        <p:cxnSp>
          <p:nvCxnSpPr>
            <p:cNvPr id="52" name="Straight Arrow Connector 51">
              <a:extLst>
                <a:ext uri="{FF2B5EF4-FFF2-40B4-BE49-F238E27FC236}">
                  <a16:creationId xmlns:a16="http://schemas.microsoft.com/office/drawing/2014/main" id="{7E7A836F-4D4E-3D48-B4A4-7611FD5D2F89}"/>
                </a:ext>
              </a:extLst>
            </p:cNvPr>
            <p:cNvCxnSpPr>
              <a:cxnSpLocks/>
            </p:cNvCxnSpPr>
            <p:nvPr/>
          </p:nvCxnSpPr>
          <p:spPr>
            <a:xfrm flipV="1">
              <a:off x="1502342" y="3427783"/>
              <a:ext cx="47746" cy="168858"/>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BA70EAD-5328-204A-A40D-4D6688A8282B}"/>
                </a:ext>
              </a:extLst>
            </p:cNvPr>
            <p:cNvCxnSpPr>
              <a:cxnSpLocks/>
            </p:cNvCxnSpPr>
            <p:nvPr/>
          </p:nvCxnSpPr>
          <p:spPr>
            <a:xfrm>
              <a:off x="1550088" y="3427782"/>
              <a:ext cx="80044" cy="337715"/>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BEF325-F182-2E4F-B58E-F47B49B73285}"/>
                </a:ext>
              </a:extLst>
            </p:cNvPr>
            <p:cNvCxnSpPr>
              <a:cxnSpLocks/>
            </p:cNvCxnSpPr>
            <p:nvPr/>
          </p:nvCxnSpPr>
          <p:spPr>
            <a:xfrm flipV="1">
              <a:off x="1630132" y="3596640"/>
              <a:ext cx="62744" cy="159956"/>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a:extLst>
              <a:ext uri="{FF2B5EF4-FFF2-40B4-BE49-F238E27FC236}">
                <a16:creationId xmlns:a16="http://schemas.microsoft.com/office/drawing/2014/main" id="{292752AC-F5D5-8342-9954-30E567F7B4CD}"/>
              </a:ext>
            </a:extLst>
          </p:cNvPr>
          <p:cNvCxnSpPr/>
          <p:nvPr/>
        </p:nvCxnSpPr>
        <p:spPr>
          <a:xfrm>
            <a:off x="3609686" y="3641310"/>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9EB16D7-90BF-7A4E-9A11-2FC8F0FBBD2D}"/>
              </a:ext>
            </a:extLst>
          </p:cNvPr>
          <p:cNvSpPr txBox="1"/>
          <p:nvPr/>
        </p:nvSpPr>
        <p:spPr>
          <a:xfrm>
            <a:off x="2756246" y="4302264"/>
            <a:ext cx="1706880" cy="553998"/>
          </a:xfrm>
          <a:prstGeom prst="rect">
            <a:avLst/>
          </a:prstGeom>
          <a:noFill/>
        </p:spPr>
        <p:txBody>
          <a:bodyPr wrap="square" rtlCol="0">
            <a:spAutoFit/>
          </a:bodyPr>
          <a:lstStyle/>
          <a:p>
            <a:pPr algn="ctr"/>
            <a:r>
              <a:rPr lang="en-GB" sz="1500" dirty="0"/>
              <a:t>1901</a:t>
            </a:r>
          </a:p>
          <a:p>
            <a:pPr algn="ctr"/>
            <a:r>
              <a:rPr lang="en-GB" sz="1500" dirty="0"/>
              <a:t>ABO blood groups</a:t>
            </a:r>
          </a:p>
        </p:txBody>
      </p:sp>
      <p:cxnSp>
        <p:nvCxnSpPr>
          <p:cNvPr id="58" name="Straight Arrow Connector 57">
            <a:extLst>
              <a:ext uri="{FF2B5EF4-FFF2-40B4-BE49-F238E27FC236}">
                <a16:creationId xmlns:a16="http://schemas.microsoft.com/office/drawing/2014/main" id="{A377CEAE-A2FE-064E-A3B3-39AFD5E24866}"/>
              </a:ext>
            </a:extLst>
          </p:cNvPr>
          <p:cNvCxnSpPr/>
          <p:nvPr/>
        </p:nvCxnSpPr>
        <p:spPr>
          <a:xfrm>
            <a:off x="3110095" y="2995508"/>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244C33E-0D05-6B48-80FE-23017C1BE8FF}"/>
              </a:ext>
            </a:extLst>
          </p:cNvPr>
          <p:cNvSpPr txBox="1"/>
          <p:nvPr/>
        </p:nvSpPr>
        <p:spPr>
          <a:xfrm>
            <a:off x="2256655" y="2227257"/>
            <a:ext cx="1706880" cy="323165"/>
          </a:xfrm>
          <a:prstGeom prst="rect">
            <a:avLst/>
          </a:prstGeom>
          <a:noFill/>
        </p:spPr>
        <p:txBody>
          <a:bodyPr wrap="square" rtlCol="0">
            <a:spAutoFit/>
          </a:bodyPr>
          <a:lstStyle/>
          <a:p>
            <a:pPr algn="ctr"/>
            <a:r>
              <a:rPr lang="en-GB" sz="1500" dirty="0"/>
              <a:t>1915 anticoagulant</a:t>
            </a:r>
          </a:p>
        </p:txBody>
      </p:sp>
      <p:cxnSp>
        <p:nvCxnSpPr>
          <p:cNvPr id="60" name="Straight Arrow Connector 59">
            <a:extLst>
              <a:ext uri="{FF2B5EF4-FFF2-40B4-BE49-F238E27FC236}">
                <a16:creationId xmlns:a16="http://schemas.microsoft.com/office/drawing/2014/main" id="{C33A6351-737A-514D-990B-FD50BC6BC791}"/>
              </a:ext>
            </a:extLst>
          </p:cNvPr>
          <p:cNvCxnSpPr>
            <a:cxnSpLocks/>
          </p:cNvCxnSpPr>
          <p:nvPr/>
        </p:nvCxnSpPr>
        <p:spPr>
          <a:xfrm flipH="1">
            <a:off x="2037080" y="3611248"/>
            <a:ext cx="9480" cy="175314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70F0EBF-DF17-CB40-ABAD-4A5A1EF10332}"/>
              </a:ext>
            </a:extLst>
          </p:cNvPr>
          <p:cNvSpPr txBox="1"/>
          <p:nvPr/>
        </p:nvSpPr>
        <p:spPr>
          <a:xfrm>
            <a:off x="1183640" y="5350740"/>
            <a:ext cx="1706880" cy="784830"/>
          </a:xfrm>
          <a:prstGeom prst="rect">
            <a:avLst/>
          </a:prstGeom>
          <a:noFill/>
        </p:spPr>
        <p:txBody>
          <a:bodyPr wrap="square" rtlCol="0">
            <a:spAutoFit/>
          </a:bodyPr>
          <a:lstStyle/>
          <a:p>
            <a:pPr algn="ctr"/>
            <a:r>
              <a:rPr lang="en-GB" sz="1500" dirty="0"/>
              <a:t>1864</a:t>
            </a:r>
          </a:p>
          <a:p>
            <a:pPr algn="ctr"/>
            <a:r>
              <a:rPr lang="en-GB" sz="1500" dirty="0"/>
              <a:t>FWB American Civil war</a:t>
            </a:r>
          </a:p>
        </p:txBody>
      </p:sp>
      <p:cxnSp>
        <p:nvCxnSpPr>
          <p:cNvPr id="67" name="Straight Arrow Connector 66">
            <a:extLst>
              <a:ext uri="{FF2B5EF4-FFF2-40B4-BE49-F238E27FC236}">
                <a16:creationId xmlns:a16="http://schemas.microsoft.com/office/drawing/2014/main" id="{02BCF504-6C0B-B04E-9A8F-DEEFCF885B2F}"/>
              </a:ext>
            </a:extLst>
          </p:cNvPr>
          <p:cNvCxnSpPr/>
          <p:nvPr/>
        </p:nvCxnSpPr>
        <p:spPr>
          <a:xfrm>
            <a:off x="4572680" y="3038418"/>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79FB7A0-EF1F-9F49-B9A1-137B3B824684}"/>
              </a:ext>
            </a:extLst>
          </p:cNvPr>
          <p:cNvSpPr txBox="1"/>
          <p:nvPr/>
        </p:nvSpPr>
        <p:spPr>
          <a:xfrm>
            <a:off x="3719240" y="2270167"/>
            <a:ext cx="1706880" cy="553998"/>
          </a:xfrm>
          <a:prstGeom prst="rect">
            <a:avLst/>
          </a:prstGeom>
          <a:noFill/>
        </p:spPr>
        <p:txBody>
          <a:bodyPr wrap="square" rtlCol="0">
            <a:spAutoFit/>
          </a:bodyPr>
          <a:lstStyle/>
          <a:p>
            <a:pPr algn="ctr"/>
            <a:r>
              <a:rPr lang="en-GB" sz="1500" dirty="0"/>
              <a:t>1917 Robertson Blood bank</a:t>
            </a:r>
          </a:p>
        </p:txBody>
      </p:sp>
      <p:cxnSp>
        <p:nvCxnSpPr>
          <p:cNvPr id="69" name="Straight Arrow Connector 68">
            <a:extLst>
              <a:ext uri="{FF2B5EF4-FFF2-40B4-BE49-F238E27FC236}">
                <a16:creationId xmlns:a16="http://schemas.microsoft.com/office/drawing/2014/main" id="{3B4C1FF4-2A82-C240-A7D8-2B019BCBCAB5}"/>
              </a:ext>
            </a:extLst>
          </p:cNvPr>
          <p:cNvCxnSpPr/>
          <p:nvPr/>
        </p:nvCxnSpPr>
        <p:spPr>
          <a:xfrm>
            <a:off x="5143101" y="3656282"/>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1410518-F139-154E-8A67-81560F8CC88B}"/>
              </a:ext>
            </a:extLst>
          </p:cNvPr>
          <p:cNvSpPr txBox="1"/>
          <p:nvPr/>
        </p:nvSpPr>
        <p:spPr>
          <a:xfrm>
            <a:off x="5059794" y="2261158"/>
            <a:ext cx="1706880" cy="553998"/>
          </a:xfrm>
          <a:prstGeom prst="rect">
            <a:avLst/>
          </a:prstGeom>
          <a:noFill/>
        </p:spPr>
        <p:txBody>
          <a:bodyPr wrap="square" rtlCol="0">
            <a:spAutoFit/>
          </a:bodyPr>
          <a:lstStyle/>
          <a:p>
            <a:pPr algn="ctr"/>
            <a:r>
              <a:rPr lang="en-GB" sz="1500" dirty="0"/>
              <a:t>1943</a:t>
            </a:r>
          </a:p>
          <a:p>
            <a:pPr algn="ctr"/>
            <a:r>
              <a:rPr lang="en-GB" sz="1500" dirty="0"/>
              <a:t>Churchill</a:t>
            </a:r>
          </a:p>
        </p:txBody>
      </p:sp>
      <p:cxnSp>
        <p:nvCxnSpPr>
          <p:cNvPr id="71" name="Straight Arrow Connector 70">
            <a:extLst>
              <a:ext uri="{FF2B5EF4-FFF2-40B4-BE49-F238E27FC236}">
                <a16:creationId xmlns:a16="http://schemas.microsoft.com/office/drawing/2014/main" id="{95AEFAD0-414D-B34B-B734-D1C85C222927}"/>
              </a:ext>
            </a:extLst>
          </p:cNvPr>
          <p:cNvCxnSpPr/>
          <p:nvPr/>
        </p:nvCxnSpPr>
        <p:spPr>
          <a:xfrm>
            <a:off x="5920357" y="3028370"/>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4733A8A-4652-2F49-97A1-7B6E374C2BC4}"/>
              </a:ext>
            </a:extLst>
          </p:cNvPr>
          <p:cNvSpPr txBox="1"/>
          <p:nvPr/>
        </p:nvSpPr>
        <p:spPr>
          <a:xfrm>
            <a:off x="4151648" y="4305483"/>
            <a:ext cx="1982906" cy="2169825"/>
          </a:xfrm>
          <a:prstGeom prst="rect">
            <a:avLst/>
          </a:prstGeom>
          <a:noFill/>
        </p:spPr>
        <p:txBody>
          <a:bodyPr wrap="square" rtlCol="0">
            <a:spAutoFit/>
          </a:bodyPr>
          <a:lstStyle/>
          <a:p>
            <a:pPr algn="ctr"/>
            <a:r>
              <a:rPr lang="en-GB" sz="1500" dirty="0"/>
              <a:t>1940</a:t>
            </a:r>
          </a:p>
          <a:p>
            <a:pPr algn="ctr"/>
            <a:r>
              <a:rPr lang="en-GB" sz="1500" dirty="0"/>
              <a:t>Rhesus</a:t>
            </a:r>
          </a:p>
          <a:p>
            <a:pPr algn="ctr"/>
            <a:endParaRPr lang="en-GB" sz="1500" dirty="0"/>
          </a:p>
          <a:p>
            <a:pPr algn="ctr"/>
            <a:r>
              <a:rPr lang="en-GB" sz="1500" dirty="0"/>
              <a:t>Plasma for Britain</a:t>
            </a:r>
          </a:p>
          <a:p>
            <a:pPr algn="ctr"/>
            <a:endParaRPr lang="en-GB" sz="1500" dirty="0"/>
          </a:p>
          <a:p>
            <a:pPr algn="ctr"/>
            <a:r>
              <a:rPr lang="en-GB" sz="1500" dirty="0"/>
              <a:t>Dried plasma</a:t>
            </a:r>
          </a:p>
          <a:p>
            <a:pPr algn="ctr"/>
            <a:endParaRPr lang="en-GB" sz="1500" dirty="0"/>
          </a:p>
          <a:p>
            <a:pPr algn="ctr"/>
            <a:r>
              <a:rPr lang="en-GB" sz="1500" dirty="0"/>
              <a:t>Army Blood transfusion Service</a:t>
            </a:r>
          </a:p>
        </p:txBody>
      </p:sp>
      <p:cxnSp>
        <p:nvCxnSpPr>
          <p:cNvPr id="73" name="Straight Arrow Connector 72">
            <a:extLst>
              <a:ext uri="{FF2B5EF4-FFF2-40B4-BE49-F238E27FC236}">
                <a16:creationId xmlns:a16="http://schemas.microsoft.com/office/drawing/2014/main" id="{8C306724-3C71-734D-A283-335B08C61446}"/>
              </a:ext>
            </a:extLst>
          </p:cNvPr>
          <p:cNvCxnSpPr/>
          <p:nvPr/>
        </p:nvCxnSpPr>
        <p:spPr>
          <a:xfrm>
            <a:off x="7205624" y="3641308"/>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A937C9C-E401-3842-84EC-0B5E5B420CBE}"/>
              </a:ext>
            </a:extLst>
          </p:cNvPr>
          <p:cNvSpPr txBox="1"/>
          <p:nvPr/>
        </p:nvSpPr>
        <p:spPr>
          <a:xfrm>
            <a:off x="6214170" y="4290510"/>
            <a:ext cx="2214027" cy="2246768"/>
          </a:xfrm>
          <a:prstGeom prst="rect">
            <a:avLst/>
          </a:prstGeom>
          <a:noFill/>
        </p:spPr>
        <p:txBody>
          <a:bodyPr wrap="square" rtlCol="0">
            <a:noAutofit/>
          </a:bodyPr>
          <a:lstStyle/>
          <a:p>
            <a:pPr algn="ctr"/>
            <a:r>
              <a:rPr lang="en-GB" sz="1500" dirty="0"/>
              <a:t>1960’s to 1990’s</a:t>
            </a:r>
          </a:p>
          <a:p>
            <a:pPr algn="ctr"/>
            <a:r>
              <a:rPr lang="en-GB" sz="1500" dirty="0" err="1"/>
              <a:t>Da’nang</a:t>
            </a:r>
            <a:r>
              <a:rPr lang="en-GB" sz="1500" dirty="0"/>
              <a:t> Lung</a:t>
            </a:r>
          </a:p>
          <a:p>
            <a:pPr algn="ctr"/>
            <a:endParaRPr lang="en-GB" sz="1500" dirty="0"/>
          </a:p>
          <a:p>
            <a:pPr algn="ctr"/>
            <a:r>
              <a:rPr lang="en-GB" sz="1500" dirty="0"/>
              <a:t>Shift to crystalloid and components</a:t>
            </a:r>
          </a:p>
          <a:p>
            <a:pPr algn="ctr"/>
            <a:endParaRPr lang="en-GB" sz="1500" dirty="0"/>
          </a:p>
          <a:p>
            <a:pPr algn="ctr"/>
            <a:r>
              <a:rPr lang="en-GB" sz="1500" dirty="0"/>
              <a:t>ATLS</a:t>
            </a:r>
          </a:p>
          <a:p>
            <a:pPr algn="ctr"/>
            <a:endParaRPr lang="en-GB" sz="1500" dirty="0"/>
          </a:p>
          <a:p>
            <a:pPr algn="ctr"/>
            <a:r>
              <a:rPr lang="en-GB" sz="1500" dirty="0"/>
              <a:t>Goal directed therapy</a:t>
            </a:r>
          </a:p>
          <a:p>
            <a:pPr algn="ctr"/>
            <a:endParaRPr lang="en-GB" sz="1500" dirty="0"/>
          </a:p>
          <a:p>
            <a:pPr algn="ctr"/>
            <a:r>
              <a:rPr lang="en-GB" sz="1500" dirty="0"/>
              <a:t>Infected blood</a:t>
            </a:r>
          </a:p>
          <a:p>
            <a:pPr algn="ctr"/>
            <a:endParaRPr lang="en-GB" sz="1500" dirty="0"/>
          </a:p>
        </p:txBody>
      </p:sp>
      <p:sp>
        <p:nvSpPr>
          <p:cNvPr id="75" name="TextBox 74">
            <a:extLst>
              <a:ext uri="{FF2B5EF4-FFF2-40B4-BE49-F238E27FC236}">
                <a16:creationId xmlns:a16="http://schemas.microsoft.com/office/drawing/2014/main" id="{5D2EA64F-C1B6-1845-8F63-37C90FC0060E}"/>
              </a:ext>
            </a:extLst>
          </p:cNvPr>
          <p:cNvSpPr txBox="1"/>
          <p:nvPr/>
        </p:nvSpPr>
        <p:spPr>
          <a:xfrm>
            <a:off x="7574757" y="2060975"/>
            <a:ext cx="1706880" cy="784830"/>
          </a:xfrm>
          <a:prstGeom prst="rect">
            <a:avLst/>
          </a:prstGeom>
          <a:noFill/>
        </p:spPr>
        <p:txBody>
          <a:bodyPr wrap="square" rtlCol="0">
            <a:spAutoFit/>
          </a:bodyPr>
          <a:lstStyle/>
          <a:p>
            <a:pPr algn="ctr"/>
            <a:r>
              <a:rPr lang="en-GB" sz="1500" dirty="0"/>
              <a:t>1990’s</a:t>
            </a:r>
          </a:p>
          <a:p>
            <a:pPr algn="ctr"/>
            <a:r>
              <a:rPr lang="en-GB" sz="1500" dirty="0" err="1"/>
              <a:t>ACoTS</a:t>
            </a:r>
            <a:endParaRPr lang="en-GB" sz="1500" dirty="0"/>
          </a:p>
          <a:p>
            <a:pPr algn="ctr"/>
            <a:r>
              <a:rPr lang="en-GB" sz="1500" dirty="0"/>
              <a:t>Early plasma</a:t>
            </a:r>
          </a:p>
        </p:txBody>
      </p:sp>
      <p:cxnSp>
        <p:nvCxnSpPr>
          <p:cNvPr id="76" name="Straight Arrow Connector 75">
            <a:extLst>
              <a:ext uri="{FF2B5EF4-FFF2-40B4-BE49-F238E27FC236}">
                <a16:creationId xmlns:a16="http://schemas.microsoft.com/office/drawing/2014/main" id="{1BCED6CF-C885-D347-A8E7-F7D855F3DC05}"/>
              </a:ext>
            </a:extLst>
          </p:cNvPr>
          <p:cNvCxnSpPr/>
          <p:nvPr/>
        </p:nvCxnSpPr>
        <p:spPr>
          <a:xfrm>
            <a:off x="8435320" y="3035106"/>
            <a:ext cx="0" cy="52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E7FB878-3D8B-3447-A3F0-4FE911B3305A}"/>
              </a:ext>
            </a:extLst>
          </p:cNvPr>
          <p:cNvCxnSpPr/>
          <p:nvPr/>
        </p:nvCxnSpPr>
        <p:spPr>
          <a:xfrm>
            <a:off x="10007083" y="3641308"/>
            <a:ext cx="0" cy="52832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B4C8AD8-3767-534D-B767-A73613866531}"/>
              </a:ext>
            </a:extLst>
          </p:cNvPr>
          <p:cNvSpPr txBox="1"/>
          <p:nvPr/>
        </p:nvSpPr>
        <p:spPr>
          <a:xfrm>
            <a:off x="9191390" y="4586786"/>
            <a:ext cx="2060812" cy="2367648"/>
          </a:xfrm>
          <a:prstGeom prst="rect">
            <a:avLst/>
          </a:prstGeom>
          <a:noFill/>
        </p:spPr>
        <p:txBody>
          <a:bodyPr wrap="square" numCol="2" rtlCol="0">
            <a:normAutofit lnSpcReduction="10000"/>
          </a:bodyPr>
          <a:lstStyle/>
          <a:p>
            <a:pPr algn="ctr"/>
            <a:r>
              <a:rPr lang="en-GB" sz="1500" dirty="0"/>
              <a:t>Iraq</a:t>
            </a:r>
          </a:p>
          <a:p>
            <a:pPr algn="ctr"/>
            <a:r>
              <a:rPr lang="en-GB" sz="1500" dirty="0"/>
              <a:t>Afghanistan</a:t>
            </a:r>
          </a:p>
          <a:p>
            <a:pPr algn="ctr"/>
            <a:r>
              <a:rPr lang="en-GB" sz="1500" dirty="0"/>
              <a:t>RATIO’s</a:t>
            </a:r>
          </a:p>
          <a:p>
            <a:pPr algn="ctr"/>
            <a:endParaRPr lang="en-GB" sz="1500" dirty="0"/>
          </a:p>
          <a:p>
            <a:pPr algn="ctr"/>
            <a:r>
              <a:rPr lang="en-GB" sz="1500" dirty="0"/>
              <a:t>PROMMT</a:t>
            </a:r>
          </a:p>
          <a:p>
            <a:pPr algn="ctr"/>
            <a:r>
              <a:rPr lang="en-GB" sz="1500" dirty="0"/>
              <a:t>PROPPR</a:t>
            </a:r>
          </a:p>
          <a:p>
            <a:pPr algn="ctr"/>
            <a:r>
              <a:rPr lang="en-GB" sz="1500" dirty="0"/>
              <a:t>PAMPER</a:t>
            </a:r>
          </a:p>
          <a:p>
            <a:pPr algn="ctr"/>
            <a:r>
              <a:rPr lang="en-GB" sz="1500" dirty="0"/>
              <a:t>COMBAT</a:t>
            </a:r>
          </a:p>
          <a:p>
            <a:pPr algn="ctr"/>
            <a:r>
              <a:rPr lang="en-GB" sz="1500" dirty="0" err="1"/>
              <a:t>RePHIL</a:t>
            </a:r>
            <a:endParaRPr lang="en-GB" sz="1500" dirty="0"/>
          </a:p>
          <a:p>
            <a:pPr algn="ctr"/>
            <a:endParaRPr lang="en-GB" sz="1500" dirty="0"/>
          </a:p>
          <a:p>
            <a:pPr algn="ctr"/>
            <a:endParaRPr lang="en-GB" sz="1500" dirty="0"/>
          </a:p>
          <a:p>
            <a:pPr algn="ctr"/>
            <a:endParaRPr lang="en-GB" sz="1500" dirty="0"/>
          </a:p>
          <a:p>
            <a:pPr algn="ctr"/>
            <a:endParaRPr lang="en-GB" sz="1500" dirty="0"/>
          </a:p>
          <a:p>
            <a:pPr algn="ctr"/>
            <a:endParaRPr lang="en-GB" sz="1500" dirty="0"/>
          </a:p>
          <a:p>
            <a:pPr algn="ctr"/>
            <a:r>
              <a:rPr lang="en-GB" sz="1500" dirty="0"/>
              <a:t>SWIFT</a:t>
            </a:r>
          </a:p>
          <a:p>
            <a:pPr algn="ctr"/>
            <a:r>
              <a:rPr lang="en-GB" sz="1500" dirty="0"/>
              <a:t>CRYOSTAT</a:t>
            </a:r>
          </a:p>
          <a:p>
            <a:pPr algn="ctr"/>
            <a:r>
              <a:rPr lang="en-GB" sz="1500" dirty="0"/>
              <a:t>ACIT</a:t>
            </a:r>
          </a:p>
          <a:p>
            <a:pPr algn="ctr"/>
            <a:r>
              <a:rPr lang="en-GB" sz="1500" dirty="0"/>
              <a:t>RCP</a:t>
            </a:r>
          </a:p>
          <a:p>
            <a:pPr algn="ctr"/>
            <a:r>
              <a:rPr lang="en-GB" sz="1500" dirty="0"/>
              <a:t>CSP</a:t>
            </a:r>
          </a:p>
          <a:p>
            <a:pPr algn="ctr"/>
            <a:r>
              <a:rPr lang="en-GB" sz="1500" dirty="0"/>
              <a:t>CSWB</a:t>
            </a:r>
          </a:p>
          <a:p>
            <a:pPr algn="ctr"/>
            <a:r>
              <a:rPr lang="en-GB" sz="1500" dirty="0"/>
              <a:t>CRASH</a:t>
            </a:r>
          </a:p>
          <a:p>
            <a:endParaRPr lang="en-GB" sz="1500" dirty="0"/>
          </a:p>
        </p:txBody>
      </p:sp>
      <p:pic>
        <p:nvPicPr>
          <p:cNvPr id="82" name="Picture 81">
            <a:extLst>
              <a:ext uri="{FF2B5EF4-FFF2-40B4-BE49-F238E27FC236}">
                <a16:creationId xmlns:a16="http://schemas.microsoft.com/office/drawing/2014/main" id="{A29DDDE4-A0D2-8E40-9BBE-28897BC2DCFB}"/>
              </a:ext>
            </a:extLst>
          </p:cNvPr>
          <p:cNvPicPr>
            <a:picLocks noChangeAspect="1"/>
          </p:cNvPicPr>
          <p:nvPr/>
        </p:nvPicPr>
        <p:blipFill>
          <a:blip r:embed="rId2"/>
          <a:stretch>
            <a:fillRect/>
          </a:stretch>
        </p:blipFill>
        <p:spPr>
          <a:xfrm>
            <a:off x="10012724" y="1836583"/>
            <a:ext cx="1080616" cy="1046061"/>
          </a:xfrm>
          <a:prstGeom prst="rect">
            <a:avLst/>
          </a:prstGeom>
        </p:spPr>
      </p:pic>
      <p:cxnSp>
        <p:nvCxnSpPr>
          <p:cNvPr id="83" name="Straight Arrow Connector 82">
            <a:extLst>
              <a:ext uri="{FF2B5EF4-FFF2-40B4-BE49-F238E27FC236}">
                <a16:creationId xmlns:a16="http://schemas.microsoft.com/office/drawing/2014/main" id="{F9E5F187-28A3-0A47-9F84-35159165F0FB}"/>
              </a:ext>
            </a:extLst>
          </p:cNvPr>
          <p:cNvCxnSpPr>
            <a:cxnSpLocks/>
          </p:cNvCxnSpPr>
          <p:nvPr/>
        </p:nvCxnSpPr>
        <p:spPr>
          <a:xfrm>
            <a:off x="10553032" y="2993998"/>
            <a:ext cx="0" cy="680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4499051-E11E-564D-8BEE-4443319E369A}"/>
              </a:ext>
            </a:extLst>
          </p:cNvPr>
          <p:cNvSpPr txBox="1"/>
          <p:nvPr/>
        </p:nvSpPr>
        <p:spPr>
          <a:xfrm>
            <a:off x="9672728" y="3920442"/>
            <a:ext cx="880304" cy="369332"/>
          </a:xfrm>
          <a:prstGeom prst="rect">
            <a:avLst/>
          </a:prstGeom>
          <a:noFill/>
        </p:spPr>
        <p:txBody>
          <a:bodyPr wrap="square" rtlCol="0">
            <a:spAutoFit/>
          </a:bodyPr>
          <a:lstStyle/>
          <a:p>
            <a:r>
              <a:rPr lang="en-GB" dirty="0"/>
              <a:t>2000’s</a:t>
            </a:r>
          </a:p>
        </p:txBody>
      </p:sp>
      <p:sp>
        <p:nvSpPr>
          <p:cNvPr id="2" name="Rectangle 1">
            <a:extLst>
              <a:ext uri="{FF2B5EF4-FFF2-40B4-BE49-F238E27FC236}">
                <a16:creationId xmlns:a16="http://schemas.microsoft.com/office/drawing/2014/main" id="{25992D85-72AF-C045-8ABF-545FF1ACF556}"/>
              </a:ext>
            </a:extLst>
          </p:cNvPr>
          <p:cNvSpPr/>
          <p:nvPr/>
        </p:nvSpPr>
        <p:spPr>
          <a:xfrm>
            <a:off x="203200" y="125179"/>
            <a:ext cx="11485440" cy="1519905"/>
          </a:xfrm>
          <a:prstGeom prst="rect">
            <a:avLst/>
          </a:prstGeom>
          <a:gradFill flip="none" rotWithShape="1">
            <a:gsLst>
              <a:gs pos="0">
                <a:srgbClr val="FF0000"/>
              </a:gs>
              <a:gs pos="61000">
                <a:srgbClr val="0432FF">
                  <a:alpha val="64000"/>
                </a:srgbClr>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547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FBBE84-33F8-0F4E-8C7F-E4C9D4AD9A7D}"/>
              </a:ext>
            </a:extLst>
          </p:cNvPr>
          <p:cNvSpPr>
            <a:spLocks noGrp="1"/>
          </p:cNvSpPr>
          <p:nvPr>
            <p:ph type="title"/>
          </p:nvPr>
        </p:nvSpPr>
        <p:spPr/>
        <p:txBody>
          <a:bodyPr/>
          <a:lstStyle/>
          <a:p>
            <a:r>
              <a:rPr lang="en-GB" dirty="0"/>
              <a:t>Why blood and not water?</a:t>
            </a:r>
          </a:p>
        </p:txBody>
      </p:sp>
      <p:sp>
        <p:nvSpPr>
          <p:cNvPr id="6" name="Date Placeholder 5">
            <a:extLst>
              <a:ext uri="{FF2B5EF4-FFF2-40B4-BE49-F238E27FC236}">
                <a16:creationId xmlns:a16="http://schemas.microsoft.com/office/drawing/2014/main" id="{A66035C1-BEC7-6841-BEF7-E8F9217BFADB}"/>
              </a:ext>
            </a:extLst>
          </p:cNvPr>
          <p:cNvSpPr>
            <a:spLocks noGrp="1"/>
          </p:cNvSpPr>
          <p:nvPr>
            <p:ph type="dt" sz="half" idx="10"/>
          </p:nvPr>
        </p:nvSpPr>
        <p:spPr/>
        <p:txBody>
          <a:bodyPr/>
          <a:lstStyle/>
          <a:p>
            <a:fld id="{300DBA2F-AAE5-2045-A912-346B070CDD8D}" type="datetime2">
              <a:rPr lang="en-GB" smtClean="0"/>
              <a:t>Sunday, 26 June 2022</a:t>
            </a:fld>
            <a:endParaRPr lang="en-GB"/>
          </a:p>
        </p:txBody>
      </p:sp>
      <p:sp>
        <p:nvSpPr>
          <p:cNvPr id="7" name="Footer Placeholder 6">
            <a:extLst>
              <a:ext uri="{FF2B5EF4-FFF2-40B4-BE49-F238E27FC236}">
                <a16:creationId xmlns:a16="http://schemas.microsoft.com/office/drawing/2014/main" id="{B62B3456-6211-C248-9C4E-3731A5CAE66D}"/>
              </a:ext>
            </a:extLst>
          </p:cNvPr>
          <p:cNvSpPr>
            <a:spLocks noGrp="1"/>
          </p:cNvSpPr>
          <p:nvPr>
            <p:ph type="ftr" sz="quarter" idx="11"/>
          </p:nvPr>
        </p:nvSpPr>
        <p:spPr/>
        <p:txBody>
          <a:bodyPr/>
          <a:lstStyle/>
          <a:p>
            <a:pPr algn="ctr"/>
            <a:r>
              <a:rPr lang="en-GB"/>
              <a:t>THOR 22</a:t>
            </a:r>
            <a:endParaRPr lang="en-GB" dirty="0"/>
          </a:p>
        </p:txBody>
      </p:sp>
      <p:sp>
        <p:nvSpPr>
          <p:cNvPr id="8" name="Slide Number Placeholder 7">
            <a:extLst>
              <a:ext uri="{FF2B5EF4-FFF2-40B4-BE49-F238E27FC236}">
                <a16:creationId xmlns:a16="http://schemas.microsoft.com/office/drawing/2014/main" id="{8B75C4D1-52DE-7C4D-916E-68AEE3A8232D}"/>
              </a:ext>
            </a:extLst>
          </p:cNvPr>
          <p:cNvSpPr>
            <a:spLocks noGrp="1"/>
          </p:cNvSpPr>
          <p:nvPr>
            <p:ph type="sldNum" sz="quarter" idx="12"/>
          </p:nvPr>
        </p:nvSpPr>
        <p:spPr/>
        <p:txBody>
          <a:bodyPr/>
          <a:lstStyle/>
          <a:p>
            <a:pPr algn="r"/>
            <a:fld id="{53510B84-BB91-5940-ACB9-CF077BC0E354}" type="slidenum">
              <a:rPr lang="en-GB" smtClean="0"/>
              <a:pPr algn="r"/>
              <a:t>6</a:t>
            </a:fld>
            <a:endParaRPr lang="en-GB" dirty="0"/>
          </a:p>
        </p:txBody>
      </p:sp>
    </p:spTree>
    <p:extLst>
      <p:ext uri="{BB962C8B-B14F-4D97-AF65-F5344CB8AC3E}">
        <p14:creationId xmlns:p14="http://schemas.microsoft.com/office/powerpoint/2010/main" val="3830180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11BB-2DF6-9547-B0C0-855DF58E3AD6}"/>
              </a:ext>
            </a:extLst>
          </p:cNvPr>
          <p:cNvSpPr>
            <a:spLocks noGrp="1"/>
          </p:cNvSpPr>
          <p:nvPr>
            <p:ph type="title"/>
          </p:nvPr>
        </p:nvSpPr>
        <p:spPr>
          <a:xfrm>
            <a:off x="838200" y="365125"/>
            <a:ext cx="10515600" cy="1325563"/>
          </a:xfrm>
          <a:prstGeom prst="rect">
            <a:avLst/>
          </a:prstGeom>
        </p:spPr>
        <p:txBody>
          <a:bodyPr/>
          <a:lstStyle/>
          <a:p>
            <a:r>
              <a:rPr lang="en-GB" dirty="0"/>
              <a:t>No Difference?</a:t>
            </a:r>
          </a:p>
        </p:txBody>
      </p:sp>
      <p:pic>
        <p:nvPicPr>
          <p:cNvPr id="4" name="Content Placeholder 3">
            <a:extLst>
              <a:ext uri="{FF2B5EF4-FFF2-40B4-BE49-F238E27FC236}">
                <a16:creationId xmlns:a16="http://schemas.microsoft.com/office/drawing/2014/main" id="{4C42B36E-4254-9D46-93DF-FCF6562E912B}"/>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4669864" y="1199093"/>
            <a:ext cx="6864020" cy="2678642"/>
          </a:xfrm>
          <a:prstGeom prst="rect">
            <a:avLst/>
          </a:prstGeom>
        </p:spPr>
      </p:pic>
      <p:sp>
        <p:nvSpPr>
          <p:cNvPr id="3" name="TextBox 2">
            <a:extLst>
              <a:ext uri="{FF2B5EF4-FFF2-40B4-BE49-F238E27FC236}">
                <a16:creationId xmlns:a16="http://schemas.microsoft.com/office/drawing/2014/main" id="{ADB9551C-722E-6647-AA01-D3B1C2BA135F}"/>
              </a:ext>
            </a:extLst>
          </p:cNvPr>
          <p:cNvSpPr txBox="1"/>
          <p:nvPr/>
        </p:nvSpPr>
        <p:spPr>
          <a:xfrm>
            <a:off x="838200" y="2015067"/>
            <a:ext cx="3242733" cy="523220"/>
          </a:xfrm>
          <a:prstGeom prst="rect">
            <a:avLst/>
          </a:prstGeom>
          <a:noFill/>
        </p:spPr>
        <p:txBody>
          <a:bodyPr wrap="square" rtlCol="0">
            <a:spAutoFit/>
          </a:bodyPr>
          <a:lstStyle/>
          <a:p>
            <a:r>
              <a:rPr lang="en-GB" sz="2800" dirty="0"/>
              <a:t>COMBAT</a:t>
            </a:r>
          </a:p>
        </p:txBody>
      </p:sp>
      <p:pic>
        <p:nvPicPr>
          <p:cNvPr id="5" name="Content Placeholder 5">
            <a:extLst>
              <a:ext uri="{FF2B5EF4-FFF2-40B4-BE49-F238E27FC236}">
                <a16:creationId xmlns:a16="http://schemas.microsoft.com/office/drawing/2014/main" id="{718C525F-F7A2-EC48-8ECA-8510BBC31A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4366683"/>
            <a:ext cx="8840916" cy="1391974"/>
          </a:xfrm>
          <a:prstGeom prst="rect">
            <a:avLst/>
          </a:prstGeom>
        </p:spPr>
      </p:pic>
      <p:sp>
        <p:nvSpPr>
          <p:cNvPr id="7" name="TextBox 6">
            <a:extLst>
              <a:ext uri="{FF2B5EF4-FFF2-40B4-BE49-F238E27FC236}">
                <a16:creationId xmlns:a16="http://schemas.microsoft.com/office/drawing/2014/main" id="{002688B8-D4CD-3947-95C6-379AA027E274}"/>
              </a:ext>
            </a:extLst>
          </p:cNvPr>
          <p:cNvSpPr txBox="1"/>
          <p:nvPr/>
        </p:nvSpPr>
        <p:spPr>
          <a:xfrm>
            <a:off x="838199" y="4801060"/>
            <a:ext cx="3242733" cy="523220"/>
          </a:xfrm>
          <a:prstGeom prst="rect">
            <a:avLst/>
          </a:prstGeom>
          <a:noFill/>
        </p:spPr>
        <p:txBody>
          <a:bodyPr wrap="square" rtlCol="0">
            <a:spAutoFit/>
          </a:bodyPr>
          <a:lstStyle/>
          <a:p>
            <a:r>
              <a:rPr lang="en-GB" sz="2800" dirty="0" err="1"/>
              <a:t>RePHILL</a:t>
            </a:r>
            <a:endParaRPr lang="en-GB" sz="2800" dirty="0"/>
          </a:p>
        </p:txBody>
      </p:sp>
      <p:sp>
        <p:nvSpPr>
          <p:cNvPr id="10" name="Date Placeholder 9">
            <a:extLst>
              <a:ext uri="{FF2B5EF4-FFF2-40B4-BE49-F238E27FC236}">
                <a16:creationId xmlns:a16="http://schemas.microsoft.com/office/drawing/2014/main" id="{CECAADBB-5B48-2B40-B2A5-E4348FC9BFC9}"/>
              </a:ext>
            </a:extLst>
          </p:cNvPr>
          <p:cNvSpPr>
            <a:spLocks noGrp="1"/>
          </p:cNvSpPr>
          <p:nvPr>
            <p:ph type="dt" sz="half" idx="10"/>
          </p:nvPr>
        </p:nvSpPr>
        <p:spPr/>
        <p:txBody>
          <a:bodyPr/>
          <a:lstStyle/>
          <a:p>
            <a:fld id="{286389AA-0C40-8240-9392-FD5C56F38747}" type="datetime2">
              <a:rPr lang="en-GB" smtClean="0"/>
              <a:t>Sunday, 26 June 2022</a:t>
            </a:fld>
            <a:endParaRPr lang="en-GB" dirty="0"/>
          </a:p>
        </p:txBody>
      </p:sp>
      <p:sp>
        <p:nvSpPr>
          <p:cNvPr id="11" name="Footer Placeholder 10">
            <a:extLst>
              <a:ext uri="{FF2B5EF4-FFF2-40B4-BE49-F238E27FC236}">
                <a16:creationId xmlns:a16="http://schemas.microsoft.com/office/drawing/2014/main" id="{77DE4922-F746-FC41-9F79-374FD997EFEE}"/>
              </a:ext>
            </a:extLst>
          </p:cNvPr>
          <p:cNvSpPr>
            <a:spLocks noGrp="1"/>
          </p:cNvSpPr>
          <p:nvPr>
            <p:ph type="ftr" sz="quarter" idx="11"/>
          </p:nvPr>
        </p:nvSpPr>
        <p:spPr/>
        <p:txBody>
          <a:bodyPr/>
          <a:lstStyle/>
          <a:p>
            <a:pPr algn="ctr"/>
            <a:r>
              <a:rPr lang="en-GB"/>
              <a:t>THOR 22</a:t>
            </a:r>
            <a:endParaRPr lang="en-GB" dirty="0"/>
          </a:p>
        </p:txBody>
      </p:sp>
      <p:sp>
        <p:nvSpPr>
          <p:cNvPr id="12" name="Slide Number Placeholder 11">
            <a:extLst>
              <a:ext uri="{FF2B5EF4-FFF2-40B4-BE49-F238E27FC236}">
                <a16:creationId xmlns:a16="http://schemas.microsoft.com/office/drawing/2014/main" id="{237A3456-0227-5449-B20B-195F5C37EE5A}"/>
              </a:ext>
            </a:extLst>
          </p:cNvPr>
          <p:cNvSpPr>
            <a:spLocks noGrp="1"/>
          </p:cNvSpPr>
          <p:nvPr>
            <p:ph type="sldNum" sz="quarter" idx="12"/>
          </p:nvPr>
        </p:nvSpPr>
        <p:spPr/>
        <p:txBody>
          <a:bodyPr/>
          <a:lstStyle/>
          <a:p>
            <a:fld id="{182A381E-8576-2443-B9FA-A79392BD0688}" type="slidenum">
              <a:rPr lang="en-GB" smtClean="0"/>
              <a:pPr/>
              <a:t>7</a:t>
            </a:fld>
            <a:endParaRPr lang="en-GB" dirty="0"/>
          </a:p>
        </p:txBody>
      </p:sp>
    </p:spTree>
    <p:extLst>
      <p:ext uri="{BB962C8B-B14F-4D97-AF65-F5344CB8AC3E}">
        <p14:creationId xmlns:p14="http://schemas.microsoft.com/office/powerpoint/2010/main" val="41452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7318-77F5-6940-BE99-0ACA28DB8977}"/>
              </a:ext>
            </a:extLst>
          </p:cNvPr>
          <p:cNvSpPr>
            <a:spLocks noGrp="1"/>
          </p:cNvSpPr>
          <p:nvPr>
            <p:ph type="title"/>
          </p:nvPr>
        </p:nvSpPr>
        <p:spPr>
          <a:xfrm>
            <a:off x="838200" y="365125"/>
            <a:ext cx="10515600" cy="1325563"/>
          </a:xfrm>
          <a:prstGeom prst="rect">
            <a:avLst/>
          </a:prstGeom>
        </p:spPr>
        <p:txBody>
          <a:bodyPr/>
          <a:lstStyle/>
          <a:p>
            <a:r>
              <a:rPr lang="en-GB" dirty="0"/>
              <a:t>PAMPER</a:t>
            </a:r>
          </a:p>
        </p:txBody>
      </p:sp>
      <p:pic>
        <p:nvPicPr>
          <p:cNvPr id="4" name="Content Placeholder 3">
            <a:extLst>
              <a:ext uri="{FF2B5EF4-FFF2-40B4-BE49-F238E27FC236}">
                <a16:creationId xmlns:a16="http://schemas.microsoft.com/office/drawing/2014/main" id="{C42AEB7E-40CF-A945-9B3E-632CD95414E8}"/>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1659829" y="1251958"/>
            <a:ext cx="8872343" cy="4720985"/>
          </a:xfrm>
          <a:prstGeom prst="rect">
            <a:avLst/>
          </a:prstGeom>
        </p:spPr>
      </p:pic>
      <p:sp>
        <p:nvSpPr>
          <p:cNvPr id="8" name="Date Placeholder 7">
            <a:extLst>
              <a:ext uri="{FF2B5EF4-FFF2-40B4-BE49-F238E27FC236}">
                <a16:creationId xmlns:a16="http://schemas.microsoft.com/office/drawing/2014/main" id="{6C5BD358-CB2F-074C-A112-9DBCFBB73FE2}"/>
              </a:ext>
            </a:extLst>
          </p:cNvPr>
          <p:cNvSpPr>
            <a:spLocks noGrp="1"/>
          </p:cNvSpPr>
          <p:nvPr>
            <p:ph type="dt" sz="half" idx="10"/>
          </p:nvPr>
        </p:nvSpPr>
        <p:spPr/>
        <p:txBody>
          <a:bodyPr/>
          <a:lstStyle/>
          <a:p>
            <a:fld id="{218EF61D-4D9E-154F-8023-7A087142C7C3}" type="datetime2">
              <a:rPr lang="en-GB" smtClean="0"/>
              <a:t>Sunday, 26 June 2022</a:t>
            </a:fld>
            <a:endParaRPr lang="en-GB" dirty="0"/>
          </a:p>
        </p:txBody>
      </p:sp>
      <p:sp>
        <p:nvSpPr>
          <p:cNvPr id="9" name="Footer Placeholder 8">
            <a:extLst>
              <a:ext uri="{FF2B5EF4-FFF2-40B4-BE49-F238E27FC236}">
                <a16:creationId xmlns:a16="http://schemas.microsoft.com/office/drawing/2014/main" id="{7CE1CB7D-27E7-6C48-9BE3-1A2727D948F1}"/>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E88FBBAB-BA7F-D349-AE6D-BC12E06338AF}"/>
              </a:ext>
            </a:extLst>
          </p:cNvPr>
          <p:cNvSpPr>
            <a:spLocks noGrp="1"/>
          </p:cNvSpPr>
          <p:nvPr>
            <p:ph type="sldNum" sz="quarter" idx="12"/>
          </p:nvPr>
        </p:nvSpPr>
        <p:spPr/>
        <p:txBody>
          <a:bodyPr/>
          <a:lstStyle/>
          <a:p>
            <a:fld id="{182A381E-8576-2443-B9FA-A79392BD0688}" type="slidenum">
              <a:rPr lang="en-GB" smtClean="0"/>
              <a:pPr/>
              <a:t>8</a:t>
            </a:fld>
            <a:endParaRPr lang="en-GB" dirty="0"/>
          </a:p>
        </p:txBody>
      </p:sp>
    </p:spTree>
    <p:extLst>
      <p:ext uri="{BB962C8B-B14F-4D97-AF65-F5344CB8AC3E}">
        <p14:creationId xmlns:p14="http://schemas.microsoft.com/office/powerpoint/2010/main" val="298113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D141-E52B-494A-9788-0CDDB66A8D2A}"/>
              </a:ext>
            </a:extLst>
          </p:cNvPr>
          <p:cNvSpPr>
            <a:spLocks noGrp="1"/>
          </p:cNvSpPr>
          <p:nvPr>
            <p:ph type="title"/>
          </p:nvPr>
        </p:nvSpPr>
        <p:spPr>
          <a:xfrm>
            <a:off x="838200" y="365125"/>
            <a:ext cx="10515600" cy="1325563"/>
          </a:xfrm>
          <a:prstGeom prst="rect">
            <a:avLst/>
          </a:prstGeom>
        </p:spPr>
        <p:txBody>
          <a:bodyPr/>
          <a:lstStyle/>
          <a:p>
            <a:r>
              <a:rPr lang="en-GB" dirty="0"/>
              <a:t>Shackelford et al</a:t>
            </a:r>
          </a:p>
        </p:txBody>
      </p:sp>
      <p:pic>
        <p:nvPicPr>
          <p:cNvPr id="5" name="Picture 4">
            <a:extLst>
              <a:ext uri="{FF2B5EF4-FFF2-40B4-BE49-F238E27FC236}">
                <a16:creationId xmlns:a16="http://schemas.microsoft.com/office/drawing/2014/main" id="{B8BDBE8E-76A9-9B47-9677-2D5D6F6C6A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70722" y="1365576"/>
            <a:ext cx="8050557" cy="4678969"/>
          </a:xfrm>
          <a:prstGeom prst="rect">
            <a:avLst/>
          </a:prstGeom>
        </p:spPr>
      </p:pic>
      <p:sp>
        <p:nvSpPr>
          <p:cNvPr id="7" name="Date Placeholder 6">
            <a:extLst>
              <a:ext uri="{FF2B5EF4-FFF2-40B4-BE49-F238E27FC236}">
                <a16:creationId xmlns:a16="http://schemas.microsoft.com/office/drawing/2014/main" id="{2E498F6A-6BEF-EE41-BBED-9953312CCD63}"/>
              </a:ext>
            </a:extLst>
          </p:cNvPr>
          <p:cNvSpPr>
            <a:spLocks noGrp="1"/>
          </p:cNvSpPr>
          <p:nvPr>
            <p:ph type="dt" sz="half" idx="10"/>
          </p:nvPr>
        </p:nvSpPr>
        <p:spPr/>
        <p:txBody>
          <a:bodyPr/>
          <a:lstStyle/>
          <a:p>
            <a:fld id="{7C4C0F02-1B2E-4348-8765-5BBE298DEFE4}" type="datetime2">
              <a:rPr lang="en-GB" smtClean="0"/>
              <a:t>Sunday, 26 June 2022</a:t>
            </a:fld>
            <a:endParaRPr lang="en-GB" dirty="0"/>
          </a:p>
        </p:txBody>
      </p:sp>
      <p:sp>
        <p:nvSpPr>
          <p:cNvPr id="9" name="Footer Placeholder 8">
            <a:extLst>
              <a:ext uri="{FF2B5EF4-FFF2-40B4-BE49-F238E27FC236}">
                <a16:creationId xmlns:a16="http://schemas.microsoft.com/office/drawing/2014/main" id="{0916EA96-9F48-034A-B89C-9FB6EAFB36BA}"/>
              </a:ext>
            </a:extLst>
          </p:cNvPr>
          <p:cNvSpPr>
            <a:spLocks noGrp="1"/>
          </p:cNvSpPr>
          <p:nvPr>
            <p:ph type="ftr" sz="quarter" idx="11"/>
          </p:nvPr>
        </p:nvSpPr>
        <p:spPr/>
        <p:txBody>
          <a:bodyPr/>
          <a:lstStyle/>
          <a:p>
            <a:pPr algn="ctr"/>
            <a:r>
              <a:rPr lang="en-GB"/>
              <a:t>THOR 22</a:t>
            </a:r>
            <a:endParaRPr lang="en-GB" dirty="0"/>
          </a:p>
        </p:txBody>
      </p:sp>
      <p:sp>
        <p:nvSpPr>
          <p:cNvPr id="10" name="Slide Number Placeholder 9">
            <a:extLst>
              <a:ext uri="{FF2B5EF4-FFF2-40B4-BE49-F238E27FC236}">
                <a16:creationId xmlns:a16="http://schemas.microsoft.com/office/drawing/2014/main" id="{5D7335AA-25B1-7849-9807-5FC25BA4FD5C}"/>
              </a:ext>
            </a:extLst>
          </p:cNvPr>
          <p:cNvSpPr>
            <a:spLocks noGrp="1"/>
          </p:cNvSpPr>
          <p:nvPr>
            <p:ph type="sldNum" sz="quarter" idx="12"/>
          </p:nvPr>
        </p:nvSpPr>
        <p:spPr/>
        <p:txBody>
          <a:bodyPr/>
          <a:lstStyle/>
          <a:p>
            <a:fld id="{182A381E-8576-2443-B9FA-A79392BD0688}" type="slidenum">
              <a:rPr lang="en-GB" smtClean="0"/>
              <a:pPr/>
              <a:t>9</a:t>
            </a:fld>
            <a:endParaRPr lang="en-GB" dirty="0"/>
          </a:p>
        </p:txBody>
      </p:sp>
    </p:spTree>
    <p:extLst>
      <p:ext uri="{BB962C8B-B14F-4D97-AF65-F5344CB8AC3E}">
        <p14:creationId xmlns:p14="http://schemas.microsoft.com/office/powerpoint/2010/main" val="463640040"/>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EM22" id="{D2BA775F-F162-DE43-81B3-826C5786DFBA}" vid="{044C676A-6248-0D4D-BB1A-8EFF25AC1F38}"/>
    </a:ext>
  </a:extLst>
</a:theme>
</file>

<file path=ppt/theme/theme2.xml><?xml version="1.0" encoding="utf-8"?>
<a:theme xmlns:a="http://schemas.openxmlformats.org/drawingml/2006/main" name="Dstl new">
  <a:themeElements>
    <a:clrScheme name="Dstl">
      <a:dk1>
        <a:srgbClr val="005C7E"/>
      </a:dk1>
      <a:lt1>
        <a:sysClr val="window" lastClr="FFFFFF"/>
      </a:lt1>
      <a:dk2>
        <a:srgbClr val="005C7E"/>
      </a:dk2>
      <a:lt2>
        <a:srgbClr val="FFFFFF"/>
      </a:lt2>
      <a:accent1>
        <a:srgbClr val="F5821F"/>
      </a:accent1>
      <a:accent2>
        <a:srgbClr val="BDD73D"/>
      </a:accent2>
      <a:accent3>
        <a:srgbClr val="0092CF"/>
      </a:accent3>
      <a:accent4>
        <a:srgbClr val="EE3224"/>
      </a:accent4>
      <a:accent5>
        <a:srgbClr val="A7B1B7"/>
      </a:accent5>
      <a:accent6>
        <a:srgbClr val="506D15"/>
      </a:accent6>
      <a:hlink>
        <a:srgbClr val="0092CF"/>
      </a:hlink>
      <a:folHlink>
        <a:srgbClr val="7379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nSpc>
            <a:spcPts val="2850"/>
          </a:lnSpc>
          <a:spcBef>
            <a:spcPts val="2400"/>
          </a:spcBef>
          <a:defRPr sz="24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047302E3BBDB478C4E050449D8D218" ma:contentTypeVersion="13" ma:contentTypeDescription="Create a new document." ma:contentTypeScope="" ma:versionID="f0ec1733233476384b1b98b7396f8eab">
  <xsd:schema xmlns:xsd="http://www.w3.org/2001/XMLSchema" xmlns:xs="http://www.w3.org/2001/XMLSchema" xmlns:p="http://schemas.microsoft.com/office/2006/metadata/properties" xmlns:ns3="96e6118b-7dec-4d3c-9221-fe19a99a00a0" xmlns:ns4="5f265b28-0f82-437b-91c3-80b170d4e2da" targetNamespace="http://schemas.microsoft.com/office/2006/metadata/properties" ma:root="true" ma:fieldsID="4c7fe1c04b870b466ed1e0325ea1fe59" ns3:_="" ns4:_="">
    <xsd:import namespace="96e6118b-7dec-4d3c-9221-fe19a99a00a0"/>
    <xsd:import namespace="5f265b28-0f82-437b-91c3-80b170d4e2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6118b-7dec-4d3c-9221-fe19a99a00a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265b28-0f82-437b-91c3-80b170d4e2d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C3F7D0-54C5-49D5-B67D-4736F0496F4E}">
  <ds:schemaRefs>
    <ds:schemaRef ds:uri="http://schemas.microsoft.com/office/infopath/2007/PartnerControls"/>
    <ds:schemaRef ds:uri="5f265b28-0f82-437b-91c3-80b170d4e2da"/>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96e6118b-7dec-4d3c-9221-fe19a99a00a0"/>
    <ds:schemaRef ds:uri="http://www.w3.org/XML/1998/namespace"/>
  </ds:schemaRefs>
</ds:datastoreItem>
</file>

<file path=customXml/itemProps2.xml><?xml version="1.0" encoding="utf-8"?>
<ds:datastoreItem xmlns:ds="http://schemas.openxmlformats.org/officeDocument/2006/customXml" ds:itemID="{9637BDA4-A57F-48E1-9030-BC9038313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e6118b-7dec-4d3c-9221-fe19a99a00a0"/>
    <ds:schemaRef ds:uri="5f265b28-0f82-437b-91c3-80b170d4e2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EAADC0-01EC-4B96-B138-35ACF08E6B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Slide</Template>
  <TotalTime>1549</TotalTime>
  <Words>1611</Words>
  <Application>Microsoft Macintosh PowerPoint</Application>
  <PresentationFormat>Widescreen</PresentationFormat>
  <Paragraphs>389</Paragraphs>
  <Slides>46</Slides>
  <Notes>8</Notes>
  <HiddenSlides>3</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56" baseType="lpstr">
      <vt:lpstr>ＭＳ 明朝</vt:lpstr>
      <vt:lpstr>ＭＳ Ｐゴシック</vt:lpstr>
      <vt:lpstr>Arial</vt:lpstr>
      <vt:lpstr>Calibri</vt:lpstr>
      <vt:lpstr>Calibri Light</vt:lpstr>
      <vt:lpstr>Mangal</vt:lpstr>
      <vt:lpstr>Title Slide</vt:lpstr>
      <vt:lpstr>Dstl new</vt:lpstr>
      <vt:lpstr>Office Theme</vt:lpstr>
      <vt:lpstr>Document</vt:lpstr>
      <vt:lpstr>The  Evidence for Whole Blood</vt:lpstr>
      <vt:lpstr>PowerPoint Presentation</vt:lpstr>
      <vt:lpstr>PowerPoint Presentation</vt:lpstr>
      <vt:lpstr>PowerPoint Presentation</vt:lpstr>
      <vt:lpstr>PowerPoint Presentation</vt:lpstr>
      <vt:lpstr>Why blood and not water?</vt:lpstr>
      <vt:lpstr>No Difference?</vt:lpstr>
      <vt:lpstr>PAMPER</vt:lpstr>
      <vt:lpstr>Shackelford et al</vt:lpstr>
      <vt:lpstr>PowerPoint Presentation</vt:lpstr>
      <vt:lpstr>WWII</vt:lpstr>
      <vt:lpstr>PAMPER</vt:lpstr>
      <vt:lpstr>Evidence for WB</vt:lpstr>
      <vt:lpstr>PowerPoint Presentation</vt:lpstr>
      <vt:lpstr>PowerPoint Presentation</vt:lpstr>
      <vt:lpstr>PowerPoint Presentation</vt:lpstr>
      <vt:lpstr>What about Time end points?</vt:lpstr>
      <vt:lpstr>Shackelford et al</vt:lpstr>
      <vt:lpstr>RePhill</vt:lpstr>
      <vt:lpstr>PowerPoint Presentation</vt:lpstr>
      <vt:lpstr>PowerPoint Presentation</vt:lpstr>
      <vt:lpstr>PowerPoint Presentation</vt:lpstr>
      <vt:lpstr>PowerPoint Presentation</vt:lpstr>
      <vt:lpstr>RePhill</vt:lpstr>
      <vt:lpstr>PROMMTT</vt:lpstr>
      <vt:lpstr>PROPPR</vt:lpstr>
      <vt:lpstr>6 Hour mortality</vt:lpstr>
      <vt:lpstr>So what?</vt:lpstr>
      <vt:lpstr>So if its no better why should we do it?</vt:lpstr>
      <vt:lpstr>It is better, we just haven’t proven it</vt:lpstr>
      <vt:lpstr>Its not just about mortality</vt:lpstr>
      <vt:lpstr>Trauma Trials at DSTL</vt:lpstr>
      <vt:lpstr>Novel Hybrid</vt:lpstr>
      <vt:lpstr>Novel Hybrid resuscitation:  </vt:lpstr>
      <vt:lpstr>Effect of Prehospital blood</vt:lpstr>
      <vt:lpstr>Survival</vt:lpstr>
      <vt:lpstr>Logistical impact</vt:lpstr>
      <vt:lpstr>Logistical impact</vt:lpstr>
      <vt:lpstr>Logistical impact</vt:lpstr>
      <vt:lpstr>Logistical impact</vt:lpstr>
      <vt:lpstr>FBR</vt:lpstr>
      <vt:lpstr>Blood for a bleeding patient</vt:lpstr>
      <vt:lpstr>Blood for a bleeding patient</vt:lpstr>
      <vt:lpstr>Blood for a bleeding patient</vt:lpstr>
      <vt:lpstr>Results</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Evidence for Whole Blood</dc:title>
  <dc:creator>Tom Woolley</dc:creator>
  <cp:lastModifiedBy>Tom Woolley</cp:lastModifiedBy>
  <cp:revision>36</cp:revision>
  <dcterms:created xsi:type="dcterms:W3CDTF">2022-06-21T10:08:33Z</dcterms:created>
  <dcterms:modified xsi:type="dcterms:W3CDTF">2022-06-27T07:16:00Z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0x010100B9047302E3BBDB478C4E050449D8D218</vt:lpwstr>
  </property>
  <property fmtid="{D5CDD505-2E9C-101B-9397-08002B2CF9AE}" pid="3" name="Subject Category">
    <vt:lpwstr>2389;#Communications and media organisations|d6b51807-8575-49f7-b904-bb54e4bc0d5f</vt:lpwstr>
  </property>
  <property fmtid="{D5CDD505-2E9C-101B-9397-08002B2CF9AE}" pid="4" name="TaxKeyword">
    <vt:lpwstr/>
  </property>
  <property fmtid="{D5CDD505-2E9C-101B-9397-08002B2CF9AE}" pid="5" name="Subject Keywords">
    <vt:lpwstr>1556;#Communications and media organisations|ffcbb143-76ff-44ea-b464-1555969fb665</vt:lpwstr>
  </property>
  <property fmtid="{D5CDD505-2E9C-101B-9397-08002B2CF9AE}" pid="6" name="_dlc_policyId">
    <vt:lpwstr>/sites/defnet/JFC/Documents</vt:lpwstr>
  </property>
  <property fmtid="{D5CDD505-2E9C-101B-9397-08002B2CF9AE}" pid="7" name="ItemRetentionFormula">
    <vt:lpwstr>&lt;formula id="Microsoft.Office.RecordsManagement.PolicyFeatures.Expiration.Formula.BuiltIn"&gt;&lt;number&gt;2&lt;/number&gt;&lt;property&gt;Modified&lt;/property&gt;&lt;propertyId&gt;28cf69c5-fa48-462a-b5cd-27b6f9d2bd5f&lt;/propertyId&gt;&lt;period&gt;days&lt;/period&gt;&lt;/formula&gt;</vt:lpwstr>
  </property>
  <property fmtid="{D5CDD505-2E9C-101B-9397-08002B2CF9AE}" pid="8" name="Business Owner">
    <vt:lpwstr>31;#JFC|4f5be5e7-0e9c-4aca-9515-4664df6494e6</vt:lpwstr>
  </property>
  <property fmtid="{D5CDD505-2E9C-101B-9397-08002B2CF9AE}" pid="9" name="fileplanid">
    <vt:lpwstr>646;#04 Deliver the Unit's objectives|954cf193-6423-4137-9b07-8b4f402d8d43</vt:lpwstr>
  </property>
  <property fmtid="{D5CDD505-2E9C-101B-9397-08002B2CF9AE}" pid="10" name="defnetTags">
    <vt:lpwstr>322;#Guidance|32758244-9127-44c1-aadc-5ecb84b37b67</vt:lpwstr>
  </property>
  <property fmtid="{D5CDD505-2E9C-101B-9397-08002B2CF9AE}" pid="11" name="defnetKeywords">
    <vt:lpwstr/>
  </property>
  <property fmtid="{D5CDD505-2E9C-101B-9397-08002B2CF9AE}" pid="12" name="_dlc_DocIdItemGuid">
    <vt:lpwstr>47aef0ed-bfc9-4d91-8dec-65431e8843c9</vt:lpwstr>
  </property>
</Properties>
</file>