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968" r:id="rId2"/>
    <p:sldId id="942" r:id="rId3"/>
    <p:sldId id="943" r:id="rId4"/>
    <p:sldId id="970" r:id="rId5"/>
    <p:sldId id="969" r:id="rId6"/>
    <p:sldId id="973" r:id="rId7"/>
    <p:sldId id="972" r:id="rId8"/>
    <p:sldId id="264" r:id="rId9"/>
    <p:sldId id="974" r:id="rId10"/>
    <p:sldId id="954" r:id="rId11"/>
    <p:sldId id="963" r:id="rId12"/>
    <p:sldId id="964" r:id="rId13"/>
    <p:sldId id="967" r:id="rId14"/>
    <p:sldId id="957" r:id="rId15"/>
    <p:sldId id="977" r:id="rId16"/>
    <p:sldId id="976" r:id="rId17"/>
    <p:sldId id="952" r:id="rId18"/>
    <p:sldId id="962" r:id="rId19"/>
    <p:sldId id="975" r:id="rId20"/>
    <p:sldId id="960" r:id="rId21"/>
    <p:sldId id="263" r:id="rId22"/>
    <p:sldId id="94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9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EB684-180A-4EE5-8DE4-C8DBF4EC0A7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C10624D-52D9-4F62-A5FE-79239D615DF2}">
      <dgm:prSet phldrT="[Text]" custT="1"/>
      <dgm:spPr>
        <a:solidFill>
          <a:srgbClr val="CC1C0A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1600" b="1" dirty="0"/>
            <a:t>VISION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b="1" dirty="0"/>
            <a:t>Health services around the world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b="1" dirty="0"/>
            <a:t>will have effective HV systems in place</a:t>
          </a:r>
          <a:endParaRPr lang="en-GB" sz="1300" b="1" dirty="0"/>
        </a:p>
      </dgm:t>
    </dgm:pt>
    <dgm:pt modelId="{48D21325-B251-489F-ACB3-83552D9B182E}" type="parTrans" cxnId="{79361B40-191A-48E8-BFAC-21B874E29A0A}">
      <dgm:prSet/>
      <dgm:spPr/>
      <dgm:t>
        <a:bodyPr/>
        <a:lstStyle/>
        <a:p>
          <a:endParaRPr lang="en-GB"/>
        </a:p>
      </dgm:t>
    </dgm:pt>
    <dgm:pt modelId="{F7BC25C1-8113-4EC1-B02C-B6DF44652408}" type="sibTrans" cxnId="{79361B40-191A-48E8-BFAC-21B874E29A0A}">
      <dgm:prSet/>
      <dgm:spPr/>
      <dgm:t>
        <a:bodyPr/>
        <a:lstStyle/>
        <a:p>
          <a:endParaRPr lang="en-GB"/>
        </a:p>
      </dgm:t>
    </dgm:pt>
    <dgm:pt modelId="{47185410-9583-437C-821F-04E78A423D6F}">
      <dgm:prSet phldrT="[Text]" custT="1"/>
      <dgm:spPr>
        <a:solidFill>
          <a:srgbClr val="CC1C0A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/>
            <a:t>MISSION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1. To promote HV internationally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to improve outcomes for donors and patients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2. To support HV systems worldwide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/>
            <a:t>3. To be the leading international HV resource</a:t>
          </a:r>
          <a:endParaRPr lang="en-GB" sz="1400" b="1" dirty="0"/>
        </a:p>
      </dgm:t>
    </dgm:pt>
    <dgm:pt modelId="{371CD32D-4A48-47DC-B906-C54CB2EB1D60}" type="parTrans" cxnId="{DBC55BBC-978F-4B9E-9CF9-F662142F86EE}">
      <dgm:prSet/>
      <dgm:spPr/>
      <dgm:t>
        <a:bodyPr/>
        <a:lstStyle/>
        <a:p>
          <a:endParaRPr lang="en-GB"/>
        </a:p>
      </dgm:t>
    </dgm:pt>
    <dgm:pt modelId="{BF663FC4-5928-41A5-8DCE-C492736B85A0}" type="sibTrans" cxnId="{DBC55BBC-978F-4B9E-9CF9-F662142F86EE}">
      <dgm:prSet/>
      <dgm:spPr/>
      <dgm:t>
        <a:bodyPr/>
        <a:lstStyle/>
        <a:p>
          <a:endParaRPr lang="en-GB"/>
        </a:p>
      </dgm:t>
    </dgm:pt>
    <dgm:pt modelId="{E3F64FC1-058A-4B19-B937-2542B0CFC91A}" type="pres">
      <dgm:prSet presAssocID="{4D5EB684-180A-4EE5-8DE4-C8DBF4EC0A7C}" presName="Name0" presStyleCnt="0">
        <dgm:presLayoutVars>
          <dgm:dir/>
          <dgm:animLvl val="lvl"/>
          <dgm:resizeHandles val="exact"/>
        </dgm:presLayoutVars>
      </dgm:prSet>
      <dgm:spPr/>
    </dgm:pt>
    <dgm:pt modelId="{B1E93813-02E9-4044-92DD-3B5C52A8A023}" type="pres">
      <dgm:prSet presAssocID="{7C10624D-52D9-4F62-A5FE-79239D615DF2}" presName="Name8" presStyleCnt="0"/>
      <dgm:spPr/>
    </dgm:pt>
    <dgm:pt modelId="{48C9EA97-DBBD-4322-82EA-423FC85E39E7}" type="pres">
      <dgm:prSet presAssocID="{7C10624D-52D9-4F62-A5FE-79239D615DF2}" presName="level" presStyleLbl="node1" presStyleIdx="0" presStyleCnt="2" custScaleX="102940" custScaleY="166257">
        <dgm:presLayoutVars>
          <dgm:chMax val="1"/>
          <dgm:bulletEnabled val="1"/>
        </dgm:presLayoutVars>
      </dgm:prSet>
      <dgm:spPr/>
    </dgm:pt>
    <dgm:pt modelId="{A8240F21-0C44-42E6-B861-0B1CFE90DC43}" type="pres">
      <dgm:prSet presAssocID="{7C10624D-52D9-4F62-A5FE-79239D615DF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EC7560-EE2C-4CA9-B134-FA4BF7ECDCA9}" type="pres">
      <dgm:prSet presAssocID="{47185410-9583-437C-821F-04E78A423D6F}" presName="Name8" presStyleCnt="0"/>
      <dgm:spPr/>
    </dgm:pt>
    <dgm:pt modelId="{1760922B-ADC9-4BF8-B4F8-3ECD5DB35EA8}" type="pres">
      <dgm:prSet presAssocID="{47185410-9583-437C-821F-04E78A423D6F}" presName="level" presStyleLbl="node1" presStyleIdx="1" presStyleCnt="2" custScaleX="100000" custScaleY="348619">
        <dgm:presLayoutVars>
          <dgm:chMax val="1"/>
          <dgm:bulletEnabled val="1"/>
        </dgm:presLayoutVars>
      </dgm:prSet>
      <dgm:spPr/>
    </dgm:pt>
    <dgm:pt modelId="{4EB8D8F6-3947-44BA-A520-9F79D310BA0B}" type="pres">
      <dgm:prSet presAssocID="{47185410-9583-437C-821F-04E78A423D6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43A522-A212-1A4E-B5D5-63E9D97605E9}" type="presOf" srcId="{7C10624D-52D9-4F62-A5FE-79239D615DF2}" destId="{48C9EA97-DBBD-4322-82EA-423FC85E39E7}" srcOrd="0" destOrd="0" presId="urn:microsoft.com/office/officeart/2005/8/layout/pyramid1"/>
    <dgm:cxn modelId="{79361B40-191A-48E8-BFAC-21B874E29A0A}" srcId="{4D5EB684-180A-4EE5-8DE4-C8DBF4EC0A7C}" destId="{7C10624D-52D9-4F62-A5FE-79239D615DF2}" srcOrd="0" destOrd="0" parTransId="{48D21325-B251-489F-ACB3-83552D9B182E}" sibTransId="{F7BC25C1-8113-4EC1-B02C-B6DF44652408}"/>
    <dgm:cxn modelId="{F67FA081-5EF9-8940-AE90-E8ABF3CC1752}" type="presOf" srcId="{47185410-9583-437C-821F-04E78A423D6F}" destId="{4EB8D8F6-3947-44BA-A520-9F79D310BA0B}" srcOrd="1" destOrd="0" presId="urn:microsoft.com/office/officeart/2005/8/layout/pyramid1"/>
    <dgm:cxn modelId="{DBC55BBC-978F-4B9E-9CF9-F662142F86EE}" srcId="{4D5EB684-180A-4EE5-8DE4-C8DBF4EC0A7C}" destId="{47185410-9583-437C-821F-04E78A423D6F}" srcOrd="1" destOrd="0" parTransId="{371CD32D-4A48-47DC-B906-C54CB2EB1D60}" sibTransId="{BF663FC4-5928-41A5-8DCE-C492736B85A0}"/>
    <dgm:cxn modelId="{18AD5AC3-A05C-4241-B628-043C48D71B09}" type="presOf" srcId="{7C10624D-52D9-4F62-A5FE-79239D615DF2}" destId="{A8240F21-0C44-42E6-B861-0B1CFE90DC43}" srcOrd="1" destOrd="0" presId="urn:microsoft.com/office/officeart/2005/8/layout/pyramid1"/>
    <dgm:cxn modelId="{C98B0FD7-604F-3D41-923B-AE6CAEEE4C10}" type="presOf" srcId="{47185410-9583-437C-821F-04E78A423D6F}" destId="{1760922B-ADC9-4BF8-B4F8-3ECD5DB35EA8}" srcOrd="0" destOrd="0" presId="urn:microsoft.com/office/officeart/2005/8/layout/pyramid1"/>
    <dgm:cxn modelId="{AE16A7F3-E3E6-3B43-866C-708AD89A5060}" type="presOf" srcId="{4D5EB684-180A-4EE5-8DE4-C8DBF4EC0A7C}" destId="{E3F64FC1-058A-4B19-B937-2542B0CFC91A}" srcOrd="0" destOrd="0" presId="urn:microsoft.com/office/officeart/2005/8/layout/pyramid1"/>
    <dgm:cxn modelId="{17FC9E8C-FA0A-B04C-AAD5-69C8280A7AC9}" type="presParOf" srcId="{E3F64FC1-058A-4B19-B937-2542B0CFC91A}" destId="{B1E93813-02E9-4044-92DD-3B5C52A8A023}" srcOrd="0" destOrd="0" presId="urn:microsoft.com/office/officeart/2005/8/layout/pyramid1"/>
    <dgm:cxn modelId="{7116A30B-60DD-9A4A-80D1-A1C1EB94B8C4}" type="presParOf" srcId="{B1E93813-02E9-4044-92DD-3B5C52A8A023}" destId="{48C9EA97-DBBD-4322-82EA-423FC85E39E7}" srcOrd="0" destOrd="0" presId="urn:microsoft.com/office/officeart/2005/8/layout/pyramid1"/>
    <dgm:cxn modelId="{0ACB3FDC-233B-AA45-85A3-E90AEDDAF3B2}" type="presParOf" srcId="{B1E93813-02E9-4044-92DD-3B5C52A8A023}" destId="{A8240F21-0C44-42E6-B861-0B1CFE90DC43}" srcOrd="1" destOrd="0" presId="urn:microsoft.com/office/officeart/2005/8/layout/pyramid1"/>
    <dgm:cxn modelId="{AA909580-2696-1845-9CD1-FEA16DEADA16}" type="presParOf" srcId="{E3F64FC1-058A-4B19-B937-2542B0CFC91A}" destId="{95EC7560-EE2C-4CA9-B134-FA4BF7ECDCA9}" srcOrd="1" destOrd="0" presId="urn:microsoft.com/office/officeart/2005/8/layout/pyramid1"/>
    <dgm:cxn modelId="{CD564A1C-DA61-CE41-80A7-0ECB63D0A84F}" type="presParOf" srcId="{95EC7560-EE2C-4CA9-B134-FA4BF7ECDCA9}" destId="{1760922B-ADC9-4BF8-B4F8-3ECD5DB35EA8}" srcOrd="0" destOrd="0" presId="urn:microsoft.com/office/officeart/2005/8/layout/pyramid1"/>
    <dgm:cxn modelId="{18B1AC09-11DA-AF46-8AF1-6373132FF97B}" type="presParOf" srcId="{95EC7560-EE2C-4CA9-B134-FA4BF7ECDCA9}" destId="{4EB8D8F6-3947-44BA-A520-9F79D310BA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18E78F-19B2-48F6-BAA1-0C75B24915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8FE93-8468-45F9-9D70-82C2F88AA261}">
      <dgm:prSet custT="1"/>
      <dgm:spPr/>
      <dgm:t>
        <a:bodyPr/>
        <a:lstStyle/>
        <a:p>
          <a:r>
            <a:rPr lang="en-US" sz="1800" dirty="0"/>
            <a:t>Bordeaux </a:t>
          </a:r>
        </a:p>
        <a:p>
          <a:r>
            <a:rPr lang="en-US" sz="1800" dirty="0"/>
            <a:t>1997</a:t>
          </a:r>
        </a:p>
      </dgm:t>
    </dgm:pt>
    <dgm:pt modelId="{8261BB00-5CC7-434E-A790-909E0A6D99F9}" type="parTrans" cxnId="{5C741301-46CF-4CF5-84B9-112872C9401A}">
      <dgm:prSet/>
      <dgm:spPr/>
      <dgm:t>
        <a:bodyPr/>
        <a:lstStyle/>
        <a:p>
          <a:endParaRPr lang="en-US"/>
        </a:p>
      </dgm:t>
    </dgm:pt>
    <dgm:pt modelId="{93436DEC-D163-45BA-B75A-E7F9BD98DEDF}" type="sibTrans" cxnId="{5C741301-46CF-4CF5-84B9-112872C9401A}">
      <dgm:prSet/>
      <dgm:spPr/>
      <dgm:t>
        <a:bodyPr/>
        <a:lstStyle/>
        <a:p>
          <a:endParaRPr lang="en-US"/>
        </a:p>
      </dgm:t>
    </dgm:pt>
    <dgm:pt modelId="{62E2D454-D8EF-4635-9E1F-536A7720C300}">
      <dgm:prSet/>
      <dgm:spPr/>
      <dgm:t>
        <a:bodyPr/>
        <a:lstStyle/>
        <a:p>
          <a:r>
            <a:rPr lang="en-US" dirty="0"/>
            <a:t>Lyon</a:t>
          </a:r>
        </a:p>
        <a:p>
          <a:r>
            <a:rPr lang="en-US" dirty="0"/>
            <a:t>1998 </a:t>
          </a:r>
        </a:p>
      </dgm:t>
    </dgm:pt>
    <dgm:pt modelId="{48E42393-F9A3-449E-A7DB-0B3FECD4807B}" type="parTrans" cxnId="{B2F57056-7A95-4A93-A215-46C6DEFF1AA7}">
      <dgm:prSet/>
      <dgm:spPr/>
      <dgm:t>
        <a:bodyPr/>
        <a:lstStyle/>
        <a:p>
          <a:endParaRPr lang="en-US"/>
        </a:p>
      </dgm:t>
    </dgm:pt>
    <dgm:pt modelId="{FE0D1865-1112-493A-A650-BDDB823490C6}" type="sibTrans" cxnId="{B2F57056-7A95-4A93-A215-46C6DEFF1AA7}">
      <dgm:prSet/>
      <dgm:spPr/>
      <dgm:t>
        <a:bodyPr/>
        <a:lstStyle/>
        <a:p>
          <a:endParaRPr lang="en-US"/>
        </a:p>
      </dgm:t>
    </dgm:pt>
    <dgm:pt modelId="{96881A00-2BED-4D2C-8700-C3C78294493B}">
      <dgm:prSet/>
      <dgm:spPr/>
      <dgm:t>
        <a:bodyPr/>
        <a:lstStyle/>
        <a:p>
          <a:r>
            <a:rPr lang="en-AU" dirty="0"/>
            <a:t>Montpellier</a:t>
          </a:r>
        </a:p>
        <a:p>
          <a:r>
            <a:rPr lang="en-AU" dirty="0"/>
            <a:t>2000 </a:t>
          </a:r>
          <a:endParaRPr lang="en-US" dirty="0"/>
        </a:p>
      </dgm:t>
    </dgm:pt>
    <dgm:pt modelId="{6FE4F7FE-4D96-4192-A02D-66B500A0C358}" type="parTrans" cxnId="{9DB1CD6B-D430-4EDC-B849-B971688DED36}">
      <dgm:prSet/>
      <dgm:spPr/>
      <dgm:t>
        <a:bodyPr/>
        <a:lstStyle/>
        <a:p>
          <a:endParaRPr lang="en-US"/>
        </a:p>
      </dgm:t>
    </dgm:pt>
    <dgm:pt modelId="{51E75B94-6A9E-44E7-98F8-2AB8EF455156}" type="sibTrans" cxnId="{9DB1CD6B-D430-4EDC-B849-B971688DED36}">
      <dgm:prSet/>
      <dgm:spPr/>
      <dgm:t>
        <a:bodyPr/>
        <a:lstStyle/>
        <a:p>
          <a:endParaRPr lang="en-US"/>
        </a:p>
      </dgm:t>
    </dgm:pt>
    <dgm:pt modelId="{3186F58C-BBAF-4B47-B13B-3EFE600A21FB}">
      <dgm:prSet/>
      <dgm:spPr/>
      <dgm:t>
        <a:bodyPr/>
        <a:lstStyle/>
        <a:p>
          <a:r>
            <a:rPr lang="en-AU" dirty="0"/>
            <a:t>Athens</a:t>
          </a:r>
        </a:p>
        <a:p>
          <a:r>
            <a:rPr lang="en-AU" dirty="0"/>
            <a:t>2001</a:t>
          </a:r>
          <a:endParaRPr lang="en-US" dirty="0"/>
        </a:p>
      </dgm:t>
    </dgm:pt>
    <dgm:pt modelId="{FA3CA6B0-A05F-475A-AAC9-A79A796414C1}" type="parTrans" cxnId="{9B27BDFC-6886-4CBC-AF11-21919EE88E87}">
      <dgm:prSet/>
      <dgm:spPr/>
      <dgm:t>
        <a:bodyPr/>
        <a:lstStyle/>
        <a:p>
          <a:endParaRPr lang="en-US"/>
        </a:p>
      </dgm:t>
    </dgm:pt>
    <dgm:pt modelId="{E790C4FF-D148-4ADF-A2A6-B95BAC6404CB}" type="sibTrans" cxnId="{9B27BDFC-6886-4CBC-AF11-21919EE88E87}">
      <dgm:prSet/>
      <dgm:spPr/>
      <dgm:t>
        <a:bodyPr/>
        <a:lstStyle/>
        <a:p>
          <a:endParaRPr lang="en-US"/>
        </a:p>
      </dgm:t>
    </dgm:pt>
    <dgm:pt modelId="{EA6CAA18-A068-4EEA-B4A8-85DD42DEC3D7}">
      <dgm:prSet/>
      <dgm:spPr/>
      <dgm:t>
        <a:bodyPr/>
        <a:lstStyle/>
        <a:p>
          <a:r>
            <a:rPr lang="en-AU" dirty="0"/>
            <a:t>Amsterdam</a:t>
          </a:r>
        </a:p>
        <a:p>
          <a:r>
            <a:rPr lang="en-AU" dirty="0"/>
            <a:t>2003</a:t>
          </a:r>
          <a:endParaRPr lang="en-US" dirty="0"/>
        </a:p>
      </dgm:t>
    </dgm:pt>
    <dgm:pt modelId="{F850183D-714C-45D8-890C-C9C5E21D5213}" type="parTrans" cxnId="{9DC37BFE-5CF7-4D0F-BBAC-66A1A12FB3B5}">
      <dgm:prSet/>
      <dgm:spPr/>
      <dgm:t>
        <a:bodyPr/>
        <a:lstStyle/>
        <a:p>
          <a:endParaRPr lang="en-US"/>
        </a:p>
      </dgm:t>
    </dgm:pt>
    <dgm:pt modelId="{ABE6E694-2BF9-4A42-BEA8-72C100A7625F}" type="sibTrans" cxnId="{9DC37BFE-5CF7-4D0F-BBAC-66A1A12FB3B5}">
      <dgm:prSet/>
      <dgm:spPr/>
      <dgm:t>
        <a:bodyPr/>
        <a:lstStyle/>
        <a:p>
          <a:endParaRPr lang="en-US"/>
        </a:p>
      </dgm:t>
    </dgm:pt>
    <dgm:pt modelId="{A5157D75-20CE-4366-BDE1-198CCA6B323A}">
      <dgm:prSet/>
      <dgm:spPr/>
      <dgm:t>
        <a:bodyPr/>
        <a:lstStyle/>
        <a:p>
          <a:r>
            <a:rPr lang="en-AU" dirty="0"/>
            <a:t>Zurich</a:t>
          </a:r>
        </a:p>
        <a:p>
          <a:r>
            <a:rPr lang="en-AU" dirty="0"/>
            <a:t>2004</a:t>
          </a:r>
          <a:endParaRPr lang="en-US" dirty="0"/>
        </a:p>
      </dgm:t>
    </dgm:pt>
    <dgm:pt modelId="{CB61F069-913E-479C-9CB1-8DEAEDC0052D}" type="parTrans" cxnId="{59EFEBD0-7CE9-4635-9F52-16B3BC2EDDCE}">
      <dgm:prSet/>
      <dgm:spPr/>
      <dgm:t>
        <a:bodyPr/>
        <a:lstStyle/>
        <a:p>
          <a:endParaRPr lang="en-US"/>
        </a:p>
      </dgm:t>
    </dgm:pt>
    <dgm:pt modelId="{E9D2FA3C-FF59-402C-8C11-0C7D6B0A295A}" type="sibTrans" cxnId="{59EFEBD0-7CE9-4635-9F52-16B3BC2EDDCE}">
      <dgm:prSet/>
      <dgm:spPr/>
      <dgm:t>
        <a:bodyPr/>
        <a:lstStyle/>
        <a:p>
          <a:endParaRPr lang="en-US"/>
        </a:p>
      </dgm:t>
    </dgm:pt>
    <dgm:pt modelId="{53627729-1F17-4532-8D8C-958FC3C116A9}">
      <dgm:prSet/>
      <dgm:spPr/>
      <dgm:t>
        <a:bodyPr/>
        <a:lstStyle/>
        <a:p>
          <a:r>
            <a:rPr lang="en-AU" dirty="0"/>
            <a:t>London</a:t>
          </a:r>
        </a:p>
        <a:p>
          <a:r>
            <a:rPr lang="en-AU" dirty="0"/>
            <a:t>2005</a:t>
          </a:r>
          <a:endParaRPr lang="en-US" dirty="0"/>
        </a:p>
      </dgm:t>
    </dgm:pt>
    <dgm:pt modelId="{8D573557-0B6A-49F6-AD85-6D8DFD2C9327}" type="parTrans" cxnId="{5D0383F2-7620-4F06-85CC-D21E4F0EC0BA}">
      <dgm:prSet/>
      <dgm:spPr/>
      <dgm:t>
        <a:bodyPr/>
        <a:lstStyle/>
        <a:p>
          <a:endParaRPr lang="en-US"/>
        </a:p>
      </dgm:t>
    </dgm:pt>
    <dgm:pt modelId="{14359259-5922-4716-BE18-5F7F717444D3}" type="sibTrans" cxnId="{5D0383F2-7620-4F06-85CC-D21E4F0EC0BA}">
      <dgm:prSet/>
      <dgm:spPr/>
      <dgm:t>
        <a:bodyPr/>
        <a:lstStyle/>
        <a:p>
          <a:endParaRPr lang="en-US"/>
        </a:p>
      </dgm:t>
    </dgm:pt>
    <dgm:pt modelId="{D3D9B7F8-0428-468D-A076-53BAC065679B}">
      <dgm:prSet/>
      <dgm:spPr/>
      <dgm:t>
        <a:bodyPr/>
        <a:lstStyle/>
        <a:p>
          <a:r>
            <a:rPr lang="en-AU" dirty="0"/>
            <a:t>Porto</a:t>
          </a:r>
        </a:p>
        <a:p>
          <a:r>
            <a:rPr lang="en-AU" dirty="0"/>
            <a:t>2006</a:t>
          </a:r>
          <a:endParaRPr lang="en-US" dirty="0"/>
        </a:p>
      </dgm:t>
    </dgm:pt>
    <dgm:pt modelId="{5FE411F0-A78A-46DD-9DB9-1D52A8449802}" type="parTrans" cxnId="{98B79034-D292-4555-9E4C-5F47B7F45F2E}">
      <dgm:prSet/>
      <dgm:spPr/>
      <dgm:t>
        <a:bodyPr/>
        <a:lstStyle/>
        <a:p>
          <a:endParaRPr lang="en-US"/>
        </a:p>
      </dgm:t>
    </dgm:pt>
    <dgm:pt modelId="{8A4D253D-38FC-43B3-BC36-C315CFB7E838}" type="sibTrans" cxnId="{98B79034-D292-4555-9E4C-5F47B7F45F2E}">
      <dgm:prSet/>
      <dgm:spPr/>
      <dgm:t>
        <a:bodyPr/>
        <a:lstStyle/>
        <a:p>
          <a:endParaRPr lang="en-US"/>
        </a:p>
      </dgm:t>
    </dgm:pt>
    <dgm:pt modelId="{863367B5-0DDE-4B96-ADBD-F83AC262BCD4}">
      <dgm:prSet/>
      <dgm:spPr/>
      <dgm:t>
        <a:bodyPr/>
        <a:lstStyle/>
        <a:p>
          <a:r>
            <a:rPr lang="en-AU" dirty="0"/>
            <a:t>Dublin</a:t>
          </a:r>
        </a:p>
        <a:p>
          <a:r>
            <a:rPr lang="en-AU" dirty="0"/>
            <a:t>2007</a:t>
          </a:r>
          <a:endParaRPr lang="en-US" dirty="0"/>
        </a:p>
      </dgm:t>
    </dgm:pt>
    <dgm:pt modelId="{FE18C6E9-EC11-4CEC-ACC1-DB1E8B39D3E8}" type="parTrans" cxnId="{2403FDA1-4B65-49E0-8AEB-70AE92DF9CA6}">
      <dgm:prSet/>
      <dgm:spPr/>
      <dgm:t>
        <a:bodyPr/>
        <a:lstStyle/>
        <a:p>
          <a:endParaRPr lang="en-US"/>
        </a:p>
      </dgm:t>
    </dgm:pt>
    <dgm:pt modelId="{E969606D-D33E-4A72-9CCD-B276BBD048C0}" type="sibTrans" cxnId="{2403FDA1-4B65-49E0-8AEB-70AE92DF9CA6}">
      <dgm:prSet/>
      <dgm:spPr/>
      <dgm:t>
        <a:bodyPr/>
        <a:lstStyle/>
        <a:p>
          <a:endParaRPr lang="en-US"/>
        </a:p>
      </dgm:t>
    </dgm:pt>
    <dgm:pt modelId="{21ADBBFC-F540-4040-B5C8-F9716AE1E004}">
      <dgm:prSet/>
      <dgm:spPr/>
      <dgm:t>
        <a:bodyPr/>
        <a:lstStyle/>
        <a:p>
          <a:r>
            <a:rPr lang="en-AU" dirty="0"/>
            <a:t>Frankfort</a:t>
          </a:r>
        </a:p>
        <a:p>
          <a:r>
            <a:rPr lang="en-AU" dirty="0"/>
            <a:t>2008</a:t>
          </a:r>
          <a:endParaRPr lang="en-US" dirty="0"/>
        </a:p>
      </dgm:t>
    </dgm:pt>
    <dgm:pt modelId="{D1938B0B-6F0E-4461-BDA0-DCD09A61D285}" type="parTrans" cxnId="{37936859-58A2-4862-AC52-F1FF77D90C3E}">
      <dgm:prSet/>
      <dgm:spPr/>
      <dgm:t>
        <a:bodyPr/>
        <a:lstStyle/>
        <a:p>
          <a:endParaRPr lang="en-US"/>
        </a:p>
      </dgm:t>
    </dgm:pt>
    <dgm:pt modelId="{AA6680BF-BB87-4C47-A2A6-25E2C8FF8A5D}" type="sibTrans" cxnId="{37936859-58A2-4862-AC52-F1FF77D90C3E}">
      <dgm:prSet/>
      <dgm:spPr/>
      <dgm:t>
        <a:bodyPr/>
        <a:lstStyle/>
        <a:p>
          <a:endParaRPr lang="en-US"/>
        </a:p>
      </dgm:t>
    </dgm:pt>
    <dgm:pt modelId="{680EA845-D98C-4667-978C-92A351B6B768}">
      <dgm:prSet/>
      <dgm:spPr/>
      <dgm:t>
        <a:bodyPr/>
        <a:lstStyle/>
        <a:p>
          <a:r>
            <a:rPr lang="en-AU" dirty="0"/>
            <a:t>Rome</a:t>
          </a:r>
        </a:p>
        <a:p>
          <a:r>
            <a:rPr lang="en-AU" dirty="0"/>
            <a:t>2009</a:t>
          </a:r>
          <a:endParaRPr lang="en-US" dirty="0"/>
        </a:p>
      </dgm:t>
    </dgm:pt>
    <dgm:pt modelId="{8CD4B354-15E3-4DAF-8DC1-FBD2E8323CF8}" type="parTrans" cxnId="{03CE898F-C516-4CD5-94A3-79A9C01A1D13}">
      <dgm:prSet/>
      <dgm:spPr/>
      <dgm:t>
        <a:bodyPr/>
        <a:lstStyle/>
        <a:p>
          <a:endParaRPr lang="en-US"/>
        </a:p>
      </dgm:t>
    </dgm:pt>
    <dgm:pt modelId="{85B6ADF6-F1C0-49E5-B979-F5DC5E624D12}" type="sibTrans" cxnId="{03CE898F-C516-4CD5-94A3-79A9C01A1D13}">
      <dgm:prSet/>
      <dgm:spPr/>
      <dgm:t>
        <a:bodyPr/>
        <a:lstStyle/>
        <a:p>
          <a:endParaRPr lang="en-US"/>
        </a:p>
      </dgm:t>
    </dgm:pt>
    <dgm:pt modelId="{0C3AD36E-308E-47BB-A58A-90C284BAD646}">
      <dgm:prSet/>
      <dgm:spPr/>
      <dgm:t>
        <a:bodyPr/>
        <a:lstStyle/>
        <a:p>
          <a:r>
            <a:rPr lang="en-AU" dirty="0"/>
            <a:t>Dubrovnik</a:t>
          </a:r>
        </a:p>
        <a:p>
          <a:r>
            <a:rPr lang="en-AU" dirty="0"/>
            <a:t>2010</a:t>
          </a:r>
          <a:endParaRPr lang="en-US" dirty="0"/>
        </a:p>
      </dgm:t>
    </dgm:pt>
    <dgm:pt modelId="{EF3614D5-3ECD-4FC4-8DFA-CC4DD3729DD0}" type="parTrans" cxnId="{A70051F7-F7E6-4316-90B0-F82E4991E41B}">
      <dgm:prSet/>
      <dgm:spPr/>
      <dgm:t>
        <a:bodyPr/>
        <a:lstStyle/>
        <a:p>
          <a:endParaRPr lang="en-US"/>
        </a:p>
      </dgm:t>
    </dgm:pt>
    <dgm:pt modelId="{B3B3F8BE-D7B9-4F3C-80D5-7B4C34C31B6A}" type="sibTrans" cxnId="{A70051F7-F7E6-4316-90B0-F82E4991E41B}">
      <dgm:prSet/>
      <dgm:spPr/>
      <dgm:t>
        <a:bodyPr/>
        <a:lstStyle/>
        <a:p>
          <a:endParaRPr lang="en-US"/>
        </a:p>
      </dgm:t>
    </dgm:pt>
    <dgm:pt modelId="{ABA111CC-E5C7-428D-A4ED-01BBA5407D27}">
      <dgm:prSet/>
      <dgm:spPr/>
      <dgm:t>
        <a:bodyPr/>
        <a:lstStyle/>
        <a:p>
          <a:r>
            <a:rPr lang="en-AU" dirty="0"/>
            <a:t>Amsterdam</a:t>
          </a:r>
        </a:p>
        <a:p>
          <a:r>
            <a:rPr lang="en-AU" dirty="0"/>
            <a:t>2011</a:t>
          </a:r>
          <a:endParaRPr lang="en-US" dirty="0"/>
        </a:p>
      </dgm:t>
    </dgm:pt>
    <dgm:pt modelId="{2B95D918-6BDF-45B9-9E18-E751F135754E}" type="parTrans" cxnId="{DC727A00-63D3-4BF2-BE1A-723AD3B5DC3A}">
      <dgm:prSet/>
      <dgm:spPr/>
      <dgm:t>
        <a:bodyPr/>
        <a:lstStyle/>
        <a:p>
          <a:endParaRPr lang="en-US"/>
        </a:p>
      </dgm:t>
    </dgm:pt>
    <dgm:pt modelId="{3A8A303B-85E7-4EA1-BFA7-2A10D66406A6}" type="sibTrans" cxnId="{DC727A00-63D3-4BF2-BE1A-723AD3B5DC3A}">
      <dgm:prSet/>
      <dgm:spPr/>
      <dgm:t>
        <a:bodyPr/>
        <a:lstStyle/>
        <a:p>
          <a:endParaRPr lang="en-US"/>
        </a:p>
      </dgm:t>
    </dgm:pt>
    <dgm:pt modelId="{0D19178D-1361-48A1-A2B4-EF3160404F80}">
      <dgm:prSet/>
      <dgm:spPr/>
      <dgm:t>
        <a:bodyPr/>
        <a:lstStyle/>
        <a:p>
          <a:r>
            <a:rPr lang="en-AU" dirty="0"/>
            <a:t>Montreal</a:t>
          </a:r>
        </a:p>
        <a:p>
          <a:r>
            <a:rPr lang="en-AU" dirty="0"/>
            <a:t>2012</a:t>
          </a:r>
          <a:endParaRPr lang="en-US" dirty="0"/>
        </a:p>
      </dgm:t>
    </dgm:pt>
    <dgm:pt modelId="{DC4217BE-58FD-45E8-B709-39A9AB0C8F1A}" type="parTrans" cxnId="{55E365A8-15AE-423D-9585-88DB0FE9A98B}">
      <dgm:prSet/>
      <dgm:spPr/>
      <dgm:t>
        <a:bodyPr/>
        <a:lstStyle/>
        <a:p>
          <a:endParaRPr lang="en-US"/>
        </a:p>
      </dgm:t>
    </dgm:pt>
    <dgm:pt modelId="{14B1BAFA-BBBB-4EED-AA17-52EEFE05B44A}" type="sibTrans" cxnId="{55E365A8-15AE-423D-9585-88DB0FE9A98B}">
      <dgm:prSet/>
      <dgm:spPr/>
      <dgm:t>
        <a:bodyPr/>
        <a:lstStyle/>
        <a:p>
          <a:endParaRPr lang="en-US"/>
        </a:p>
      </dgm:t>
    </dgm:pt>
    <dgm:pt modelId="{0F9E2746-E566-4BF2-A599-B74E4938E9ED}">
      <dgm:prSet/>
      <dgm:spPr/>
      <dgm:t>
        <a:bodyPr/>
        <a:lstStyle/>
        <a:p>
          <a:r>
            <a:rPr lang="en-AU" dirty="0"/>
            <a:t>Brussels</a:t>
          </a:r>
        </a:p>
        <a:p>
          <a:r>
            <a:rPr lang="en-US" dirty="0"/>
            <a:t>2013</a:t>
          </a:r>
        </a:p>
      </dgm:t>
    </dgm:pt>
    <dgm:pt modelId="{8CD05B3E-3EE0-4A4E-B73B-3044D9E79D61}" type="parTrans" cxnId="{54D283D6-AA45-435C-8132-311650B3E5C4}">
      <dgm:prSet/>
      <dgm:spPr/>
      <dgm:t>
        <a:bodyPr/>
        <a:lstStyle/>
        <a:p>
          <a:endParaRPr lang="en-US"/>
        </a:p>
      </dgm:t>
    </dgm:pt>
    <dgm:pt modelId="{4DF1059F-BC26-45B4-989A-433375224378}" type="sibTrans" cxnId="{54D283D6-AA45-435C-8132-311650B3E5C4}">
      <dgm:prSet/>
      <dgm:spPr/>
      <dgm:t>
        <a:bodyPr/>
        <a:lstStyle/>
        <a:p>
          <a:endParaRPr lang="en-US"/>
        </a:p>
      </dgm:t>
    </dgm:pt>
    <dgm:pt modelId="{3FDD1AA4-ED7A-4F88-81D1-3D831EA051B5}">
      <dgm:prSet/>
      <dgm:spPr/>
      <dgm:t>
        <a:bodyPr/>
        <a:lstStyle/>
        <a:p>
          <a:r>
            <a:rPr lang="en-AU" dirty="0"/>
            <a:t>Paris</a:t>
          </a:r>
        </a:p>
        <a:p>
          <a:r>
            <a:rPr lang="en-AU" dirty="0"/>
            <a:t>2016</a:t>
          </a:r>
          <a:endParaRPr lang="en-US" dirty="0"/>
        </a:p>
      </dgm:t>
    </dgm:pt>
    <dgm:pt modelId="{671950D2-2C41-4761-A6A3-B6BB676B1AF1}" type="parTrans" cxnId="{D63F2A3A-D1B1-486B-9AA6-0F0774CA6F99}">
      <dgm:prSet/>
      <dgm:spPr/>
      <dgm:t>
        <a:bodyPr/>
        <a:lstStyle/>
        <a:p>
          <a:endParaRPr lang="en-US"/>
        </a:p>
      </dgm:t>
    </dgm:pt>
    <dgm:pt modelId="{616DEF09-15DD-40AD-813D-7FBF0C283D24}" type="sibTrans" cxnId="{D63F2A3A-D1B1-486B-9AA6-0F0774CA6F99}">
      <dgm:prSet/>
      <dgm:spPr/>
      <dgm:t>
        <a:bodyPr/>
        <a:lstStyle/>
        <a:p>
          <a:endParaRPr lang="en-US"/>
        </a:p>
      </dgm:t>
    </dgm:pt>
    <dgm:pt modelId="{E7129249-B613-4E4C-A8E1-74D5FDDB6352}">
      <dgm:prSet/>
      <dgm:spPr/>
      <dgm:t>
        <a:bodyPr/>
        <a:lstStyle/>
        <a:p>
          <a:r>
            <a:rPr lang="en-US" dirty="0"/>
            <a:t>Manchester</a:t>
          </a:r>
        </a:p>
        <a:p>
          <a:r>
            <a:rPr lang="en-US" dirty="0"/>
            <a:t>2018</a:t>
          </a:r>
        </a:p>
      </dgm:t>
    </dgm:pt>
    <dgm:pt modelId="{21043060-40FF-4F79-8E1C-66F30DC35571}" type="parTrans" cxnId="{5EF5B6FA-8C8A-404C-A803-DF249D650999}">
      <dgm:prSet/>
      <dgm:spPr/>
      <dgm:t>
        <a:bodyPr/>
        <a:lstStyle/>
        <a:p>
          <a:endParaRPr lang="nl-NL"/>
        </a:p>
      </dgm:t>
    </dgm:pt>
    <dgm:pt modelId="{3F587F93-D177-4509-BA5F-43186CFB4537}" type="sibTrans" cxnId="{5EF5B6FA-8C8A-404C-A803-DF249D650999}">
      <dgm:prSet/>
      <dgm:spPr/>
      <dgm:t>
        <a:bodyPr/>
        <a:lstStyle/>
        <a:p>
          <a:endParaRPr lang="nl-NL"/>
        </a:p>
      </dgm:t>
    </dgm:pt>
    <dgm:pt modelId="{791AC002-A73E-403D-967B-2790CCEFA48A}">
      <dgm:prSet/>
      <dgm:spPr/>
      <dgm:t>
        <a:bodyPr/>
        <a:lstStyle/>
        <a:p>
          <a:r>
            <a:rPr lang="en-US" dirty="0"/>
            <a:t>Barcelona</a:t>
          </a:r>
        </a:p>
        <a:p>
          <a:r>
            <a:rPr lang="en-US" dirty="0"/>
            <a:t>2014</a:t>
          </a:r>
        </a:p>
      </dgm:t>
    </dgm:pt>
    <dgm:pt modelId="{B8916499-9AB4-4EFE-896B-5EE9A5B2BD2F}" type="parTrans" cxnId="{7EA84ADC-F25A-45C8-AF69-40D4F44D877D}">
      <dgm:prSet/>
      <dgm:spPr/>
      <dgm:t>
        <a:bodyPr/>
        <a:lstStyle/>
        <a:p>
          <a:endParaRPr lang="nl-NL"/>
        </a:p>
      </dgm:t>
    </dgm:pt>
    <dgm:pt modelId="{C34E0DB8-98F4-4E70-85A5-E659C5A0770E}" type="sibTrans" cxnId="{7EA84ADC-F25A-45C8-AF69-40D4F44D877D}">
      <dgm:prSet/>
      <dgm:spPr/>
      <dgm:t>
        <a:bodyPr/>
        <a:lstStyle/>
        <a:p>
          <a:endParaRPr lang="nl-NL"/>
        </a:p>
      </dgm:t>
    </dgm:pt>
    <dgm:pt modelId="{309C4EB5-59FA-4CB6-874C-BDAEC2D46F5F}">
      <dgm:prSet/>
      <dgm:spPr/>
      <dgm:t>
        <a:bodyPr/>
        <a:lstStyle/>
        <a:p>
          <a:r>
            <a:rPr lang="en-US" dirty="0"/>
            <a:t>Virtual </a:t>
          </a:r>
        </a:p>
        <a:p>
          <a:r>
            <a:rPr lang="en-US" dirty="0"/>
            <a:t>March 2021</a:t>
          </a:r>
        </a:p>
      </dgm:t>
    </dgm:pt>
    <dgm:pt modelId="{E3DFBE22-40BE-4186-82BB-FBA07C5C4788}" type="parTrans" cxnId="{60291729-B13A-4F5F-8F29-2BFDCDEAD5A9}">
      <dgm:prSet/>
      <dgm:spPr/>
      <dgm:t>
        <a:bodyPr/>
        <a:lstStyle/>
        <a:p>
          <a:endParaRPr lang="en-US"/>
        </a:p>
      </dgm:t>
    </dgm:pt>
    <dgm:pt modelId="{9C5849DE-3EF6-43F8-9026-61A5586DE21A}" type="sibTrans" cxnId="{60291729-B13A-4F5F-8F29-2BFDCDEAD5A9}">
      <dgm:prSet/>
      <dgm:spPr/>
      <dgm:t>
        <a:bodyPr/>
        <a:lstStyle/>
        <a:p>
          <a:endParaRPr lang="en-US"/>
        </a:p>
      </dgm:t>
    </dgm:pt>
    <dgm:pt modelId="{FC18314A-3ECC-4BB9-8831-A94CF519B0BD}">
      <dgm:prSet/>
      <dgm:spPr/>
      <dgm:t>
        <a:bodyPr/>
        <a:lstStyle/>
        <a:p>
          <a:r>
            <a:rPr lang="en-US" dirty="0"/>
            <a:t>Virtual</a:t>
          </a:r>
        </a:p>
        <a:p>
          <a:r>
            <a:rPr lang="en-US" dirty="0"/>
            <a:t>September 2021</a:t>
          </a:r>
        </a:p>
      </dgm:t>
    </dgm:pt>
    <dgm:pt modelId="{947CE223-3CE5-467F-870F-D56E4AF3E77A}" type="parTrans" cxnId="{DDD63A35-2E51-48CA-83C7-35E18DAF74A4}">
      <dgm:prSet/>
      <dgm:spPr/>
      <dgm:t>
        <a:bodyPr/>
        <a:lstStyle/>
        <a:p>
          <a:endParaRPr lang="en-US"/>
        </a:p>
      </dgm:t>
    </dgm:pt>
    <dgm:pt modelId="{BD511F91-F39D-4498-978F-8C04512FD2E2}" type="sibTrans" cxnId="{DDD63A35-2E51-48CA-83C7-35E18DAF74A4}">
      <dgm:prSet/>
      <dgm:spPr/>
      <dgm:t>
        <a:bodyPr/>
        <a:lstStyle/>
        <a:p>
          <a:endParaRPr lang="en-US"/>
        </a:p>
      </dgm:t>
    </dgm:pt>
    <dgm:pt modelId="{E12E4B0D-960D-461D-983E-554B341D214D}" type="pres">
      <dgm:prSet presAssocID="{4518E78F-19B2-48F6-BAA1-0C75B2491561}" presName="diagram" presStyleCnt="0">
        <dgm:presLayoutVars>
          <dgm:dir/>
          <dgm:resizeHandles val="exact"/>
        </dgm:presLayoutVars>
      </dgm:prSet>
      <dgm:spPr/>
    </dgm:pt>
    <dgm:pt modelId="{D8F5E8CC-6969-4EC1-AD82-9A4BDD85A269}" type="pres">
      <dgm:prSet presAssocID="{2588FE93-8468-45F9-9D70-82C2F88AA261}" presName="node" presStyleLbl="node1" presStyleIdx="0" presStyleCnt="20">
        <dgm:presLayoutVars>
          <dgm:bulletEnabled val="1"/>
        </dgm:presLayoutVars>
      </dgm:prSet>
      <dgm:spPr/>
    </dgm:pt>
    <dgm:pt modelId="{EEFDE5C9-85D6-42F4-A88C-A7D04420D4DE}" type="pres">
      <dgm:prSet presAssocID="{93436DEC-D163-45BA-B75A-E7F9BD98DEDF}" presName="sibTrans" presStyleCnt="0"/>
      <dgm:spPr/>
    </dgm:pt>
    <dgm:pt modelId="{E29DE9F0-E8F9-4496-A188-20CF96C16DE6}" type="pres">
      <dgm:prSet presAssocID="{62E2D454-D8EF-4635-9E1F-536A7720C300}" presName="node" presStyleLbl="node1" presStyleIdx="1" presStyleCnt="20">
        <dgm:presLayoutVars>
          <dgm:bulletEnabled val="1"/>
        </dgm:presLayoutVars>
      </dgm:prSet>
      <dgm:spPr/>
    </dgm:pt>
    <dgm:pt modelId="{A479F0B5-A216-4890-A066-F6CEB69C76F8}" type="pres">
      <dgm:prSet presAssocID="{FE0D1865-1112-493A-A650-BDDB823490C6}" presName="sibTrans" presStyleCnt="0"/>
      <dgm:spPr/>
    </dgm:pt>
    <dgm:pt modelId="{73112B36-2BD2-46BA-9F41-3ED165D04532}" type="pres">
      <dgm:prSet presAssocID="{96881A00-2BED-4D2C-8700-C3C78294493B}" presName="node" presStyleLbl="node1" presStyleIdx="2" presStyleCnt="20">
        <dgm:presLayoutVars>
          <dgm:bulletEnabled val="1"/>
        </dgm:presLayoutVars>
      </dgm:prSet>
      <dgm:spPr/>
    </dgm:pt>
    <dgm:pt modelId="{8DEB18F3-A199-4A12-997C-45F08929E914}" type="pres">
      <dgm:prSet presAssocID="{51E75B94-6A9E-44E7-98F8-2AB8EF455156}" presName="sibTrans" presStyleCnt="0"/>
      <dgm:spPr/>
    </dgm:pt>
    <dgm:pt modelId="{5A53111D-70CB-4371-9112-B64329B6F584}" type="pres">
      <dgm:prSet presAssocID="{3186F58C-BBAF-4B47-B13B-3EFE600A21FB}" presName="node" presStyleLbl="node1" presStyleIdx="3" presStyleCnt="20">
        <dgm:presLayoutVars>
          <dgm:bulletEnabled val="1"/>
        </dgm:presLayoutVars>
      </dgm:prSet>
      <dgm:spPr/>
    </dgm:pt>
    <dgm:pt modelId="{801BB2FA-765D-4307-9156-93E9836E5CF2}" type="pres">
      <dgm:prSet presAssocID="{E790C4FF-D148-4ADF-A2A6-B95BAC6404CB}" presName="sibTrans" presStyleCnt="0"/>
      <dgm:spPr/>
    </dgm:pt>
    <dgm:pt modelId="{29F50305-C6DC-427A-A330-EC09D3B3405F}" type="pres">
      <dgm:prSet presAssocID="{EA6CAA18-A068-4EEA-B4A8-85DD42DEC3D7}" presName="node" presStyleLbl="node1" presStyleIdx="4" presStyleCnt="20">
        <dgm:presLayoutVars>
          <dgm:bulletEnabled val="1"/>
        </dgm:presLayoutVars>
      </dgm:prSet>
      <dgm:spPr/>
    </dgm:pt>
    <dgm:pt modelId="{28466707-83D4-4290-B710-40F70DF57432}" type="pres">
      <dgm:prSet presAssocID="{ABE6E694-2BF9-4A42-BEA8-72C100A7625F}" presName="sibTrans" presStyleCnt="0"/>
      <dgm:spPr/>
    </dgm:pt>
    <dgm:pt modelId="{FD237B5E-5B21-4CB4-B1FF-22C08162E9F4}" type="pres">
      <dgm:prSet presAssocID="{A5157D75-20CE-4366-BDE1-198CCA6B323A}" presName="node" presStyleLbl="node1" presStyleIdx="5" presStyleCnt="20">
        <dgm:presLayoutVars>
          <dgm:bulletEnabled val="1"/>
        </dgm:presLayoutVars>
      </dgm:prSet>
      <dgm:spPr/>
    </dgm:pt>
    <dgm:pt modelId="{7AEBDB57-93FA-46DD-B504-C6DDC4B472CE}" type="pres">
      <dgm:prSet presAssocID="{E9D2FA3C-FF59-402C-8C11-0C7D6B0A295A}" presName="sibTrans" presStyleCnt="0"/>
      <dgm:spPr/>
    </dgm:pt>
    <dgm:pt modelId="{9C2C9E09-3E53-4370-955E-15CF7E33AC00}" type="pres">
      <dgm:prSet presAssocID="{53627729-1F17-4532-8D8C-958FC3C116A9}" presName="node" presStyleLbl="node1" presStyleIdx="6" presStyleCnt="20">
        <dgm:presLayoutVars>
          <dgm:bulletEnabled val="1"/>
        </dgm:presLayoutVars>
      </dgm:prSet>
      <dgm:spPr/>
    </dgm:pt>
    <dgm:pt modelId="{2661104A-18CA-4462-919D-56E673D3A17D}" type="pres">
      <dgm:prSet presAssocID="{14359259-5922-4716-BE18-5F7F717444D3}" presName="sibTrans" presStyleCnt="0"/>
      <dgm:spPr/>
    </dgm:pt>
    <dgm:pt modelId="{C582F61F-451F-4FAF-9A16-840F31AB745F}" type="pres">
      <dgm:prSet presAssocID="{D3D9B7F8-0428-468D-A076-53BAC065679B}" presName="node" presStyleLbl="node1" presStyleIdx="7" presStyleCnt="20">
        <dgm:presLayoutVars>
          <dgm:bulletEnabled val="1"/>
        </dgm:presLayoutVars>
      </dgm:prSet>
      <dgm:spPr/>
    </dgm:pt>
    <dgm:pt modelId="{D0EB4F60-73A9-40D2-96FA-0EAD1B265B45}" type="pres">
      <dgm:prSet presAssocID="{8A4D253D-38FC-43B3-BC36-C315CFB7E838}" presName="sibTrans" presStyleCnt="0"/>
      <dgm:spPr/>
    </dgm:pt>
    <dgm:pt modelId="{56217BFB-8948-4A5E-8E07-AACDDD268503}" type="pres">
      <dgm:prSet presAssocID="{863367B5-0DDE-4B96-ADBD-F83AC262BCD4}" presName="node" presStyleLbl="node1" presStyleIdx="8" presStyleCnt="20">
        <dgm:presLayoutVars>
          <dgm:bulletEnabled val="1"/>
        </dgm:presLayoutVars>
      </dgm:prSet>
      <dgm:spPr/>
    </dgm:pt>
    <dgm:pt modelId="{A8794536-ECA4-4E54-BCD7-683EA8E42A13}" type="pres">
      <dgm:prSet presAssocID="{E969606D-D33E-4A72-9CCD-B276BBD048C0}" presName="sibTrans" presStyleCnt="0"/>
      <dgm:spPr/>
    </dgm:pt>
    <dgm:pt modelId="{DE656944-5785-44B9-ACF4-1FE1ABEDE077}" type="pres">
      <dgm:prSet presAssocID="{21ADBBFC-F540-4040-B5C8-F9716AE1E004}" presName="node" presStyleLbl="node1" presStyleIdx="9" presStyleCnt="20">
        <dgm:presLayoutVars>
          <dgm:bulletEnabled val="1"/>
        </dgm:presLayoutVars>
      </dgm:prSet>
      <dgm:spPr/>
    </dgm:pt>
    <dgm:pt modelId="{A52BDC5C-E365-49B2-B16C-7F5A9E1D9561}" type="pres">
      <dgm:prSet presAssocID="{AA6680BF-BB87-4C47-A2A6-25E2C8FF8A5D}" presName="sibTrans" presStyleCnt="0"/>
      <dgm:spPr/>
    </dgm:pt>
    <dgm:pt modelId="{58F6023A-6582-4E5E-A9B6-633697F15ADA}" type="pres">
      <dgm:prSet presAssocID="{680EA845-D98C-4667-978C-92A351B6B768}" presName="node" presStyleLbl="node1" presStyleIdx="10" presStyleCnt="20">
        <dgm:presLayoutVars>
          <dgm:bulletEnabled val="1"/>
        </dgm:presLayoutVars>
      </dgm:prSet>
      <dgm:spPr/>
    </dgm:pt>
    <dgm:pt modelId="{EFFD65A7-7A8E-412B-8C78-C0DADC633005}" type="pres">
      <dgm:prSet presAssocID="{85B6ADF6-F1C0-49E5-B979-F5DC5E624D12}" presName="sibTrans" presStyleCnt="0"/>
      <dgm:spPr/>
    </dgm:pt>
    <dgm:pt modelId="{1AFC806B-6227-44FE-9988-23C454907A9F}" type="pres">
      <dgm:prSet presAssocID="{0C3AD36E-308E-47BB-A58A-90C284BAD646}" presName="node" presStyleLbl="node1" presStyleIdx="11" presStyleCnt="20">
        <dgm:presLayoutVars>
          <dgm:bulletEnabled val="1"/>
        </dgm:presLayoutVars>
      </dgm:prSet>
      <dgm:spPr/>
    </dgm:pt>
    <dgm:pt modelId="{0FD54F32-A151-4ACD-A201-8CCE9E5BAF33}" type="pres">
      <dgm:prSet presAssocID="{B3B3F8BE-D7B9-4F3C-80D5-7B4C34C31B6A}" presName="sibTrans" presStyleCnt="0"/>
      <dgm:spPr/>
    </dgm:pt>
    <dgm:pt modelId="{41E7BFD4-45A1-45E9-95E4-2EB810943355}" type="pres">
      <dgm:prSet presAssocID="{ABA111CC-E5C7-428D-A4ED-01BBA5407D27}" presName="node" presStyleLbl="node1" presStyleIdx="12" presStyleCnt="20">
        <dgm:presLayoutVars>
          <dgm:bulletEnabled val="1"/>
        </dgm:presLayoutVars>
      </dgm:prSet>
      <dgm:spPr/>
    </dgm:pt>
    <dgm:pt modelId="{EC89941E-9D0F-4A8B-A256-07F29EC7943F}" type="pres">
      <dgm:prSet presAssocID="{3A8A303B-85E7-4EA1-BFA7-2A10D66406A6}" presName="sibTrans" presStyleCnt="0"/>
      <dgm:spPr/>
    </dgm:pt>
    <dgm:pt modelId="{0AEF3F47-C295-44C9-83A5-983D739392F9}" type="pres">
      <dgm:prSet presAssocID="{0D19178D-1361-48A1-A2B4-EF3160404F80}" presName="node" presStyleLbl="node1" presStyleIdx="13" presStyleCnt="20">
        <dgm:presLayoutVars>
          <dgm:bulletEnabled val="1"/>
        </dgm:presLayoutVars>
      </dgm:prSet>
      <dgm:spPr/>
    </dgm:pt>
    <dgm:pt modelId="{2E2477F2-29E4-4548-9EAE-7B1F2DAE9F61}" type="pres">
      <dgm:prSet presAssocID="{14B1BAFA-BBBB-4EED-AA17-52EEFE05B44A}" presName="sibTrans" presStyleCnt="0"/>
      <dgm:spPr/>
    </dgm:pt>
    <dgm:pt modelId="{74C060A0-4547-4ABC-8380-C1E21DD1E8E0}" type="pres">
      <dgm:prSet presAssocID="{0F9E2746-E566-4BF2-A599-B74E4938E9ED}" presName="node" presStyleLbl="node1" presStyleIdx="14" presStyleCnt="20">
        <dgm:presLayoutVars>
          <dgm:bulletEnabled val="1"/>
        </dgm:presLayoutVars>
      </dgm:prSet>
      <dgm:spPr/>
    </dgm:pt>
    <dgm:pt modelId="{6CB73C26-AC8C-41E5-95E2-21482A135F68}" type="pres">
      <dgm:prSet presAssocID="{4DF1059F-BC26-45B4-989A-433375224378}" presName="sibTrans" presStyleCnt="0"/>
      <dgm:spPr/>
    </dgm:pt>
    <dgm:pt modelId="{E61CEFBB-987D-4A44-829D-26438E063514}" type="pres">
      <dgm:prSet presAssocID="{791AC002-A73E-403D-967B-2790CCEFA48A}" presName="node" presStyleLbl="node1" presStyleIdx="15" presStyleCnt="20">
        <dgm:presLayoutVars>
          <dgm:bulletEnabled val="1"/>
        </dgm:presLayoutVars>
      </dgm:prSet>
      <dgm:spPr/>
    </dgm:pt>
    <dgm:pt modelId="{5FD76579-B7B4-484D-A15B-B1CD49284240}" type="pres">
      <dgm:prSet presAssocID="{C34E0DB8-98F4-4E70-85A5-E659C5A0770E}" presName="sibTrans" presStyleCnt="0"/>
      <dgm:spPr/>
    </dgm:pt>
    <dgm:pt modelId="{6BBC8541-E829-4CE5-B091-EA516D2D27DD}" type="pres">
      <dgm:prSet presAssocID="{3FDD1AA4-ED7A-4F88-81D1-3D831EA051B5}" presName="node" presStyleLbl="node1" presStyleIdx="16" presStyleCnt="20">
        <dgm:presLayoutVars>
          <dgm:bulletEnabled val="1"/>
        </dgm:presLayoutVars>
      </dgm:prSet>
      <dgm:spPr/>
    </dgm:pt>
    <dgm:pt modelId="{5324380A-F4C6-47DF-BF61-4D89DC6312FD}" type="pres">
      <dgm:prSet presAssocID="{616DEF09-15DD-40AD-813D-7FBF0C283D24}" presName="sibTrans" presStyleCnt="0"/>
      <dgm:spPr/>
    </dgm:pt>
    <dgm:pt modelId="{AF6C1A18-48C4-4178-ACAF-DEE046E06D3A}" type="pres">
      <dgm:prSet presAssocID="{E7129249-B613-4E4C-A8E1-74D5FDDB6352}" presName="node" presStyleLbl="node1" presStyleIdx="17" presStyleCnt="20">
        <dgm:presLayoutVars>
          <dgm:bulletEnabled val="1"/>
        </dgm:presLayoutVars>
      </dgm:prSet>
      <dgm:spPr/>
    </dgm:pt>
    <dgm:pt modelId="{2DB0F95A-8245-4F71-AE3B-63B62568A78E}" type="pres">
      <dgm:prSet presAssocID="{3F587F93-D177-4509-BA5F-43186CFB4537}" presName="sibTrans" presStyleCnt="0"/>
      <dgm:spPr/>
    </dgm:pt>
    <dgm:pt modelId="{3A851DAA-C74B-4D95-9E35-FF6BAF2C0F3C}" type="pres">
      <dgm:prSet presAssocID="{309C4EB5-59FA-4CB6-874C-BDAEC2D46F5F}" presName="node" presStyleLbl="node1" presStyleIdx="18" presStyleCnt="20">
        <dgm:presLayoutVars>
          <dgm:bulletEnabled val="1"/>
        </dgm:presLayoutVars>
      </dgm:prSet>
      <dgm:spPr/>
    </dgm:pt>
    <dgm:pt modelId="{79CB1CF2-80E0-4996-9A6D-AEA7E41C03A4}" type="pres">
      <dgm:prSet presAssocID="{9C5849DE-3EF6-43F8-9026-61A5586DE21A}" presName="sibTrans" presStyleCnt="0"/>
      <dgm:spPr/>
    </dgm:pt>
    <dgm:pt modelId="{0C48AABE-F6BC-40FA-97F6-00785C7CF773}" type="pres">
      <dgm:prSet presAssocID="{FC18314A-3ECC-4BB9-8831-A94CF519B0BD}" presName="node" presStyleLbl="node1" presStyleIdx="19" presStyleCnt="20">
        <dgm:presLayoutVars>
          <dgm:bulletEnabled val="1"/>
        </dgm:presLayoutVars>
      </dgm:prSet>
      <dgm:spPr/>
    </dgm:pt>
  </dgm:ptLst>
  <dgm:cxnLst>
    <dgm:cxn modelId="{DC727A00-63D3-4BF2-BE1A-723AD3B5DC3A}" srcId="{4518E78F-19B2-48F6-BAA1-0C75B2491561}" destId="{ABA111CC-E5C7-428D-A4ED-01BBA5407D27}" srcOrd="12" destOrd="0" parTransId="{2B95D918-6BDF-45B9-9E18-E751F135754E}" sibTransId="{3A8A303B-85E7-4EA1-BFA7-2A10D66406A6}"/>
    <dgm:cxn modelId="{5C741301-46CF-4CF5-84B9-112872C9401A}" srcId="{4518E78F-19B2-48F6-BAA1-0C75B2491561}" destId="{2588FE93-8468-45F9-9D70-82C2F88AA261}" srcOrd="0" destOrd="0" parTransId="{8261BB00-5CC7-434E-A790-909E0A6D99F9}" sibTransId="{93436DEC-D163-45BA-B75A-E7F9BD98DEDF}"/>
    <dgm:cxn modelId="{59D2CA05-5838-46CC-913A-1EB5A7F1A0E3}" type="presOf" srcId="{53627729-1F17-4532-8D8C-958FC3C116A9}" destId="{9C2C9E09-3E53-4370-955E-15CF7E33AC00}" srcOrd="0" destOrd="0" presId="urn:microsoft.com/office/officeart/2005/8/layout/default"/>
    <dgm:cxn modelId="{606A6410-333D-4488-85EC-CEC0166E917C}" type="presOf" srcId="{0F9E2746-E566-4BF2-A599-B74E4938E9ED}" destId="{74C060A0-4547-4ABC-8380-C1E21DD1E8E0}" srcOrd="0" destOrd="0" presId="urn:microsoft.com/office/officeart/2005/8/layout/default"/>
    <dgm:cxn modelId="{FF2B5810-5E74-42D1-B58C-E80926D6121D}" type="presOf" srcId="{96881A00-2BED-4D2C-8700-C3C78294493B}" destId="{73112B36-2BD2-46BA-9F41-3ED165D04532}" srcOrd="0" destOrd="0" presId="urn:microsoft.com/office/officeart/2005/8/layout/default"/>
    <dgm:cxn modelId="{73009A14-5390-48A4-B74D-FDF3DD4CD82A}" type="presOf" srcId="{62E2D454-D8EF-4635-9E1F-536A7720C300}" destId="{E29DE9F0-E8F9-4496-A188-20CF96C16DE6}" srcOrd="0" destOrd="0" presId="urn:microsoft.com/office/officeart/2005/8/layout/default"/>
    <dgm:cxn modelId="{AE636620-9C87-48B3-93EA-6B02D78C245A}" type="presOf" srcId="{0D19178D-1361-48A1-A2B4-EF3160404F80}" destId="{0AEF3F47-C295-44C9-83A5-983D739392F9}" srcOrd="0" destOrd="0" presId="urn:microsoft.com/office/officeart/2005/8/layout/default"/>
    <dgm:cxn modelId="{60291729-B13A-4F5F-8F29-2BFDCDEAD5A9}" srcId="{4518E78F-19B2-48F6-BAA1-0C75B2491561}" destId="{309C4EB5-59FA-4CB6-874C-BDAEC2D46F5F}" srcOrd="18" destOrd="0" parTransId="{E3DFBE22-40BE-4186-82BB-FBA07C5C4788}" sibTransId="{9C5849DE-3EF6-43F8-9026-61A5586DE21A}"/>
    <dgm:cxn modelId="{98B79034-D292-4555-9E4C-5F47B7F45F2E}" srcId="{4518E78F-19B2-48F6-BAA1-0C75B2491561}" destId="{D3D9B7F8-0428-468D-A076-53BAC065679B}" srcOrd="7" destOrd="0" parTransId="{5FE411F0-A78A-46DD-9DB9-1D52A8449802}" sibTransId="{8A4D253D-38FC-43B3-BC36-C315CFB7E838}"/>
    <dgm:cxn modelId="{DDD63A35-2E51-48CA-83C7-35E18DAF74A4}" srcId="{4518E78F-19B2-48F6-BAA1-0C75B2491561}" destId="{FC18314A-3ECC-4BB9-8831-A94CF519B0BD}" srcOrd="19" destOrd="0" parTransId="{947CE223-3CE5-467F-870F-D56E4AF3E77A}" sibTransId="{BD511F91-F39D-4498-978F-8C04512FD2E2}"/>
    <dgm:cxn modelId="{D63F2A3A-D1B1-486B-9AA6-0F0774CA6F99}" srcId="{4518E78F-19B2-48F6-BAA1-0C75B2491561}" destId="{3FDD1AA4-ED7A-4F88-81D1-3D831EA051B5}" srcOrd="16" destOrd="0" parTransId="{671950D2-2C41-4761-A6A3-B6BB676B1AF1}" sibTransId="{616DEF09-15DD-40AD-813D-7FBF0C283D24}"/>
    <dgm:cxn modelId="{7448A83F-6AB3-40CE-B1DD-FBE94E2B326C}" type="presOf" srcId="{A5157D75-20CE-4366-BDE1-198CCA6B323A}" destId="{FD237B5E-5B21-4CB4-B1FF-22C08162E9F4}" srcOrd="0" destOrd="0" presId="urn:microsoft.com/office/officeart/2005/8/layout/default"/>
    <dgm:cxn modelId="{2E8DC25B-8C3C-438B-B46C-D3B0745E90CF}" type="presOf" srcId="{D3D9B7F8-0428-468D-A076-53BAC065679B}" destId="{C582F61F-451F-4FAF-9A16-840F31AB745F}" srcOrd="0" destOrd="0" presId="urn:microsoft.com/office/officeart/2005/8/layout/default"/>
    <dgm:cxn modelId="{EA76F741-B525-4D41-A710-D97316B00062}" type="presOf" srcId="{309C4EB5-59FA-4CB6-874C-BDAEC2D46F5F}" destId="{3A851DAA-C74B-4D95-9E35-FF6BAF2C0F3C}" srcOrd="0" destOrd="0" presId="urn:microsoft.com/office/officeart/2005/8/layout/default"/>
    <dgm:cxn modelId="{3509B842-275E-4294-8510-BD97A511FF98}" type="presOf" srcId="{E7129249-B613-4E4C-A8E1-74D5FDDB6352}" destId="{AF6C1A18-48C4-4178-ACAF-DEE046E06D3A}" srcOrd="0" destOrd="0" presId="urn:microsoft.com/office/officeart/2005/8/layout/default"/>
    <dgm:cxn modelId="{0E46814A-0BE1-4E7D-876C-C12A724D756A}" type="presOf" srcId="{FC18314A-3ECC-4BB9-8831-A94CF519B0BD}" destId="{0C48AABE-F6BC-40FA-97F6-00785C7CF773}" srcOrd="0" destOrd="0" presId="urn:microsoft.com/office/officeart/2005/8/layout/default"/>
    <dgm:cxn modelId="{9DB1CD6B-D430-4EDC-B849-B971688DED36}" srcId="{4518E78F-19B2-48F6-BAA1-0C75B2491561}" destId="{96881A00-2BED-4D2C-8700-C3C78294493B}" srcOrd="2" destOrd="0" parTransId="{6FE4F7FE-4D96-4192-A02D-66B500A0C358}" sibTransId="{51E75B94-6A9E-44E7-98F8-2AB8EF455156}"/>
    <dgm:cxn modelId="{78054751-6CF9-4C3E-8621-52E475B36E8D}" type="presOf" srcId="{863367B5-0DDE-4B96-ADBD-F83AC262BCD4}" destId="{56217BFB-8948-4A5E-8E07-AACDDD268503}" srcOrd="0" destOrd="0" presId="urn:microsoft.com/office/officeart/2005/8/layout/default"/>
    <dgm:cxn modelId="{D18F5D72-54BA-4DC5-BBA9-3341989B5AEE}" type="presOf" srcId="{EA6CAA18-A068-4EEA-B4A8-85DD42DEC3D7}" destId="{29F50305-C6DC-427A-A330-EC09D3B3405F}" srcOrd="0" destOrd="0" presId="urn:microsoft.com/office/officeart/2005/8/layout/default"/>
    <dgm:cxn modelId="{B2F57056-7A95-4A93-A215-46C6DEFF1AA7}" srcId="{4518E78F-19B2-48F6-BAA1-0C75B2491561}" destId="{62E2D454-D8EF-4635-9E1F-536A7720C300}" srcOrd="1" destOrd="0" parTransId="{48E42393-F9A3-449E-A7DB-0B3FECD4807B}" sibTransId="{FE0D1865-1112-493A-A650-BDDB823490C6}"/>
    <dgm:cxn modelId="{37936859-58A2-4862-AC52-F1FF77D90C3E}" srcId="{4518E78F-19B2-48F6-BAA1-0C75B2491561}" destId="{21ADBBFC-F540-4040-B5C8-F9716AE1E004}" srcOrd="9" destOrd="0" parTransId="{D1938B0B-6F0E-4461-BDA0-DCD09A61D285}" sibTransId="{AA6680BF-BB87-4C47-A2A6-25E2C8FF8A5D}"/>
    <dgm:cxn modelId="{65246E7A-0A00-47FA-A6BB-D0CF9F17BDE5}" type="presOf" srcId="{3FDD1AA4-ED7A-4F88-81D1-3D831EA051B5}" destId="{6BBC8541-E829-4CE5-B091-EA516D2D27DD}" srcOrd="0" destOrd="0" presId="urn:microsoft.com/office/officeart/2005/8/layout/default"/>
    <dgm:cxn modelId="{03CE898F-C516-4CD5-94A3-79A9C01A1D13}" srcId="{4518E78F-19B2-48F6-BAA1-0C75B2491561}" destId="{680EA845-D98C-4667-978C-92A351B6B768}" srcOrd="10" destOrd="0" parTransId="{8CD4B354-15E3-4DAF-8DC1-FBD2E8323CF8}" sibTransId="{85B6ADF6-F1C0-49E5-B979-F5DC5E624D12}"/>
    <dgm:cxn modelId="{68E93290-DE1D-49C9-BE59-34B7C65EB16C}" type="presOf" srcId="{4518E78F-19B2-48F6-BAA1-0C75B2491561}" destId="{E12E4B0D-960D-461D-983E-554B341D214D}" srcOrd="0" destOrd="0" presId="urn:microsoft.com/office/officeart/2005/8/layout/default"/>
    <dgm:cxn modelId="{34EB9D92-BC8F-44BB-AC6D-2745EF20CA52}" type="presOf" srcId="{791AC002-A73E-403D-967B-2790CCEFA48A}" destId="{E61CEFBB-987D-4A44-829D-26438E063514}" srcOrd="0" destOrd="0" presId="urn:microsoft.com/office/officeart/2005/8/layout/default"/>
    <dgm:cxn modelId="{0381A89A-BB64-4383-B2EF-A74CD3A93057}" type="presOf" srcId="{2588FE93-8468-45F9-9D70-82C2F88AA261}" destId="{D8F5E8CC-6969-4EC1-AD82-9A4BDD85A269}" srcOrd="0" destOrd="0" presId="urn:microsoft.com/office/officeart/2005/8/layout/default"/>
    <dgm:cxn modelId="{2403FDA1-4B65-49E0-8AEB-70AE92DF9CA6}" srcId="{4518E78F-19B2-48F6-BAA1-0C75B2491561}" destId="{863367B5-0DDE-4B96-ADBD-F83AC262BCD4}" srcOrd="8" destOrd="0" parTransId="{FE18C6E9-EC11-4CEC-ACC1-DB1E8B39D3E8}" sibTransId="{E969606D-D33E-4A72-9CCD-B276BBD048C0}"/>
    <dgm:cxn modelId="{55E365A8-15AE-423D-9585-88DB0FE9A98B}" srcId="{4518E78F-19B2-48F6-BAA1-0C75B2491561}" destId="{0D19178D-1361-48A1-A2B4-EF3160404F80}" srcOrd="13" destOrd="0" parTransId="{DC4217BE-58FD-45E8-B709-39A9AB0C8F1A}" sibTransId="{14B1BAFA-BBBB-4EED-AA17-52EEFE05B44A}"/>
    <dgm:cxn modelId="{020A11A9-C6E1-4357-854A-D4978DE64A7A}" type="presOf" srcId="{3186F58C-BBAF-4B47-B13B-3EFE600A21FB}" destId="{5A53111D-70CB-4371-9112-B64329B6F584}" srcOrd="0" destOrd="0" presId="urn:microsoft.com/office/officeart/2005/8/layout/default"/>
    <dgm:cxn modelId="{59EFEBD0-7CE9-4635-9F52-16B3BC2EDDCE}" srcId="{4518E78F-19B2-48F6-BAA1-0C75B2491561}" destId="{A5157D75-20CE-4366-BDE1-198CCA6B323A}" srcOrd="5" destOrd="0" parTransId="{CB61F069-913E-479C-9CB1-8DEAEDC0052D}" sibTransId="{E9D2FA3C-FF59-402C-8C11-0C7D6B0A295A}"/>
    <dgm:cxn modelId="{54D283D6-AA45-435C-8132-311650B3E5C4}" srcId="{4518E78F-19B2-48F6-BAA1-0C75B2491561}" destId="{0F9E2746-E566-4BF2-A599-B74E4938E9ED}" srcOrd="14" destOrd="0" parTransId="{8CD05B3E-3EE0-4A4E-B73B-3044D9E79D61}" sibTransId="{4DF1059F-BC26-45B4-989A-433375224378}"/>
    <dgm:cxn modelId="{7EA84ADC-F25A-45C8-AF69-40D4F44D877D}" srcId="{4518E78F-19B2-48F6-BAA1-0C75B2491561}" destId="{791AC002-A73E-403D-967B-2790CCEFA48A}" srcOrd="15" destOrd="0" parTransId="{B8916499-9AB4-4EFE-896B-5EE9A5B2BD2F}" sibTransId="{C34E0DB8-98F4-4E70-85A5-E659C5A0770E}"/>
    <dgm:cxn modelId="{A2228DE2-5D30-4E5B-A0B5-188BCA02C72E}" type="presOf" srcId="{ABA111CC-E5C7-428D-A4ED-01BBA5407D27}" destId="{41E7BFD4-45A1-45E9-95E4-2EB810943355}" srcOrd="0" destOrd="0" presId="urn:microsoft.com/office/officeart/2005/8/layout/default"/>
    <dgm:cxn modelId="{8CCF33E9-86F6-4CCF-A630-264532370AA3}" type="presOf" srcId="{21ADBBFC-F540-4040-B5C8-F9716AE1E004}" destId="{DE656944-5785-44B9-ACF4-1FE1ABEDE077}" srcOrd="0" destOrd="0" presId="urn:microsoft.com/office/officeart/2005/8/layout/default"/>
    <dgm:cxn modelId="{5D0383F2-7620-4F06-85CC-D21E4F0EC0BA}" srcId="{4518E78F-19B2-48F6-BAA1-0C75B2491561}" destId="{53627729-1F17-4532-8D8C-958FC3C116A9}" srcOrd="6" destOrd="0" parTransId="{8D573557-0B6A-49F6-AD85-6D8DFD2C9327}" sibTransId="{14359259-5922-4716-BE18-5F7F717444D3}"/>
    <dgm:cxn modelId="{A70051F7-F7E6-4316-90B0-F82E4991E41B}" srcId="{4518E78F-19B2-48F6-BAA1-0C75B2491561}" destId="{0C3AD36E-308E-47BB-A58A-90C284BAD646}" srcOrd="11" destOrd="0" parTransId="{EF3614D5-3ECD-4FC4-8DFA-CC4DD3729DD0}" sibTransId="{B3B3F8BE-D7B9-4F3C-80D5-7B4C34C31B6A}"/>
    <dgm:cxn modelId="{5EF5B6FA-8C8A-404C-A803-DF249D650999}" srcId="{4518E78F-19B2-48F6-BAA1-0C75B2491561}" destId="{E7129249-B613-4E4C-A8E1-74D5FDDB6352}" srcOrd="17" destOrd="0" parTransId="{21043060-40FF-4F79-8E1C-66F30DC35571}" sibTransId="{3F587F93-D177-4509-BA5F-43186CFB4537}"/>
    <dgm:cxn modelId="{9B27BDFC-6886-4CBC-AF11-21919EE88E87}" srcId="{4518E78F-19B2-48F6-BAA1-0C75B2491561}" destId="{3186F58C-BBAF-4B47-B13B-3EFE600A21FB}" srcOrd="3" destOrd="0" parTransId="{FA3CA6B0-A05F-475A-AAC9-A79A796414C1}" sibTransId="{E790C4FF-D148-4ADF-A2A6-B95BAC6404CB}"/>
    <dgm:cxn modelId="{9DC37BFE-5CF7-4D0F-BBAC-66A1A12FB3B5}" srcId="{4518E78F-19B2-48F6-BAA1-0C75B2491561}" destId="{EA6CAA18-A068-4EEA-B4A8-85DD42DEC3D7}" srcOrd="4" destOrd="0" parTransId="{F850183D-714C-45D8-890C-C9C5E21D5213}" sibTransId="{ABE6E694-2BF9-4A42-BEA8-72C100A7625F}"/>
    <dgm:cxn modelId="{8F4CB4FE-B342-4AD7-A9D0-E624C204AC9B}" type="presOf" srcId="{0C3AD36E-308E-47BB-A58A-90C284BAD646}" destId="{1AFC806B-6227-44FE-9988-23C454907A9F}" srcOrd="0" destOrd="0" presId="urn:microsoft.com/office/officeart/2005/8/layout/default"/>
    <dgm:cxn modelId="{ACD420FF-A61A-4E40-8891-E0B8E57E28F3}" type="presOf" srcId="{680EA845-D98C-4667-978C-92A351B6B768}" destId="{58F6023A-6582-4E5E-A9B6-633697F15ADA}" srcOrd="0" destOrd="0" presId="urn:microsoft.com/office/officeart/2005/8/layout/default"/>
    <dgm:cxn modelId="{E3DA9E0B-D917-4F41-AF0A-B9D0FC2ABA2C}" type="presParOf" srcId="{E12E4B0D-960D-461D-983E-554B341D214D}" destId="{D8F5E8CC-6969-4EC1-AD82-9A4BDD85A269}" srcOrd="0" destOrd="0" presId="urn:microsoft.com/office/officeart/2005/8/layout/default"/>
    <dgm:cxn modelId="{72C4C010-3352-40ED-85E1-F5A39C61D31A}" type="presParOf" srcId="{E12E4B0D-960D-461D-983E-554B341D214D}" destId="{EEFDE5C9-85D6-42F4-A88C-A7D04420D4DE}" srcOrd="1" destOrd="0" presId="urn:microsoft.com/office/officeart/2005/8/layout/default"/>
    <dgm:cxn modelId="{32D0583E-BFDE-4C95-AF05-D69FB951A047}" type="presParOf" srcId="{E12E4B0D-960D-461D-983E-554B341D214D}" destId="{E29DE9F0-E8F9-4496-A188-20CF96C16DE6}" srcOrd="2" destOrd="0" presId="urn:microsoft.com/office/officeart/2005/8/layout/default"/>
    <dgm:cxn modelId="{213BFAEF-B10C-4526-8FF7-DF40E9D2A7D5}" type="presParOf" srcId="{E12E4B0D-960D-461D-983E-554B341D214D}" destId="{A479F0B5-A216-4890-A066-F6CEB69C76F8}" srcOrd="3" destOrd="0" presId="urn:microsoft.com/office/officeart/2005/8/layout/default"/>
    <dgm:cxn modelId="{469AFEDE-8C8C-4142-8329-1A7CC7A3C054}" type="presParOf" srcId="{E12E4B0D-960D-461D-983E-554B341D214D}" destId="{73112B36-2BD2-46BA-9F41-3ED165D04532}" srcOrd="4" destOrd="0" presId="urn:microsoft.com/office/officeart/2005/8/layout/default"/>
    <dgm:cxn modelId="{1C61D534-50E5-4A90-847F-42469E7505A1}" type="presParOf" srcId="{E12E4B0D-960D-461D-983E-554B341D214D}" destId="{8DEB18F3-A199-4A12-997C-45F08929E914}" srcOrd="5" destOrd="0" presId="urn:microsoft.com/office/officeart/2005/8/layout/default"/>
    <dgm:cxn modelId="{AC741E4B-DD51-42CA-8628-302F31885FD9}" type="presParOf" srcId="{E12E4B0D-960D-461D-983E-554B341D214D}" destId="{5A53111D-70CB-4371-9112-B64329B6F584}" srcOrd="6" destOrd="0" presId="urn:microsoft.com/office/officeart/2005/8/layout/default"/>
    <dgm:cxn modelId="{D989FFD4-F8A9-47F4-9206-873D00B95EC1}" type="presParOf" srcId="{E12E4B0D-960D-461D-983E-554B341D214D}" destId="{801BB2FA-765D-4307-9156-93E9836E5CF2}" srcOrd="7" destOrd="0" presId="urn:microsoft.com/office/officeart/2005/8/layout/default"/>
    <dgm:cxn modelId="{BD235232-0F45-45AD-AB58-B02D27352711}" type="presParOf" srcId="{E12E4B0D-960D-461D-983E-554B341D214D}" destId="{29F50305-C6DC-427A-A330-EC09D3B3405F}" srcOrd="8" destOrd="0" presId="urn:microsoft.com/office/officeart/2005/8/layout/default"/>
    <dgm:cxn modelId="{EF43080B-67CF-44A6-83FE-38ADDBAB0024}" type="presParOf" srcId="{E12E4B0D-960D-461D-983E-554B341D214D}" destId="{28466707-83D4-4290-B710-40F70DF57432}" srcOrd="9" destOrd="0" presId="urn:microsoft.com/office/officeart/2005/8/layout/default"/>
    <dgm:cxn modelId="{7DD60F19-F19C-48C0-9629-0E9A26138B03}" type="presParOf" srcId="{E12E4B0D-960D-461D-983E-554B341D214D}" destId="{FD237B5E-5B21-4CB4-B1FF-22C08162E9F4}" srcOrd="10" destOrd="0" presId="urn:microsoft.com/office/officeart/2005/8/layout/default"/>
    <dgm:cxn modelId="{ECD13CAE-E3E2-4FA9-B405-0278173F7D0F}" type="presParOf" srcId="{E12E4B0D-960D-461D-983E-554B341D214D}" destId="{7AEBDB57-93FA-46DD-B504-C6DDC4B472CE}" srcOrd="11" destOrd="0" presId="urn:microsoft.com/office/officeart/2005/8/layout/default"/>
    <dgm:cxn modelId="{F0C48BC8-3F11-4A20-A505-1AE1DA3F149E}" type="presParOf" srcId="{E12E4B0D-960D-461D-983E-554B341D214D}" destId="{9C2C9E09-3E53-4370-955E-15CF7E33AC00}" srcOrd="12" destOrd="0" presId="urn:microsoft.com/office/officeart/2005/8/layout/default"/>
    <dgm:cxn modelId="{BECB3186-36C5-4197-BEFD-74C5064FD735}" type="presParOf" srcId="{E12E4B0D-960D-461D-983E-554B341D214D}" destId="{2661104A-18CA-4462-919D-56E673D3A17D}" srcOrd="13" destOrd="0" presId="urn:microsoft.com/office/officeart/2005/8/layout/default"/>
    <dgm:cxn modelId="{E2DF35B2-3C9B-4D29-85FD-830C46BDA2E0}" type="presParOf" srcId="{E12E4B0D-960D-461D-983E-554B341D214D}" destId="{C582F61F-451F-4FAF-9A16-840F31AB745F}" srcOrd="14" destOrd="0" presId="urn:microsoft.com/office/officeart/2005/8/layout/default"/>
    <dgm:cxn modelId="{CC3012E2-517E-418E-B2DF-223975EDA5AB}" type="presParOf" srcId="{E12E4B0D-960D-461D-983E-554B341D214D}" destId="{D0EB4F60-73A9-40D2-96FA-0EAD1B265B45}" srcOrd="15" destOrd="0" presId="urn:microsoft.com/office/officeart/2005/8/layout/default"/>
    <dgm:cxn modelId="{2D08A927-C676-4CF9-9A93-5B343B99F2A1}" type="presParOf" srcId="{E12E4B0D-960D-461D-983E-554B341D214D}" destId="{56217BFB-8948-4A5E-8E07-AACDDD268503}" srcOrd="16" destOrd="0" presId="urn:microsoft.com/office/officeart/2005/8/layout/default"/>
    <dgm:cxn modelId="{06CA4784-1835-4291-A404-944D172A5342}" type="presParOf" srcId="{E12E4B0D-960D-461D-983E-554B341D214D}" destId="{A8794536-ECA4-4E54-BCD7-683EA8E42A13}" srcOrd="17" destOrd="0" presId="urn:microsoft.com/office/officeart/2005/8/layout/default"/>
    <dgm:cxn modelId="{91442520-1009-49DC-AB70-2AABA88A2F88}" type="presParOf" srcId="{E12E4B0D-960D-461D-983E-554B341D214D}" destId="{DE656944-5785-44B9-ACF4-1FE1ABEDE077}" srcOrd="18" destOrd="0" presId="urn:microsoft.com/office/officeart/2005/8/layout/default"/>
    <dgm:cxn modelId="{A9C1EAF8-5920-47E1-A063-92B09F7EAA9F}" type="presParOf" srcId="{E12E4B0D-960D-461D-983E-554B341D214D}" destId="{A52BDC5C-E365-49B2-B16C-7F5A9E1D9561}" srcOrd="19" destOrd="0" presId="urn:microsoft.com/office/officeart/2005/8/layout/default"/>
    <dgm:cxn modelId="{FD051541-E8A9-452E-8D62-77EB66B9E055}" type="presParOf" srcId="{E12E4B0D-960D-461D-983E-554B341D214D}" destId="{58F6023A-6582-4E5E-A9B6-633697F15ADA}" srcOrd="20" destOrd="0" presId="urn:microsoft.com/office/officeart/2005/8/layout/default"/>
    <dgm:cxn modelId="{25255D49-C60A-4DDB-954E-FB3DE5C6DE61}" type="presParOf" srcId="{E12E4B0D-960D-461D-983E-554B341D214D}" destId="{EFFD65A7-7A8E-412B-8C78-C0DADC633005}" srcOrd="21" destOrd="0" presId="urn:microsoft.com/office/officeart/2005/8/layout/default"/>
    <dgm:cxn modelId="{BEC3E718-076D-4903-88E6-F1837E8E6F4C}" type="presParOf" srcId="{E12E4B0D-960D-461D-983E-554B341D214D}" destId="{1AFC806B-6227-44FE-9988-23C454907A9F}" srcOrd="22" destOrd="0" presId="urn:microsoft.com/office/officeart/2005/8/layout/default"/>
    <dgm:cxn modelId="{51750BD9-72D3-4732-8496-EC41D1231995}" type="presParOf" srcId="{E12E4B0D-960D-461D-983E-554B341D214D}" destId="{0FD54F32-A151-4ACD-A201-8CCE9E5BAF33}" srcOrd="23" destOrd="0" presId="urn:microsoft.com/office/officeart/2005/8/layout/default"/>
    <dgm:cxn modelId="{926CEC2D-6F47-4ED0-A5EA-5D1A4E974E7B}" type="presParOf" srcId="{E12E4B0D-960D-461D-983E-554B341D214D}" destId="{41E7BFD4-45A1-45E9-95E4-2EB810943355}" srcOrd="24" destOrd="0" presId="urn:microsoft.com/office/officeart/2005/8/layout/default"/>
    <dgm:cxn modelId="{D4A58E9E-E263-4AD9-8264-6BDF17094F4E}" type="presParOf" srcId="{E12E4B0D-960D-461D-983E-554B341D214D}" destId="{EC89941E-9D0F-4A8B-A256-07F29EC7943F}" srcOrd="25" destOrd="0" presId="urn:microsoft.com/office/officeart/2005/8/layout/default"/>
    <dgm:cxn modelId="{D4E0EFB2-4384-43C5-AEEB-277FDED3D932}" type="presParOf" srcId="{E12E4B0D-960D-461D-983E-554B341D214D}" destId="{0AEF3F47-C295-44C9-83A5-983D739392F9}" srcOrd="26" destOrd="0" presId="urn:microsoft.com/office/officeart/2005/8/layout/default"/>
    <dgm:cxn modelId="{7D8DA29E-1124-45B4-AFE1-08FA12CC4936}" type="presParOf" srcId="{E12E4B0D-960D-461D-983E-554B341D214D}" destId="{2E2477F2-29E4-4548-9EAE-7B1F2DAE9F61}" srcOrd="27" destOrd="0" presId="urn:microsoft.com/office/officeart/2005/8/layout/default"/>
    <dgm:cxn modelId="{0DB34A9E-6D4D-46D2-B3C3-7EC3C1FD837D}" type="presParOf" srcId="{E12E4B0D-960D-461D-983E-554B341D214D}" destId="{74C060A0-4547-4ABC-8380-C1E21DD1E8E0}" srcOrd="28" destOrd="0" presId="urn:microsoft.com/office/officeart/2005/8/layout/default"/>
    <dgm:cxn modelId="{12D4926B-1844-42E0-9A70-4DAD71B821F2}" type="presParOf" srcId="{E12E4B0D-960D-461D-983E-554B341D214D}" destId="{6CB73C26-AC8C-41E5-95E2-21482A135F68}" srcOrd="29" destOrd="0" presId="urn:microsoft.com/office/officeart/2005/8/layout/default"/>
    <dgm:cxn modelId="{7718E1EE-60CD-4472-9370-9AC9935ECF61}" type="presParOf" srcId="{E12E4B0D-960D-461D-983E-554B341D214D}" destId="{E61CEFBB-987D-4A44-829D-26438E063514}" srcOrd="30" destOrd="0" presId="urn:microsoft.com/office/officeart/2005/8/layout/default"/>
    <dgm:cxn modelId="{9EA20BCC-4737-479A-B22E-473B2DDAE57A}" type="presParOf" srcId="{E12E4B0D-960D-461D-983E-554B341D214D}" destId="{5FD76579-B7B4-484D-A15B-B1CD49284240}" srcOrd="31" destOrd="0" presId="urn:microsoft.com/office/officeart/2005/8/layout/default"/>
    <dgm:cxn modelId="{EBD349DF-6851-438A-A964-33B7E0BB7536}" type="presParOf" srcId="{E12E4B0D-960D-461D-983E-554B341D214D}" destId="{6BBC8541-E829-4CE5-B091-EA516D2D27DD}" srcOrd="32" destOrd="0" presId="urn:microsoft.com/office/officeart/2005/8/layout/default"/>
    <dgm:cxn modelId="{939F4544-D73A-41B2-BB48-1261D5A40E8B}" type="presParOf" srcId="{E12E4B0D-960D-461D-983E-554B341D214D}" destId="{5324380A-F4C6-47DF-BF61-4D89DC6312FD}" srcOrd="33" destOrd="0" presId="urn:microsoft.com/office/officeart/2005/8/layout/default"/>
    <dgm:cxn modelId="{8C942AEC-D354-4618-AD91-166B0FBD1B00}" type="presParOf" srcId="{E12E4B0D-960D-461D-983E-554B341D214D}" destId="{AF6C1A18-48C4-4178-ACAF-DEE046E06D3A}" srcOrd="34" destOrd="0" presId="urn:microsoft.com/office/officeart/2005/8/layout/default"/>
    <dgm:cxn modelId="{E1C585E4-FB57-45D6-A08E-B14B966BB9E5}" type="presParOf" srcId="{E12E4B0D-960D-461D-983E-554B341D214D}" destId="{2DB0F95A-8245-4F71-AE3B-63B62568A78E}" srcOrd="35" destOrd="0" presId="urn:microsoft.com/office/officeart/2005/8/layout/default"/>
    <dgm:cxn modelId="{DA4118CD-86CB-43CE-A3FF-781F5C8B8D34}" type="presParOf" srcId="{E12E4B0D-960D-461D-983E-554B341D214D}" destId="{3A851DAA-C74B-4D95-9E35-FF6BAF2C0F3C}" srcOrd="36" destOrd="0" presId="urn:microsoft.com/office/officeart/2005/8/layout/default"/>
    <dgm:cxn modelId="{E2479A9C-1F89-4CBB-8522-73AA5F6AE2E5}" type="presParOf" srcId="{E12E4B0D-960D-461D-983E-554B341D214D}" destId="{79CB1CF2-80E0-4996-9A6D-AEA7E41C03A4}" srcOrd="37" destOrd="0" presId="urn:microsoft.com/office/officeart/2005/8/layout/default"/>
    <dgm:cxn modelId="{ABA5A7EE-02A5-4D86-A46B-AB37CB5088B5}" type="presParOf" srcId="{E12E4B0D-960D-461D-983E-554B341D214D}" destId="{0C48AABE-F6BC-40FA-97F6-00785C7CF773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9EA97-DBBD-4322-82EA-423FC85E39E7}">
      <dsp:nvSpPr>
        <dsp:cNvPr id="0" name=""/>
        <dsp:cNvSpPr/>
      </dsp:nvSpPr>
      <dsp:spPr>
        <a:xfrm>
          <a:off x="2814214" y="0"/>
          <a:ext cx="2802415" cy="924779"/>
        </a:xfrm>
        <a:prstGeom prst="trapezoid">
          <a:avLst>
            <a:gd name="adj" fmla="val 147191"/>
          </a:avLst>
        </a:prstGeom>
        <a:solidFill>
          <a:srgbClr val="CC1C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VISION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/>
            <a:t>Health services around the world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kern="1200" dirty="0"/>
            <a:t>will have effective HV systems in place</a:t>
          </a:r>
          <a:endParaRPr lang="en-GB" sz="1300" b="1" kern="1200" dirty="0"/>
        </a:p>
      </dsp:txBody>
      <dsp:txXfrm>
        <a:off x="2814214" y="0"/>
        <a:ext cx="2802415" cy="924779"/>
      </dsp:txXfrm>
    </dsp:sp>
    <dsp:sp modelId="{1760922B-ADC9-4BF8-B4F8-3ECD5DB35EA8}">
      <dsp:nvSpPr>
        <dsp:cNvPr id="0" name=""/>
        <dsp:cNvSpPr/>
      </dsp:nvSpPr>
      <dsp:spPr>
        <a:xfrm>
          <a:off x="0" y="924779"/>
          <a:ext cx="8430844" cy="1939140"/>
        </a:xfrm>
        <a:prstGeom prst="trapezoid">
          <a:avLst>
            <a:gd name="adj" fmla="val 147191"/>
          </a:avLst>
        </a:prstGeom>
        <a:solidFill>
          <a:srgbClr val="CC1C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1" kern="1200" dirty="0"/>
            <a:t>MISSION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1. To promote HV internationally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to improve outcomes for donors and patients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2. To support HV systems worldwide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kern="1200" dirty="0"/>
            <a:t>3. To be the leading international HV resource</a:t>
          </a:r>
          <a:endParaRPr lang="en-GB" sz="1400" b="1" kern="1200" dirty="0"/>
        </a:p>
      </dsp:txBody>
      <dsp:txXfrm>
        <a:off x="1475397" y="924779"/>
        <a:ext cx="5480048" cy="1939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5E8CC-6969-4EC1-AD82-9A4BDD85A269}">
      <dsp:nvSpPr>
        <dsp:cNvPr id="0" name=""/>
        <dsp:cNvSpPr/>
      </dsp:nvSpPr>
      <dsp:spPr>
        <a:xfrm>
          <a:off x="861183" y="2826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Bordeaux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1997</a:t>
          </a:r>
        </a:p>
      </dsp:txBody>
      <dsp:txXfrm>
        <a:off x="861183" y="2826"/>
        <a:ext cx="1639735" cy="983841"/>
      </dsp:txXfrm>
    </dsp:sp>
    <dsp:sp modelId="{E29DE9F0-E8F9-4496-A188-20CF96C16DE6}">
      <dsp:nvSpPr>
        <dsp:cNvPr id="0" name=""/>
        <dsp:cNvSpPr/>
      </dsp:nvSpPr>
      <dsp:spPr>
        <a:xfrm>
          <a:off x="2664892" y="2826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Lyon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1998 </a:t>
          </a:r>
        </a:p>
      </dsp:txBody>
      <dsp:txXfrm>
        <a:off x="2664892" y="2826"/>
        <a:ext cx="1639735" cy="983841"/>
      </dsp:txXfrm>
    </dsp:sp>
    <dsp:sp modelId="{73112B36-2BD2-46BA-9F41-3ED165D04532}">
      <dsp:nvSpPr>
        <dsp:cNvPr id="0" name=""/>
        <dsp:cNvSpPr/>
      </dsp:nvSpPr>
      <dsp:spPr>
        <a:xfrm>
          <a:off x="4468601" y="2826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Montpellier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2000 </a:t>
          </a:r>
          <a:endParaRPr lang="en-US" sz="1700" kern="1200" dirty="0"/>
        </a:p>
      </dsp:txBody>
      <dsp:txXfrm>
        <a:off x="4468601" y="2826"/>
        <a:ext cx="1639735" cy="983841"/>
      </dsp:txXfrm>
    </dsp:sp>
    <dsp:sp modelId="{5A53111D-70CB-4371-9112-B64329B6F584}">
      <dsp:nvSpPr>
        <dsp:cNvPr id="0" name=""/>
        <dsp:cNvSpPr/>
      </dsp:nvSpPr>
      <dsp:spPr>
        <a:xfrm>
          <a:off x="6272310" y="2826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Athens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2001</a:t>
          </a:r>
          <a:endParaRPr lang="en-US" sz="1700" kern="1200" dirty="0"/>
        </a:p>
      </dsp:txBody>
      <dsp:txXfrm>
        <a:off x="6272310" y="2826"/>
        <a:ext cx="1639735" cy="983841"/>
      </dsp:txXfrm>
    </dsp:sp>
    <dsp:sp modelId="{29F50305-C6DC-427A-A330-EC09D3B3405F}">
      <dsp:nvSpPr>
        <dsp:cNvPr id="0" name=""/>
        <dsp:cNvSpPr/>
      </dsp:nvSpPr>
      <dsp:spPr>
        <a:xfrm>
          <a:off x="8076018" y="2826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Amsterdam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2003</a:t>
          </a:r>
          <a:endParaRPr lang="en-US" sz="1700" kern="1200" dirty="0"/>
        </a:p>
      </dsp:txBody>
      <dsp:txXfrm>
        <a:off x="8076018" y="2826"/>
        <a:ext cx="1639735" cy="983841"/>
      </dsp:txXfrm>
    </dsp:sp>
    <dsp:sp modelId="{FD237B5E-5B21-4CB4-B1FF-22C08162E9F4}">
      <dsp:nvSpPr>
        <dsp:cNvPr id="0" name=""/>
        <dsp:cNvSpPr/>
      </dsp:nvSpPr>
      <dsp:spPr>
        <a:xfrm>
          <a:off x="861183" y="1150641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Zurich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2004</a:t>
          </a:r>
          <a:endParaRPr lang="en-US" sz="1700" kern="1200" dirty="0"/>
        </a:p>
      </dsp:txBody>
      <dsp:txXfrm>
        <a:off x="861183" y="1150641"/>
        <a:ext cx="1639735" cy="983841"/>
      </dsp:txXfrm>
    </dsp:sp>
    <dsp:sp modelId="{9C2C9E09-3E53-4370-955E-15CF7E33AC00}">
      <dsp:nvSpPr>
        <dsp:cNvPr id="0" name=""/>
        <dsp:cNvSpPr/>
      </dsp:nvSpPr>
      <dsp:spPr>
        <a:xfrm>
          <a:off x="2664892" y="1150641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London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2005</a:t>
          </a:r>
          <a:endParaRPr lang="en-US" sz="1700" kern="1200" dirty="0"/>
        </a:p>
      </dsp:txBody>
      <dsp:txXfrm>
        <a:off x="2664892" y="1150641"/>
        <a:ext cx="1639735" cy="983841"/>
      </dsp:txXfrm>
    </dsp:sp>
    <dsp:sp modelId="{C582F61F-451F-4FAF-9A16-840F31AB745F}">
      <dsp:nvSpPr>
        <dsp:cNvPr id="0" name=""/>
        <dsp:cNvSpPr/>
      </dsp:nvSpPr>
      <dsp:spPr>
        <a:xfrm>
          <a:off x="4468601" y="1150641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Porto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2006</a:t>
          </a:r>
          <a:endParaRPr lang="en-US" sz="1700" kern="1200" dirty="0"/>
        </a:p>
      </dsp:txBody>
      <dsp:txXfrm>
        <a:off x="4468601" y="1150641"/>
        <a:ext cx="1639735" cy="983841"/>
      </dsp:txXfrm>
    </dsp:sp>
    <dsp:sp modelId="{56217BFB-8948-4A5E-8E07-AACDDD268503}">
      <dsp:nvSpPr>
        <dsp:cNvPr id="0" name=""/>
        <dsp:cNvSpPr/>
      </dsp:nvSpPr>
      <dsp:spPr>
        <a:xfrm>
          <a:off x="6272310" y="1150641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Dublin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2007</a:t>
          </a:r>
          <a:endParaRPr lang="en-US" sz="1700" kern="1200" dirty="0"/>
        </a:p>
      </dsp:txBody>
      <dsp:txXfrm>
        <a:off x="6272310" y="1150641"/>
        <a:ext cx="1639735" cy="983841"/>
      </dsp:txXfrm>
    </dsp:sp>
    <dsp:sp modelId="{DE656944-5785-44B9-ACF4-1FE1ABEDE077}">
      <dsp:nvSpPr>
        <dsp:cNvPr id="0" name=""/>
        <dsp:cNvSpPr/>
      </dsp:nvSpPr>
      <dsp:spPr>
        <a:xfrm>
          <a:off x="8076018" y="1150641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Frankfort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2008</a:t>
          </a:r>
          <a:endParaRPr lang="en-US" sz="1700" kern="1200" dirty="0"/>
        </a:p>
      </dsp:txBody>
      <dsp:txXfrm>
        <a:off x="8076018" y="1150641"/>
        <a:ext cx="1639735" cy="983841"/>
      </dsp:txXfrm>
    </dsp:sp>
    <dsp:sp modelId="{58F6023A-6582-4E5E-A9B6-633697F15ADA}">
      <dsp:nvSpPr>
        <dsp:cNvPr id="0" name=""/>
        <dsp:cNvSpPr/>
      </dsp:nvSpPr>
      <dsp:spPr>
        <a:xfrm>
          <a:off x="861183" y="2298455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Rome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2009</a:t>
          </a:r>
          <a:endParaRPr lang="en-US" sz="1700" kern="1200" dirty="0"/>
        </a:p>
      </dsp:txBody>
      <dsp:txXfrm>
        <a:off x="861183" y="2298455"/>
        <a:ext cx="1639735" cy="983841"/>
      </dsp:txXfrm>
    </dsp:sp>
    <dsp:sp modelId="{1AFC806B-6227-44FE-9988-23C454907A9F}">
      <dsp:nvSpPr>
        <dsp:cNvPr id="0" name=""/>
        <dsp:cNvSpPr/>
      </dsp:nvSpPr>
      <dsp:spPr>
        <a:xfrm>
          <a:off x="2664892" y="2298455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Dubrovnik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2010</a:t>
          </a:r>
          <a:endParaRPr lang="en-US" sz="1700" kern="1200" dirty="0"/>
        </a:p>
      </dsp:txBody>
      <dsp:txXfrm>
        <a:off x="2664892" y="2298455"/>
        <a:ext cx="1639735" cy="983841"/>
      </dsp:txXfrm>
    </dsp:sp>
    <dsp:sp modelId="{41E7BFD4-45A1-45E9-95E4-2EB810943355}">
      <dsp:nvSpPr>
        <dsp:cNvPr id="0" name=""/>
        <dsp:cNvSpPr/>
      </dsp:nvSpPr>
      <dsp:spPr>
        <a:xfrm>
          <a:off x="4468601" y="2298455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Amsterdam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2011</a:t>
          </a:r>
          <a:endParaRPr lang="en-US" sz="1700" kern="1200" dirty="0"/>
        </a:p>
      </dsp:txBody>
      <dsp:txXfrm>
        <a:off x="4468601" y="2298455"/>
        <a:ext cx="1639735" cy="983841"/>
      </dsp:txXfrm>
    </dsp:sp>
    <dsp:sp modelId="{0AEF3F47-C295-44C9-83A5-983D739392F9}">
      <dsp:nvSpPr>
        <dsp:cNvPr id="0" name=""/>
        <dsp:cNvSpPr/>
      </dsp:nvSpPr>
      <dsp:spPr>
        <a:xfrm>
          <a:off x="6272310" y="2298455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Montreal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2012</a:t>
          </a:r>
          <a:endParaRPr lang="en-US" sz="1700" kern="1200" dirty="0"/>
        </a:p>
      </dsp:txBody>
      <dsp:txXfrm>
        <a:off x="6272310" y="2298455"/>
        <a:ext cx="1639735" cy="983841"/>
      </dsp:txXfrm>
    </dsp:sp>
    <dsp:sp modelId="{74C060A0-4547-4ABC-8380-C1E21DD1E8E0}">
      <dsp:nvSpPr>
        <dsp:cNvPr id="0" name=""/>
        <dsp:cNvSpPr/>
      </dsp:nvSpPr>
      <dsp:spPr>
        <a:xfrm>
          <a:off x="8076018" y="2298455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Brussels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2013</a:t>
          </a:r>
        </a:p>
      </dsp:txBody>
      <dsp:txXfrm>
        <a:off x="8076018" y="2298455"/>
        <a:ext cx="1639735" cy="983841"/>
      </dsp:txXfrm>
    </dsp:sp>
    <dsp:sp modelId="{E61CEFBB-987D-4A44-829D-26438E063514}">
      <dsp:nvSpPr>
        <dsp:cNvPr id="0" name=""/>
        <dsp:cNvSpPr/>
      </dsp:nvSpPr>
      <dsp:spPr>
        <a:xfrm>
          <a:off x="861183" y="3446270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Barcelona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2014</a:t>
          </a:r>
        </a:p>
      </dsp:txBody>
      <dsp:txXfrm>
        <a:off x="861183" y="3446270"/>
        <a:ext cx="1639735" cy="983841"/>
      </dsp:txXfrm>
    </dsp:sp>
    <dsp:sp modelId="{6BBC8541-E829-4CE5-B091-EA516D2D27DD}">
      <dsp:nvSpPr>
        <dsp:cNvPr id="0" name=""/>
        <dsp:cNvSpPr/>
      </dsp:nvSpPr>
      <dsp:spPr>
        <a:xfrm>
          <a:off x="2664892" y="3446270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Paris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2016</a:t>
          </a:r>
          <a:endParaRPr lang="en-US" sz="1700" kern="1200" dirty="0"/>
        </a:p>
      </dsp:txBody>
      <dsp:txXfrm>
        <a:off x="2664892" y="3446270"/>
        <a:ext cx="1639735" cy="983841"/>
      </dsp:txXfrm>
    </dsp:sp>
    <dsp:sp modelId="{AF6C1A18-48C4-4178-ACAF-DEE046E06D3A}">
      <dsp:nvSpPr>
        <dsp:cNvPr id="0" name=""/>
        <dsp:cNvSpPr/>
      </dsp:nvSpPr>
      <dsp:spPr>
        <a:xfrm>
          <a:off x="4468601" y="3446270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Manchester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2018</a:t>
          </a:r>
        </a:p>
      </dsp:txBody>
      <dsp:txXfrm>
        <a:off x="4468601" y="3446270"/>
        <a:ext cx="1639735" cy="983841"/>
      </dsp:txXfrm>
    </dsp:sp>
    <dsp:sp modelId="{3A851DAA-C74B-4D95-9E35-FF6BAF2C0F3C}">
      <dsp:nvSpPr>
        <dsp:cNvPr id="0" name=""/>
        <dsp:cNvSpPr/>
      </dsp:nvSpPr>
      <dsp:spPr>
        <a:xfrm>
          <a:off x="6272310" y="3446270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Virtual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March 2021</a:t>
          </a:r>
        </a:p>
      </dsp:txBody>
      <dsp:txXfrm>
        <a:off x="6272310" y="3446270"/>
        <a:ext cx="1639735" cy="983841"/>
      </dsp:txXfrm>
    </dsp:sp>
    <dsp:sp modelId="{0C48AABE-F6BC-40FA-97F6-00785C7CF773}">
      <dsp:nvSpPr>
        <dsp:cNvPr id="0" name=""/>
        <dsp:cNvSpPr/>
      </dsp:nvSpPr>
      <dsp:spPr>
        <a:xfrm>
          <a:off x="8076018" y="3446270"/>
          <a:ext cx="1639735" cy="983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Virtual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September 2021</a:t>
          </a:r>
        </a:p>
      </dsp:txBody>
      <dsp:txXfrm>
        <a:off x="8076018" y="3446270"/>
        <a:ext cx="1639735" cy="98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F1B75-D2B4-46EF-9620-7B94A27B02C5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FF21-B25D-4A9F-9FF7-0704F4B2D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8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7FF11-9210-4E55-AC80-54103E1F0108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45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0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2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Denominators</a:t>
            </a:r>
            <a:r>
              <a:rPr lang="nl-NL" dirty="0"/>
              <a:t>:</a:t>
            </a:r>
            <a:r>
              <a:rPr lang="nl-NL" baseline="0" dirty="0"/>
              <a:t> </a:t>
            </a:r>
            <a:r>
              <a:rPr lang="nl-NL" baseline="0" dirty="0" err="1"/>
              <a:t>numbers</a:t>
            </a:r>
            <a:r>
              <a:rPr lang="nl-NL" baseline="0" dirty="0"/>
              <a:t> of WBD and </a:t>
            </a:r>
            <a:r>
              <a:rPr lang="nl-NL" baseline="0" dirty="0" err="1"/>
              <a:t>apheresis</a:t>
            </a:r>
            <a:r>
              <a:rPr lang="nl-NL" baseline="0" dirty="0"/>
              <a:t> </a:t>
            </a:r>
            <a:r>
              <a:rPr lang="nl-NL" baseline="0" dirty="0" err="1"/>
              <a:t>donations</a:t>
            </a:r>
            <a:r>
              <a:rPr lang="nl-NL" baseline="0" dirty="0"/>
              <a:t>. Donor adverse </a:t>
            </a:r>
            <a:r>
              <a:rPr lang="nl-NL" baseline="0" dirty="0" err="1"/>
              <a:t>reactions</a:t>
            </a:r>
            <a:r>
              <a:rPr lang="nl-NL" baseline="0" dirty="0"/>
              <a:t> collected </a:t>
            </a:r>
            <a:r>
              <a:rPr lang="nl-NL" baseline="0" dirty="0" err="1"/>
              <a:t>separately</a:t>
            </a:r>
            <a:r>
              <a:rPr lang="nl-NL" baseline="0" dirty="0"/>
              <a:t> (WBD-</a:t>
            </a:r>
            <a:r>
              <a:rPr lang="nl-NL" baseline="0" dirty="0" err="1"/>
              <a:t>apheresis</a:t>
            </a:r>
            <a:r>
              <a:rPr lang="nl-NL" baseline="0" dirty="0"/>
              <a:t>) if the country </a:t>
            </a:r>
            <a:r>
              <a:rPr lang="nl-NL" baseline="0" dirty="0" err="1"/>
              <a:t>can</a:t>
            </a:r>
            <a:r>
              <a:rPr lang="nl-NL" baseline="0" dirty="0"/>
              <a:t> provide this. </a:t>
            </a:r>
          </a:p>
          <a:p>
            <a:r>
              <a:rPr lang="nl-NL" baseline="0" dirty="0"/>
              <a:t>Units </a:t>
            </a:r>
            <a:r>
              <a:rPr lang="nl-NL" baseline="0" dirty="0" err="1"/>
              <a:t>issued</a:t>
            </a:r>
            <a:r>
              <a:rPr lang="nl-NL" baseline="0" dirty="0"/>
              <a:t> and </a:t>
            </a:r>
            <a:r>
              <a:rPr lang="nl-NL" baseline="0" dirty="0" err="1"/>
              <a:t>transfused</a:t>
            </a:r>
            <a:r>
              <a:rPr lang="nl-NL" baseline="0" dirty="0"/>
              <a:t>. 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Denominators</a:t>
            </a:r>
            <a:r>
              <a:rPr lang="nl-NL" dirty="0"/>
              <a:t>:</a:t>
            </a:r>
            <a:r>
              <a:rPr lang="nl-NL" baseline="0" dirty="0"/>
              <a:t> </a:t>
            </a:r>
            <a:r>
              <a:rPr lang="nl-NL" baseline="0" dirty="0" err="1"/>
              <a:t>numbers</a:t>
            </a:r>
            <a:r>
              <a:rPr lang="nl-NL" baseline="0" dirty="0"/>
              <a:t> of WBD and </a:t>
            </a:r>
            <a:r>
              <a:rPr lang="nl-NL" baseline="0" dirty="0" err="1"/>
              <a:t>apheresis</a:t>
            </a:r>
            <a:r>
              <a:rPr lang="nl-NL" baseline="0" dirty="0"/>
              <a:t> </a:t>
            </a:r>
            <a:r>
              <a:rPr lang="nl-NL" baseline="0" dirty="0" err="1"/>
              <a:t>donations</a:t>
            </a:r>
            <a:r>
              <a:rPr lang="nl-NL" baseline="0" dirty="0"/>
              <a:t>. Donor adverse </a:t>
            </a:r>
            <a:r>
              <a:rPr lang="nl-NL" baseline="0" dirty="0" err="1"/>
              <a:t>reactions</a:t>
            </a:r>
            <a:r>
              <a:rPr lang="nl-NL" baseline="0" dirty="0"/>
              <a:t> collected </a:t>
            </a:r>
            <a:r>
              <a:rPr lang="nl-NL" baseline="0" dirty="0" err="1"/>
              <a:t>separately</a:t>
            </a:r>
            <a:r>
              <a:rPr lang="nl-NL" baseline="0" dirty="0"/>
              <a:t> (WBD-</a:t>
            </a:r>
            <a:r>
              <a:rPr lang="nl-NL" baseline="0" dirty="0" err="1"/>
              <a:t>apheresis</a:t>
            </a:r>
            <a:r>
              <a:rPr lang="nl-NL" baseline="0" dirty="0"/>
              <a:t>) if the country </a:t>
            </a:r>
            <a:r>
              <a:rPr lang="nl-NL" baseline="0" dirty="0" err="1"/>
              <a:t>can</a:t>
            </a:r>
            <a:r>
              <a:rPr lang="nl-NL" baseline="0" dirty="0"/>
              <a:t> provide this. </a:t>
            </a:r>
          </a:p>
          <a:p>
            <a:r>
              <a:rPr lang="nl-NL" baseline="0" dirty="0"/>
              <a:t>Units </a:t>
            </a:r>
            <a:r>
              <a:rPr lang="nl-NL" baseline="0" dirty="0" err="1"/>
              <a:t>issued</a:t>
            </a:r>
            <a:r>
              <a:rPr lang="nl-NL" baseline="0" dirty="0"/>
              <a:t> and </a:t>
            </a:r>
            <a:r>
              <a:rPr lang="nl-NL" baseline="0" dirty="0" err="1"/>
              <a:t>transfused</a:t>
            </a:r>
            <a:r>
              <a:rPr lang="nl-NL" baseline="0" dirty="0"/>
              <a:t>. 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31BF4-03C3-E046-B603-D767155C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5575F5-1EF1-224B-BA10-26CD58A89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F0C34F-6D89-C24E-91E8-065F623B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2766D9-C44A-BE43-A2C7-58194026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20898-A5E5-D04C-8D15-C5A479CF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33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7E698-5A4D-1549-80C6-AD862C9A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703E26-8F70-2147-AFAD-07E93277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1D8E62-65A5-6445-8EF4-612C597C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E1C113-A607-8F49-B953-8F415D25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EB1824-CA54-D443-B99E-FB7E73FF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ADF052-1050-9C4F-9171-5BD36FD77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BC5F4A-F610-F246-B0FD-5B85E9B0D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56D5B-FAA5-3B46-9A62-397151E0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8347B4-513B-1E4D-8C08-C8AF7988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E4FD57-79DC-934E-91FF-7C6BDDC5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91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39F0D-699A-FC40-B061-18B12B13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CC0B1-88AE-2A4B-9452-E8DDC9C76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27F919-9890-A844-AA67-B93D1828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3DD41A-0CAA-0E47-98C8-EA29F94B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F73B6-56FA-954A-BEE0-063FC041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55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FA96-07E2-7B44-B209-26B18493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CDB1D1-E290-BE4A-B9C3-8D704F7AC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910693-DA0A-CE43-819E-8BB6097B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BE7ED5-9BF5-3F4C-90E4-8F682920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5663D2-CA2D-044D-B94A-C36F9535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9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E6BDE-EE85-5D42-94BB-099E3984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DB875F-212A-C444-B16F-F9FB6ACF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8C8762-2A69-7247-AE0A-1FE769467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7823BF-5DE8-414E-AB75-D1E36013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1B9869-D977-414A-9E3F-75032F32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6FF81A-21C4-D04C-9019-DCCEE37B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546F0-C870-C549-9338-77DA6CDD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3B99D1-9239-1D4C-8317-A2AEF686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A88509-ED64-E149-8513-422612380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5E1A2B-554A-C147-9AAF-BC5AF768F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0ADA31-9DA9-5040-B7A1-784215E50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51F2EA-5F88-1344-8683-EB90503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8744B3D-82A2-4648-B4F2-4D858A32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4D35747-32F7-0541-941F-3D347BE6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3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8372A-A32F-B940-86AE-F14DEC26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53CF4A-8BB6-5847-B882-E504DE8A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79FE0E-1E23-5D4E-988E-C912B33B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DB58AE-6370-3542-815E-D6EA8C7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77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72E5BC-92FD-6F4E-A282-5653DD88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64130F-8B4A-3841-94B2-00FE5F94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39DD98-C1C6-7843-B9C5-C313D8FC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3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7353C-105B-0240-8D97-A2486A58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81C397-95CB-6448-BA65-559D78C32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706D6C-E4CA-384D-A483-4C37C2C04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08C5E5-419F-6C41-BCE0-8D0B1370C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A1E4C0-FF82-BA47-A64A-BC0F1651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EA517D-E407-524E-AF47-F612469F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64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07E7-B3C8-F841-B88E-C70572A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8703C3-F88E-6D45-8810-AEB5F5695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4FEC28-8C62-D043-8909-5A2477BB6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D74A6B-EFDA-C64F-B9B8-DBE39ED2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519EAE-DB47-0D49-B235-420D374C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0C1682-A107-1744-A123-332C7D25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9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7A5C066-9FF9-9043-9457-987326DE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DD657D-EFBA-434D-82B4-2BE947B6B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0647B3-9598-F046-BC72-962AEA674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E043F-4BA7-A449-9017-5CDE4F8047A1}" type="datetimeFigureOut">
              <a:rPr lang="nl-NL" smtClean="0"/>
              <a:t>28-6-2022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3D04FE-FBA6-B649-A486-3FD841C38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E73482-5C52-B042-8746-3AA6E7B60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9984-5174-7C45-87B8-ACF3289CB9A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1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d2718.org/2021/04/01/the-global-view-3-map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hyperlink" Target="https://www.thebluediamondgallery.com/wooden-tile/t/thank-you.htm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FD06B-6D3A-4665-9135-8AF4F55B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dirty="0"/>
              <a:t>Hemovigilance and International Hemovigilance Network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D1E9-21B5-4435-BD05-C1E39083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Mary Townsend, MD</a:t>
            </a:r>
          </a:p>
          <a:p>
            <a:pPr marL="0" indent="0">
              <a:buNone/>
            </a:pPr>
            <a:r>
              <a:rPr lang="en-US" sz="2000" dirty="0"/>
              <a:t>Chair, ISBT Haemovigilance Working Party</a:t>
            </a:r>
          </a:p>
          <a:p>
            <a:pPr marL="0" indent="0">
              <a:buNone/>
            </a:pPr>
            <a:r>
              <a:rPr lang="en-US" sz="2000" dirty="0"/>
              <a:t>Member, IHN Board</a:t>
            </a:r>
          </a:p>
          <a:p>
            <a:pPr marL="0" indent="0">
              <a:buNone/>
            </a:pPr>
            <a:r>
              <a:rPr lang="en-US" sz="2000" dirty="0"/>
              <a:t>USA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781E058-76E6-4133-AA8A-3593C591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401113"/>
            <a:ext cx="5150277" cy="1880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63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M_20110201_3447"/>
          <p:cNvPicPr>
            <a:picLocks noChangeAspect="1" noChangeArrowheads="1"/>
          </p:cNvPicPr>
          <p:nvPr/>
        </p:nvPicPr>
        <p:blipFill>
          <a:blip r:embed="rId3" cstate="print"/>
          <a:srcRect l="9018"/>
          <a:stretch>
            <a:fillRect/>
          </a:stretch>
        </p:blipFill>
        <p:spPr bwMode="auto">
          <a:xfrm>
            <a:off x="5678582" y="4645194"/>
            <a:ext cx="2263076" cy="16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66" y="1371600"/>
            <a:ext cx="7772400" cy="4114800"/>
          </a:xfrm>
        </p:spPr>
        <p:txBody>
          <a:bodyPr/>
          <a:lstStyle/>
          <a:p>
            <a:r>
              <a:rPr lang="en-AU" dirty="0">
                <a:latin typeface="Calibri"/>
                <a:cs typeface="Calibri"/>
              </a:rPr>
              <a:t>International network of HV systems </a:t>
            </a:r>
          </a:p>
          <a:p>
            <a:r>
              <a:rPr lang="en-AU" dirty="0">
                <a:latin typeface="Calibri"/>
                <a:cs typeface="Calibri"/>
              </a:rPr>
              <a:t>Collaboration, sharing experience, benchmarking</a:t>
            </a:r>
          </a:p>
          <a:p>
            <a:r>
              <a:rPr lang="en-AU" dirty="0">
                <a:latin typeface="Calibri"/>
                <a:cs typeface="Calibri"/>
              </a:rPr>
              <a:t>International database (ISTARE)</a:t>
            </a:r>
          </a:p>
          <a:p>
            <a:r>
              <a:rPr lang="en-AU" dirty="0">
                <a:latin typeface="Calibri"/>
                <a:cs typeface="Calibri"/>
              </a:rPr>
              <a:t>Definitions (with ISBT, AABB)</a:t>
            </a:r>
          </a:p>
          <a:p>
            <a:r>
              <a:rPr lang="en-AU" dirty="0">
                <a:cs typeface="Calibri"/>
              </a:rPr>
              <a:t>Seminars</a:t>
            </a:r>
          </a:p>
          <a:p>
            <a:r>
              <a:rPr lang="en-AU" dirty="0">
                <a:latin typeface="Calibri"/>
                <a:cs typeface="Calibri"/>
              </a:rPr>
              <a:t>Education/publications (textbook)</a:t>
            </a:r>
          </a:p>
          <a:p>
            <a:r>
              <a:rPr lang="en-AU" dirty="0">
                <a:latin typeface="Calibri"/>
                <a:cs typeface="Calibri"/>
              </a:rPr>
              <a:t>Award and medal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38402" y="5983001"/>
            <a:ext cx="1877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www.ihn-org.com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C:\Users\fls\Pictures\ControlCenter3\Scan\CCF17092012_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-11" r="-2328" b="13231"/>
          <a:stretch>
            <a:fillRect/>
          </a:stretch>
        </p:blipFill>
        <p:spPr bwMode="auto">
          <a:xfrm>
            <a:off x="8191504" y="2950510"/>
            <a:ext cx="2162735" cy="272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68" y="53600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4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516" y="48860"/>
            <a:ext cx="10515600" cy="1325563"/>
          </a:xfrm>
        </p:spPr>
        <p:txBody>
          <a:bodyPr/>
          <a:lstStyle/>
          <a:p>
            <a:r>
              <a:rPr lang="en-US" sz="4000" dirty="0"/>
              <a:t>IHN structure and governance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3734" y="1415428"/>
            <a:ext cx="8514436" cy="50094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300" dirty="0"/>
              <a:t>IHN Board 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Administrative support: </a:t>
            </a:r>
            <a:r>
              <a:rPr lang="en-GB" dirty="0"/>
              <a:t>Ingrid van Veen </a:t>
            </a:r>
            <a:r>
              <a:rPr lang="en-GB" sz="2000" dirty="0"/>
              <a:t>(TRIP office)</a:t>
            </a:r>
          </a:p>
          <a:p>
            <a:pPr>
              <a:spcBef>
                <a:spcPts val="0"/>
              </a:spcBef>
            </a:pPr>
            <a:r>
              <a:rPr lang="en-GB" sz="2300" dirty="0"/>
              <a:t>Seminar committee: Barbee Whitaker, USA</a:t>
            </a:r>
            <a:endParaRPr lang="en-AU" sz="2300" dirty="0"/>
          </a:p>
          <a:p>
            <a:pPr lvl="1">
              <a:spcBef>
                <a:spcPts val="0"/>
              </a:spcBef>
            </a:pPr>
            <a:r>
              <a:rPr lang="en-GB" sz="2000" dirty="0"/>
              <a:t>Seminar support: MCI</a:t>
            </a:r>
          </a:p>
          <a:p>
            <a:pPr>
              <a:spcBef>
                <a:spcPts val="0"/>
              </a:spcBef>
            </a:pPr>
            <a:r>
              <a:rPr lang="en-GB" sz="2300" dirty="0"/>
              <a:t>Data committee: Kevin Land, USA &amp; Jo </a:t>
            </a:r>
            <a:r>
              <a:rPr lang="en-GB" sz="2300" dirty="0" err="1"/>
              <a:t>Wiersum</a:t>
            </a:r>
            <a:r>
              <a:rPr lang="en-GB" sz="2300" dirty="0"/>
              <a:t>, NL</a:t>
            </a:r>
          </a:p>
          <a:p>
            <a:pPr>
              <a:spcBef>
                <a:spcPts val="0"/>
              </a:spcBef>
            </a:pPr>
            <a:r>
              <a:rPr lang="en-GB" sz="2300" dirty="0"/>
              <a:t>Communications committee: Kevin Land, USA</a:t>
            </a:r>
            <a:endParaRPr lang="en-AU" sz="2300" dirty="0"/>
          </a:p>
          <a:p>
            <a:pPr>
              <a:spcBef>
                <a:spcPts val="0"/>
              </a:spcBef>
            </a:pPr>
            <a:r>
              <a:rPr lang="en-GB" sz="2300" dirty="0"/>
              <a:t>Membership committee: Akanksha Bisht, India</a:t>
            </a:r>
            <a:endParaRPr lang="en-AU" sz="2300" dirty="0"/>
          </a:p>
          <a:p>
            <a:pPr>
              <a:spcBef>
                <a:spcPts val="0"/>
              </a:spcBef>
            </a:pPr>
            <a:r>
              <a:rPr lang="en-GB" sz="2300" dirty="0"/>
              <a:t>Finance and external relations committee</a:t>
            </a:r>
            <a:endParaRPr lang="en-AU" sz="2300" dirty="0"/>
          </a:p>
          <a:p>
            <a:pPr>
              <a:spcBef>
                <a:spcPts val="0"/>
              </a:spcBef>
            </a:pPr>
            <a:r>
              <a:rPr lang="en-GB" sz="2300" dirty="0"/>
              <a:t>Research committee: Pierre </a:t>
            </a:r>
            <a:r>
              <a:rPr lang="en-GB" sz="2300" dirty="0" err="1"/>
              <a:t>Tiberghien</a:t>
            </a:r>
            <a:r>
              <a:rPr lang="en-GB" sz="2300" dirty="0"/>
              <a:t>, France</a:t>
            </a:r>
            <a:endParaRPr lang="en-AU" sz="2300" dirty="0"/>
          </a:p>
          <a:p>
            <a:pPr marL="0" indent="0">
              <a:spcBef>
                <a:spcPts val="0"/>
              </a:spcBef>
              <a:buNone/>
            </a:pPr>
            <a:endParaRPr lang="en-GB" sz="23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The committees:</a:t>
            </a:r>
          </a:p>
          <a:p>
            <a:pPr>
              <a:spcBef>
                <a:spcPts val="0"/>
              </a:spcBef>
            </a:pPr>
            <a:r>
              <a:rPr lang="en-GB" sz="2300" dirty="0"/>
              <a:t>Undertake activities in line with overall IHN strategic plan</a:t>
            </a:r>
          </a:p>
          <a:p>
            <a:pPr>
              <a:spcBef>
                <a:spcPts val="0"/>
              </a:spcBef>
            </a:pPr>
            <a:r>
              <a:rPr lang="en-GB" sz="2300" dirty="0"/>
              <a:t>Provide opportunities for members to participate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300" dirty="0"/>
              <a:t>Volunteers for IHN/collaborative projects always welcome</a:t>
            </a:r>
          </a:p>
          <a:p>
            <a:pPr marL="0" indent="0">
              <a:buNone/>
            </a:pPr>
            <a:endParaRPr lang="en-AU" sz="2000" dirty="0"/>
          </a:p>
          <a:p>
            <a:endParaRPr lang="en-US" sz="20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FEAAA77-38AB-453E-866B-E19CBC34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70" y="343628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389874-DCF1-4737-A1A1-15901CEA1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120" y="373917"/>
            <a:ext cx="4429125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26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IHN Board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5048" y="1506895"/>
            <a:ext cx="88638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members: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President: Arlinke Bokhorst, NL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Past-president: Martin Schipperus, NL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Treasurer: Ai Leen Ang, Singapore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Secretary: Akanksha Bisht, India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Member: Pierre Tiberghien, France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Member: Barbee Whitaker, USA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Member: Shruthi Narayan, UK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Member: Øystein Flesland, Norway</a:t>
            </a:r>
            <a:endParaRPr lang="en-AU" sz="2400" dirty="0"/>
          </a:p>
          <a:p>
            <a:pPr>
              <a:spcBef>
                <a:spcPts val="0"/>
              </a:spcBef>
            </a:pPr>
            <a:r>
              <a:rPr lang="en-GB" sz="2400" dirty="0"/>
              <a:t>Member: Betina Sørensen, Denmark </a:t>
            </a:r>
          </a:p>
          <a:p>
            <a:pPr>
              <a:spcBef>
                <a:spcPts val="0"/>
              </a:spcBef>
            </a:pPr>
            <a:r>
              <a:rPr lang="en-GB" sz="2400" dirty="0"/>
              <a:t>ISBT representative: Mary Townsend, USA (Chair ISBT Working Party on HV)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dirty="0"/>
              <a:t>Supported by Ingrid van Veen (administrator, NL)</a:t>
            </a:r>
          </a:p>
          <a:p>
            <a:pPr>
              <a:spcBef>
                <a:spcPts val="0"/>
              </a:spcBef>
            </a:pPr>
            <a:endParaRPr lang="en-GB" sz="2400" dirty="0"/>
          </a:p>
        </p:txBody>
      </p:sp>
      <p:pic>
        <p:nvPicPr>
          <p:cNvPr id="1026" name="Picture 2" descr="Nonprofit Board Member Liability Issues">
            <a:extLst>
              <a:ext uri="{FF2B5EF4-FFF2-40B4-BE49-F238E27FC236}">
                <a16:creationId xmlns:a16="http://schemas.microsoft.com/office/drawing/2014/main" id="{8B8104DB-645F-49AA-A9FD-A7572188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50" y="227806"/>
            <a:ext cx="3777400" cy="211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46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45804" y="1412777"/>
            <a:ext cx="7772400" cy="4680519"/>
          </a:xfrm>
        </p:spPr>
        <p:txBody>
          <a:bodyPr>
            <a:normAutofit/>
          </a:bodyPr>
          <a:lstStyle/>
          <a:p>
            <a:pPr algn="l"/>
            <a:br>
              <a:rPr lang="en-US" sz="1100" dirty="0"/>
            </a:b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997452" y="184830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351584" y="1873480"/>
            <a:ext cx="813690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ea typeface="Calibri"/>
              <a:cs typeface="Times New Roman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847528" y="188640"/>
          <a:ext cx="8430844" cy="28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2135560" y="3933057"/>
            <a:ext cx="2520280" cy="2849488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Promote consistent data collection and validation, appropriate analyses and effective recommendations.</a:t>
            </a:r>
          </a:p>
          <a:p>
            <a:pPr algn="ctr"/>
            <a:endParaRPr lang="en-US" sz="1400" noProof="1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Develop innovative 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long and short term 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HV outcome measures.</a:t>
            </a:r>
          </a:p>
          <a:p>
            <a:pPr algn="ctr"/>
            <a:endParaRPr lang="en-US" sz="1400" noProof="1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Develop objective indicators 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for demonstrating the effectiveness of HV.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1864" y="3933058"/>
            <a:ext cx="2520280" cy="284948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Be a forum for networking/exchange for HV professionals.</a:t>
            </a:r>
          </a:p>
          <a:p>
            <a:pPr algn="ctr"/>
            <a:endParaRPr lang="en-US" sz="1400" noProof="1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Have an effective 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engagement strategy for </a:t>
            </a: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the various HV stakeholder communities.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08168" y="3933058"/>
            <a:ext cx="2448272" cy="28494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Be the global source and advocate of best definitions and analytic systems for donation and transfusion-related adverse events.</a:t>
            </a:r>
          </a:p>
          <a:p>
            <a:pPr algn="ctr"/>
            <a:endParaRPr lang="en-US" sz="1400" noProof="1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en-US" sz="1400" noProof="1">
                <a:solidFill>
                  <a:schemeClr val="tx1"/>
                </a:solidFill>
                <a:ea typeface="Calibri"/>
                <a:cs typeface="Times New Roman"/>
              </a:rPr>
              <a:t>Fulfill educational needs of members and other stakeholder groups.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5560" y="3029088"/>
            <a:ext cx="7920880" cy="903969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IHN shall be a financially sustainable organisation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The governance structure shall be aligned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to pursue IHN’s mission and meet its strategic goals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6EC8D1A2-9DE6-4FFD-A8FD-EF11851D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34" y="240828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0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61" y="20280"/>
            <a:ext cx="10515600" cy="1325563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Collaborations/co-operations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507401"/>
            <a:ext cx="10515600" cy="44377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>
                <a:latin typeface="Calibri" panose="020F0502020204030204" pitchFamily="34" charset="0"/>
              </a:rPr>
              <a:t>WHO: Technical consultations, </a:t>
            </a:r>
            <a:r>
              <a:rPr lang="en-US" dirty="0"/>
              <a:t>Aide-Mémoire and guidance document on HV, NOTIFY library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r>
              <a:rPr lang="en-AU" dirty="0">
                <a:latin typeface="Calibri" panose="020F0502020204030204" pitchFamily="34" charset="0"/>
              </a:rPr>
              <a:t>ISBT: Through Working Party on HV </a:t>
            </a:r>
            <a:r>
              <a:rPr lang="mr-IN" dirty="0">
                <a:latin typeface="Calibri" panose="020F0502020204030204" pitchFamily="34" charset="0"/>
              </a:rPr>
              <a:t>–</a:t>
            </a:r>
            <a:r>
              <a:rPr lang="en-AU" dirty="0">
                <a:latin typeface="Calibri" panose="020F0502020204030204" pitchFamily="34" charset="0"/>
              </a:rPr>
              <a:t> definitions and validation studies, share experiences</a:t>
            </a:r>
          </a:p>
          <a:p>
            <a:pPr eaLnBrk="1" hangingPunct="1">
              <a:defRPr/>
            </a:pPr>
            <a:endParaRPr lang="en-AU" sz="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AU" dirty="0">
                <a:latin typeface="Calibri" panose="020F0502020204030204" pitchFamily="34" charset="0"/>
              </a:rPr>
              <a:t>AABB: Definitions, validation studies</a:t>
            </a:r>
          </a:p>
          <a:p>
            <a:pPr eaLnBrk="1" hangingPunct="1">
              <a:defRPr/>
            </a:pPr>
            <a:endParaRPr lang="en-AU" sz="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AU" dirty="0">
                <a:latin typeface="Calibri" panose="020F0502020204030204" pitchFamily="34" charset="0"/>
              </a:rPr>
              <a:t>EU: Stakeholder consultations</a:t>
            </a:r>
          </a:p>
          <a:p>
            <a:pPr eaLnBrk="1" hangingPunct="1">
              <a:defRPr/>
            </a:pPr>
            <a:endParaRPr lang="en-AU" sz="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AU" dirty="0">
                <a:latin typeface="Calibri" panose="020F0502020204030204" pitchFamily="34" charset="0"/>
              </a:rPr>
              <a:t>Support to national HV programs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9CD1F5B-3A52-48B2-93E9-0A8A0F83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60" y="159185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651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119AFB2-F46C-4B7A-8355-E62D10BD5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757404" y="-118533"/>
            <a:ext cx="13458306" cy="7166547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2C275B6-1A28-43E4-AF0D-AAF967C206B5}"/>
              </a:ext>
            </a:extLst>
          </p:cNvPr>
          <p:cNvSpPr/>
          <p:nvPr/>
        </p:nvSpPr>
        <p:spPr>
          <a:xfrm>
            <a:off x="9453880" y="3611760"/>
            <a:ext cx="142239" cy="1642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303AA4A-3A0F-48B9-ABEB-D5CCA36C4B0B}"/>
              </a:ext>
            </a:extLst>
          </p:cNvPr>
          <p:cNvSpPr/>
          <p:nvPr/>
        </p:nvSpPr>
        <p:spPr>
          <a:xfrm>
            <a:off x="6603460" y="3165807"/>
            <a:ext cx="177800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359C546-A818-4A31-94D3-F05ED18C0CED}"/>
              </a:ext>
            </a:extLst>
          </p:cNvPr>
          <p:cNvSpPr/>
          <p:nvPr/>
        </p:nvSpPr>
        <p:spPr>
          <a:xfrm>
            <a:off x="6921501" y="3829591"/>
            <a:ext cx="177800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00C54D9-24D0-474B-970C-635E23F585FC}"/>
              </a:ext>
            </a:extLst>
          </p:cNvPr>
          <p:cNvSpPr/>
          <p:nvPr/>
        </p:nvSpPr>
        <p:spPr>
          <a:xfrm>
            <a:off x="6603460" y="3529029"/>
            <a:ext cx="177800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A5AC659-E472-4C85-95F6-F9AA5A06035D}"/>
              </a:ext>
            </a:extLst>
          </p:cNvPr>
          <p:cNvSpPr/>
          <p:nvPr/>
        </p:nvSpPr>
        <p:spPr>
          <a:xfrm>
            <a:off x="9751752" y="3830681"/>
            <a:ext cx="177800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14E69D2-AEF1-41CD-8EEA-43BC83F8767D}"/>
              </a:ext>
            </a:extLst>
          </p:cNvPr>
          <p:cNvSpPr/>
          <p:nvPr/>
        </p:nvSpPr>
        <p:spPr>
          <a:xfrm>
            <a:off x="6313714" y="5974321"/>
            <a:ext cx="110066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B983181-11FE-431E-8379-90E534D03FF7}"/>
              </a:ext>
            </a:extLst>
          </p:cNvPr>
          <p:cNvSpPr/>
          <p:nvPr/>
        </p:nvSpPr>
        <p:spPr>
          <a:xfrm>
            <a:off x="9929552" y="5813454"/>
            <a:ext cx="110066" cy="16086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2F27816-BD6A-4C42-ADB2-CC01B5FCF4E1}"/>
              </a:ext>
            </a:extLst>
          </p:cNvPr>
          <p:cNvSpPr/>
          <p:nvPr/>
        </p:nvSpPr>
        <p:spPr>
          <a:xfrm>
            <a:off x="2742539" y="3132183"/>
            <a:ext cx="45719" cy="4571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2847E3D-41E4-4184-BAD3-859A789A52FD}"/>
              </a:ext>
            </a:extLst>
          </p:cNvPr>
          <p:cNvSpPr/>
          <p:nvPr/>
        </p:nvSpPr>
        <p:spPr>
          <a:xfrm>
            <a:off x="5387701" y="2518834"/>
            <a:ext cx="142239" cy="1642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6E37979-6A60-4E96-9B69-4B826BF554B8}"/>
              </a:ext>
            </a:extLst>
          </p:cNvPr>
          <p:cNvSpPr/>
          <p:nvPr/>
        </p:nvSpPr>
        <p:spPr>
          <a:xfrm>
            <a:off x="6710140" y="4923607"/>
            <a:ext cx="142239" cy="1642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5BB36DC6-7F4C-40C9-AD6E-8F934EDED7E2}"/>
              </a:ext>
            </a:extLst>
          </p:cNvPr>
          <p:cNvSpPr/>
          <p:nvPr/>
        </p:nvSpPr>
        <p:spPr>
          <a:xfrm>
            <a:off x="2623159" y="3177902"/>
            <a:ext cx="142239" cy="1642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5E53A1C3-2E6B-4EEF-8B15-4800C0CCAC6F}"/>
              </a:ext>
            </a:extLst>
          </p:cNvPr>
          <p:cNvSpPr/>
          <p:nvPr/>
        </p:nvSpPr>
        <p:spPr>
          <a:xfrm>
            <a:off x="5900629" y="3001555"/>
            <a:ext cx="142239" cy="16425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9086" y="190380"/>
            <a:ext cx="8680576" cy="1143000"/>
          </a:xfrm>
        </p:spPr>
        <p:txBody>
          <a:bodyPr/>
          <a:lstStyle/>
          <a:p>
            <a:r>
              <a:rPr lang="nl-NL" sz="3500" dirty="0"/>
              <a:t>IHN support to </a:t>
            </a:r>
            <a:r>
              <a:rPr lang="nl-NL" sz="3500" dirty="0" err="1"/>
              <a:t>national</a:t>
            </a:r>
            <a:r>
              <a:rPr lang="nl-NL" sz="3500" dirty="0"/>
              <a:t> HV systems and WHO and other meetings</a:t>
            </a:r>
            <a:endParaRPr lang="en-US" sz="3500" dirty="0"/>
          </a:p>
        </p:txBody>
      </p:sp>
      <p:graphicFrame>
        <p:nvGraphicFramePr>
          <p:cNvPr id="87043" name="Content Placeholder 1">
            <a:extLst>
              <a:ext uri="{FF2B5EF4-FFF2-40B4-BE49-F238E27FC236}">
                <a16:creationId xmlns:a16="http://schemas.microsoft.com/office/drawing/2014/main" id="{F3E45F81-80E1-87B3-A420-679E0777A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265958"/>
              </p:ext>
            </p:extLst>
          </p:nvPr>
        </p:nvGraphicFramePr>
        <p:xfrm>
          <a:off x="807531" y="1548065"/>
          <a:ext cx="10576938" cy="443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4627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International Surveillance database for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Transfusion Adverse Reactions and Events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in donors and recipients of blood components (ISTARE)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400" dirty="0">
                <a:latin typeface="Calibri" panose="020F0502020204030204" pitchFamily="34" charset="0"/>
              </a:rPr>
              <a:t>Aggregate data from national HV systems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 err="1">
                <a:latin typeface="Calibri" panose="020F0502020204030204" pitchFamily="34" charset="0"/>
              </a:rPr>
              <a:t>Denominators</a:t>
            </a:r>
            <a:endParaRPr lang="nl-NL" sz="2400" dirty="0">
              <a:latin typeface="Calibri" panose="020F050202020403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>
                <a:latin typeface="Calibri" panose="020F0502020204030204" pitchFamily="34" charset="0"/>
              </a:rPr>
              <a:t>Donor adverse </a:t>
            </a:r>
            <a:r>
              <a:rPr lang="nl-NL" sz="2400" dirty="0" err="1">
                <a:latin typeface="Calibri" panose="020F0502020204030204" pitchFamily="34" charset="0"/>
              </a:rPr>
              <a:t>reactions</a:t>
            </a:r>
            <a:endParaRPr lang="nl-NL" sz="2400" dirty="0">
              <a:latin typeface="Calibri" panose="020F050202020403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nl-NL" sz="2400" dirty="0">
                <a:latin typeface="Calibri" panose="020F0502020204030204" pitchFamily="34" charset="0"/>
              </a:rPr>
              <a:t>Transfusion </a:t>
            </a:r>
            <a:r>
              <a:rPr lang="nl-NL" sz="2400" dirty="0" err="1">
                <a:latin typeface="Calibri" panose="020F0502020204030204" pitchFamily="34" charset="0"/>
              </a:rPr>
              <a:t>reactions</a:t>
            </a:r>
            <a:r>
              <a:rPr lang="nl-NL" sz="2400" dirty="0">
                <a:latin typeface="Calibri" panose="020F0502020204030204" pitchFamily="34" charset="0"/>
              </a:rPr>
              <a:t> and adverse events</a:t>
            </a:r>
          </a:p>
          <a:p>
            <a:pPr marL="800100" lvl="1" indent="-342900">
              <a:defRPr/>
            </a:pPr>
            <a:r>
              <a:rPr lang="nl-NL" dirty="0">
                <a:latin typeface="Calibri" panose="020F0502020204030204" pitchFamily="34" charset="0"/>
              </a:rPr>
              <a:t>By </a:t>
            </a:r>
            <a:r>
              <a:rPr lang="nl-NL" dirty="0" err="1">
                <a:latin typeface="Calibri" panose="020F0502020204030204" pitchFamily="34" charset="0"/>
              </a:rPr>
              <a:t>blood</a:t>
            </a:r>
            <a:r>
              <a:rPr lang="nl-NL" dirty="0">
                <a:latin typeface="Calibri" panose="020F0502020204030204" pitchFamily="34" charset="0"/>
              </a:rPr>
              <a:t> component, </a:t>
            </a:r>
            <a:r>
              <a:rPr lang="nl-NL" dirty="0" err="1">
                <a:latin typeface="Calibri" panose="020F0502020204030204" pitchFamily="34" charset="0"/>
              </a:rPr>
              <a:t>severity</a:t>
            </a:r>
            <a:r>
              <a:rPr lang="nl-NL" dirty="0">
                <a:latin typeface="Calibri" panose="020F0502020204030204" pitchFamily="34" charset="0"/>
              </a:rPr>
              <a:t> (</a:t>
            </a:r>
            <a:r>
              <a:rPr lang="nl-NL" dirty="0" err="1">
                <a:latin typeface="Calibri" panose="020F0502020204030204" pitchFamily="34" charset="0"/>
              </a:rPr>
              <a:t>all</a:t>
            </a:r>
            <a:r>
              <a:rPr lang="nl-NL" dirty="0">
                <a:latin typeface="Calibri" panose="020F0502020204030204" pitchFamily="34" charset="0"/>
              </a:rPr>
              <a:t> levels included), imputability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latin typeface="Calibri" panose="020F0502020204030204" pitchFamily="34" charset="0"/>
              </a:rPr>
              <a:t>Online data entry </a:t>
            </a:r>
            <a:r>
              <a:rPr lang="nl-NL" sz="2400" dirty="0" err="1">
                <a:latin typeface="Calibri" panose="020F0502020204030204" pitchFamily="34" charset="0"/>
              </a:rPr>
              <a:t>since</a:t>
            </a:r>
            <a:r>
              <a:rPr lang="nl-NL" sz="2400" dirty="0">
                <a:latin typeface="Calibri" panose="020F0502020204030204" pitchFamily="34" charset="0"/>
              </a:rPr>
              <a:t> 2010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</a:rPr>
              <a:t>Managed by IHN Database working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</a:rPr>
              <a:t>Over 30 countries participate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latin typeface="Calibri" charset="0"/>
              </a:rPr>
              <a:t>Most provide donor </a:t>
            </a:r>
            <a:r>
              <a:rPr lang="nl-NL" sz="2400" dirty="0" err="1">
                <a:latin typeface="Calibri" charset="0"/>
              </a:rPr>
              <a:t>complication</a:t>
            </a:r>
            <a:r>
              <a:rPr lang="nl-NL" sz="2400" dirty="0">
                <a:latin typeface="Calibri" charset="0"/>
              </a:rPr>
              <a:t> data</a:t>
            </a:r>
            <a:endParaRPr lang="nl-NL" sz="24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5" name="Picture 4" descr="ISTARE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0957" r="27779" b="42383"/>
          <a:stretch>
            <a:fillRect/>
          </a:stretch>
        </p:blipFill>
        <p:spPr bwMode="auto">
          <a:xfrm>
            <a:off x="8088281" y="4939171"/>
            <a:ext cx="2280098" cy="118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D8CCCC1-6384-4D91-8B0F-7275D31B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41" y="53600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57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641" y="485028"/>
            <a:ext cx="9927771" cy="58987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68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STARE 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30957" r="27779" b="42383"/>
          <a:stretch>
            <a:fillRect/>
          </a:stretch>
        </p:blipFill>
        <p:spPr bwMode="auto">
          <a:xfrm>
            <a:off x="9756135" y="5070932"/>
            <a:ext cx="2280098" cy="118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D8CCCC1-6384-4D91-8B0F-7275D31B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41" y="53600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97FE8-8DAD-4734-A61B-6A45C03D6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00" y="389053"/>
            <a:ext cx="8621060" cy="5645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0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nl-NL" sz="3600" dirty="0">
                <a:latin typeface="+mn-lt"/>
              </a:rPr>
              <a:t>Definitions : WHO</a:t>
            </a:r>
            <a:br>
              <a:rPr lang="nl-NL" sz="3600" dirty="0"/>
            </a:br>
            <a:br>
              <a:rPr lang="nl-NL" sz="2600" dirty="0"/>
            </a:br>
            <a:endParaRPr lang="nl-NL" sz="2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89A0ADD-CA39-484F-8863-EF623D26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20" y="2599509"/>
            <a:ext cx="6034510" cy="3639450"/>
          </a:xfrm>
        </p:spPr>
        <p:txBody>
          <a:bodyPr anchor="ctr">
            <a:normAutofit/>
          </a:bodyPr>
          <a:lstStyle/>
          <a:p>
            <a:r>
              <a:rPr lang="nl-NL" sz="2400" dirty="0"/>
              <a:t>Haemovigilance is a set of surveillance procedures covering the </a:t>
            </a:r>
            <a:r>
              <a:rPr lang="nl-NL" sz="2400" b="1" i="1" dirty="0"/>
              <a:t>whole transfusion chain </a:t>
            </a:r>
            <a:r>
              <a:rPr lang="nl-NL" sz="2400" dirty="0"/>
              <a:t>(from the collection of blood and its components to the follow-up of recipients), intended to collect and assess information on </a:t>
            </a:r>
            <a:r>
              <a:rPr lang="nl-NL" sz="2400" b="1" i="1" dirty="0"/>
              <a:t>unexpected or undesirable effects </a:t>
            </a:r>
            <a:r>
              <a:rPr lang="nl-NL" sz="2400" dirty="0"/>
              <a:t>resulting from the therapeutic use of labile blood products, and to </a:t>
            </a:r>
            <a:r>
              <a:rPr lang="nl-NL" sz="2400" b="1" i="1" dirty="0"/>
              <a:t>prevent</a:t>
            </a:r>
            <a:r>
              <a:rPr lang="nl-NL" sz="2400" dirty="0"/>
              <a:t> their occurrence or recurrence.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41C468C-2009-4D04-99C5-5D25EC6F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469" y="3401113"/>
            <a:ext cx="4663340" cy="1702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9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1524000" y="6400800"/>
            <a:ext cx="9144000" cy="4572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71" y="367947"/>
            <a:ext cx="9554547" cy="6014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49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endParaRPr lang="nl-NL" sz="2000" dirty="0"/>
          </a:p>
        </p:txBody>
      </p:sp>
      <p:pic>
        <p:nvPicPr>
          <p:cNvPr id="5123" name="Picture 3" descr="bag of plasma for transfusion">
            <a:extLst>
              <a:ext uri="{FF2B5EF4-FFF2-40B4-BE49-F238E27FC236}">
                <a16:creationId xmlns:a16="http://schemas.microsoft.com/office/drawing/2014/main" id="{997142E8-B2AA-E442-8C66-8A5F329A71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03" y="74317"/>
            <a:ext cx="11811017" cy="67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B0CBB08-8098-E040-AB6D-53E575F3D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0013" y="2381693"/>
            <a:ext cx="5449186" cy="35938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Focus on plasmavigilance </a:t>
            </a:r>
          </a:p>
          <a:p>
            <a:pPr>
              <a:buFontTx/>
              <a:buChar char="-"/>
            </a:pPr>
            <a:r>
              <a:rPr lang="nl-NL" dirty="0"/>
              <a:t>Convalescent plasma  COVID-19</a:t>
            </a:r>
          </a:p>
          <a:p>
            <a:pPr>
              <a:buFontTx/>
              <a:buChar char="-"/>
            </a:pPr>
            <a:r>
              <a:rPr lang="nl-NL" dirty="0"/>
              <a:t>Still unresolved issues related to TACO and TRALI</a:t>
            </a:r>
          </a:p>
          <a:p>
            <a:pPr>
              <a:buFontTx/>
              <a:buChar char="-"/>
            </a:pPr>
            <a:r>
              <a:rPr lang="nl-NL" dirty="0"/>
              <a:t>“new” blood products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5324AF5-C578-414F-AFF4-5BD3167EF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854181" y="-415498"/>
            <a:ext cx="810466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1DD074-D045-44D4-9656-9A9BA7CF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64" y="230980"/>
            <a:ext cx="2886075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88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rgbClr val="FCE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5" y="2249365"/>
            <a:ext cx="6217449" cy="1958321"/>
          </a:xfrm>
          <a:prstGeom prst="rect">
            <a:avLst/>
          </a:prstGeom>
        </p:spPr>
      </p:pic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69505608-0FC1-42D6-B1BA-0BA5FADB6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95822" y="1741336"/>
            <a:ext cx="4973541" cy="3315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45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Definitions : IHN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93DF67-0A8B-064C-A321-0559729AE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919" y="2599509"/>
            <a:ext cx="4827640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Haemovigilance is the </a:t>
            </a:r>
            <a:r>
              <a:rPr lang="en-US" sz="2400" b="1" i="1" dirty="0"/>
              <a:t>systematic</a:t>
            </a:r>
            <a:r>
              <a:rPr lang="en-US" sz="2400" dirty="0"/>
              <a:t> monitoring of adverse reactions and adverse incidents in the whole transfusion chain from donor to patient, and all activities </a:t>
            </a:r>
            <a:r>
              <a:rPr lang="en-US" sz="2400" u="sng" dirty="0"/>
              <a:t>which can contribute to safer and more effective use of blood products</a:t>
            </a:r>
            <a:r>
              <a:rPr lang="en-US" sz="2400" i="1" dirty="0"/>
              <a:t>.</a:t>
            </a:r>
            <a:br>
              <a:rPr lang="en-US" sz="2400" i="1" dirty="0"/>
            </a:br>
            <a:endParaRPr lang="en-US" sz="2400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5C63177-195D-48F7-8558-DB4BA600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821" y="3401113"/>
            <a:ext cx="4969988" cy="1814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HV in Action: The 6 “R”s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5C63177-195D-48F7-8558-DB4BA600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821" y="3401113"/>
            <a:ext cx="4969988" cy="18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D2A7F-6856-48A0-AE59-5EA5B385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91" y="2406799"/>
            <a:ext cx="4969989" cy="38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F595-19D3-44AF-A939-3A7486D6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8" y="354636"/>
            <a:ext cx="1129085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 of Deming Quality Cycle for reactions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0FC3E-1D83-498C-9E7B-1C6A72E473A9}"/>
              </a:ext>
            </a:extLst>
          </p:cNvPr>
          <p:cNvSpPr/>
          <p:nvPr/>
        </p:nvSpPr>
        <p:spPr>
          <a:xfrm>
            <a:off x="1789043" y="3085106"/>
            <a:ext cx="683813" cy="343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465C6-1FD2-4F4E-BFB8-269A29A8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29" y="1975607"/>
            <a:ext cx="8341518" cy="3553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84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29FDB-A1BA-4A29-BAAA-9E17AB38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501" y="2969323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Word about Definitions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457288C-6FF8-46D3-93BE-73E07465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3130056"/>
            <a:ext cx="4141760" cy="151228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36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Are we all speaking the same language?</a:t>
            </a:r>
            <a:b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Why Definitions Matter</a:t>
            </a:r>
            <a:br>
              <a:rPr lang="en-US" sz="1300" dirty="0"/>
            </a:br>
            <a:br>
              <a:rPr lang="en-US" sz="1300" dirty="0"/>
            </a:br>
            <a:br>
              <a:rPr lang="en-US" sz="1300" dirty="0"/>
            </a:br>
            <a:endParaRPr lang="en-US" sz="13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D92FC3E4-28B2-4021-9C57-171B6F8ACE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54" b="-2"/>
          <a:stretch/>
        </p:blipFill>
        <p:spPr>
          <a:xfrm>
            <a:off x="498834" y="2226328"/>
            <a:ext cx="6543291" cy="4022072"/>
          </a:xfrm>
          <a:prstGeom prst="rect">
            <a:avLst/>
          </a:prstGeom>
        </p:spPr>
      </p:pic>
      <p:sp>
        <p:nvSpPr>
          <p:cNvPr id="19" name="Tijdelijke aanduiding voor inhoud 8">
            <a:extLst>
              <a:ext uri="{FF2B5EF4-FFF2-40B4-BE49-F238E27FC236}">
                <a16:creationId xmlns:a16="http://schemas.microsoft.com/office/drawing/2014/main" id="{F3200F78-AD2E-4D49-9E5B-C4604F4A97C2}"/>
              </a:ext>
            </a:extLst>
          </p:cNvPr>
          <p:cNvSpPr txBox="1">
            <a:spLocks/>
          </p:cNvSpPr>
          <p:nvPr/>
        </p:nvSpPr>
        <p:spPr>
          <a:xfrm>
            <a:off x="7335521" y="2390276"/>
            <a:ext cx="4387088" cy="377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700" dirty="0"/>
              <a:t>What is “plasma?”</a:t>
            </a:r>
          </a:p>
          <a:p>
            <a:pPr marL="0"/>
            <a:endParaRPr lang="en-US" sz="1700" dirty="0"/>
          </a:p>
          <a:p>
            <a:pPr marL="0"/>
            <a:r>
              <a:rPr lang="en-US" sz="1700" dirty="0"/>
              <a:t>FFP, FP24 are blood products</a:t>
            </a:r>
          </a:p>
          <a:p>
            <a:r>
              <a:rPr lang="en-US" sz="1700" dirty="0"/>
              <a:t>SD plasma is a pharmaceutical product in many countries </a:t>
            </a:r>
          </a:p>
          <a:p>
            <a:r>
              <a:rPr lang="en-US" sz="1700" dirty="0"/>
              <a:t>Plasma derivatives are pharmaceuticals</a:t>
            </a:r>
          </a:p>
          <a:p>
            <a:endParaRPr lang="en-US" sz="1700" dirty="0"/>
          </a:p>
          <a:p>
            <a:pPr marL="0"/>
            <a:r>
              <a:rPr lang="en-US" sz="1700" dirty="0"/>
              <a:t>How do we keep oversight of donor and recipient vigilance when different vigilance systems and definitions apply?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1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20B431-6325-A840-8A34-492ECF3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40" y="490702"/>
            <a:ext cx="5279408" cy="20736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Are we all speaking the same language?</a:t>
            </a:r>
            <a:br>
              <a:rPr lang="en-US" dirty="0"/>
            </a:br>
            <a:br>
              <a:rPr lang="en-US" sz="1600" dirty="0"/>
            </a:br>
            <a:r>
              <a:rPr lang="en-US" dirty="0"/>
              <a:t>Why Definitions Matter</a:t>
            </a:r>
            <a:br>
              <a:rPr lang="en-US" dirty="0"/>
            </a:br>
            <a:br>
              <a:rPr lang="en-US" dirty="0"/>
            </a:br>
            <a:br>
              <a:rPr lang="en-US" sz="1600" dirty="0"/>
            </a:b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1C0A-F14B-45EC-B8F8-19859ADEE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2031" y="3787103"/>
            <a:ext cx="4276658" cy="2360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Definitions Matter!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F1F385C-3CDA-4EB0-809D-D04BEC5732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80116" y="3663202"/>
            <a:ext cx="4561370" cy="2175903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E2B9CC-40C3-44B3-A62A-D5608E9E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69" y="620201"/>
            <a:ext cx="4733080" cy="2453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FC2605-2C04-4A5D-9129-3DD53CD4E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85" y="2345290"/>
            <a:ext cx="5279408" cy="3859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50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4DFD-6C1A-493A-A27C-3E9B0106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HV systems: a brief timeline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0B74B6-6171-477C-B375-B9AE87C3FAAC}"/>
              </a:ext>
            </a:extLst>
          </p:cNvPr>
          <p:cNvCxnSpPr>
            <a:cxnSpLocks/>
          </p:cNvCxnSpPr>
          <p:nvPr/>
        </p:nvCxnSpPr>
        <p:spPr>
          <a:xfrm flipV="1">
            <a:off x="434768" y="3380153"/>
            <a:ext cx="11507800" cy="488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27F669-4111-4A6E-BF60-4CD705800325}"/>
              </a:ext>
            </a:extLst>
          </p:cNvPr>
          <p:cNvSpPr txBox="1"/>
          <p:nvPr/>
        </p:nvSpPr>
        <p:spPr>
          <a:xfrm>
            <a:off x="326193" y="2638269"/>
            <a:ext cx="1145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Recognition TTI:  HIV and Hepatitis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6AF12-E4E7-4F04-8935-F70F52EAE831}"/>
              </a:ext>
            </a:extLst>
          </p:cNvPr>
          <p:cNvSpPr txBox="1"/>
          <p:nvPr/>
        </p:nvSpPr>
        <p:spPr>
          <a:xfrm>
            <a:off x="1531430" y="2641489"/>
            <a:ext cx="1325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Japan establishes first HV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E72A4-F4F2-4BF4-8E84-E48B3580BBA5}"/>
              </a:ext>
            </a:extLst>
          </p:cNvPr>
          <p:cNvSpPr txBox="1"/>
          <p:nvPr/>
        </p:nvSpPr>
        <p:spPr>
          <a:xfrm>
            <a:off x="2801046" y="2783652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French </a:t>
            </a:r>
          </a:p>
          <a:p>
            <a:pPr algn="ctr"/>
            <a:r>
              <a:rPr lang="en-US" sz="1400" dirty="0"/>
              <a:t>HV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9FE43-DD4F-4319-A1D0-7BC76178F23B}"/>
              </a:ext>
            </a:extLst>
          </p:cNvPr>
          <p:cNvSpPr txBox="1"/>
          <p:nvPr/>
        </p:nvSpPr>
        <p:spPr>
          <a:xfrm>
            <a:off x="3772163" y="2688492"/>
            <a:ext cx="138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European Haemovigilance Network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F3765-46FC-45DA-B9E0-2BDEBF9E0B3D}"/>
              </a:ext>
            </a:extLst>
          </p:cNvPr>
          <p:cNvSpPr txBox="1"/>
          <p:nvPr/>
        </p:nvSpPr>
        <p:spPr>
          <a:xfrm>
            <a:off x="326193" y="3439508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1980’s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4E35C-39B1-49FE-8A3B-ACC2833A3203}"/>
              </a:ext>
            </a:extLst>
          </p:cNvPr>
          <p:cNvSpPr txBox="1"/>
          <p:nvPr/>
        </p:nvSpPr>
        <p:spPr>
          <a:xfrm>
            <a:off x="1591525" y="3452808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23B04-1B04-48BD-9FD3-F0258CB85D21}"/>
              </a:ext>
            </a:extLst>
          </p:cNvPr>
          <p:cNvSpPr txBox="1"/>
          <p:nvPr/>
        </p:nvSpPr>
        <p:spPr>
          <a:xfrm>
            <a:off x="2785428" y="3456136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DF7BD-86C7-43EF-A5A5-00DCFB9A97A2}"/>
              </a:ext>
            </a:extLst>
          </p:cNvPr>
          <p:cNvSpPr txBox="1"/>
          <p:nvPr/>
        </p:nvSpPr>
        <p:spPr>
          <a:xfrm>
            <a:off x="3845182" y="3439059"/>
            <a:ext cx="130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1996-8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CFA13-EE87-48D1-92EC-43EC8B839A2E}"/>
              </a:ext>
            </a:extLst>
          </p:cNvPr>
          <p:cNvSpPr txBox="1"/>
          <p:nvPr/>
        </p:nvSpPr>
        <p:spPr>
          <a:xfrm>
            <a:off x="5112677" y="2664303"/>
            <a:ext cx="1380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International Haemovigilance Network (IHN)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28156-86AC-4371-9B01-B4411B41DD51}"/>
              </a:ext>
            </a:extLst>
          </p:cNvPr>
          <p:cNvSpPr txBox="1"/>
          <p:nvPr/>
        </p:nvSpPr>
        <p:spPr>
          <a:xfrm>
            <a:off x="5159107" y="3437214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2008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A335FA-E377-46A2-93B4-B89DE011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519" y="2176215"/>
            <a:ext cx="1546598" cy="113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BCA40C-3A7B-459D-BB9B-EF14F777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316" y="2093446"/>
            <a:ext cx="2296252" cy="11900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5BBCF1-D292-40B1-AC9E-5FBC8AB0458D}"/>
              </a:ext>
            </a:extLst>
          </p:cNvPr>
          <p:cNvSpPr txBox="1"/>
          <p:nvPr/>
        </p:nvSpPr>
        <p:spPr>
          <a:xfrm>
            <a:off x="8553083" y="2275410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IHN</a:t>
            </a:r>
          </a:p>
          <a:p>
            <a:pPr algn="ctr"/>
            <a:r>
              <a:rPr lang="en-US" sz="1400" dirty="0"/>
              <a:t>Logo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4476C9-6ED0-427E-B884-5236B6047D03}"/>
              </a:ext>
            </a:extLst>
          </p:cNvPr>
          <p:cNvSpPr txBox="1"/>
          <p:nvPr/>
        </p:nvSpPr>
        <p:spPr>
          <a:xfrm>
            <a:off x="8611799" y="3456136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2012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9391A8-8EE6-475E-AE59-0DF186176238}"/>
              </a:ext>
            </a:extLst>
          </p:cNvPr>
          <p:cNvSpPr txBox="1"/>
          <p:nvPr/>
        </p:nvSpPr>
        <p:spPr>
          <a:xfrm>
            <a:off x="6885453" y="3430845"/>
            <a:ext cx="114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2011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C2DF88-1B40-42D5-8D30-752AB7CDF0BE}"/>
              </a:ext>
            </a:extLst>
          </p:cNvPr>
          <p:cNvSpPr txBox="1"/>
          <p:nvPr/>
        </p:nvSpPr>
        <p:spPr>
          <a:xfrm>
            <a:off x="10545790" y="3418493"/>
            <a:ext cx="1145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2015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2018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74F40CD-8E50-46EF-B9EE-4D161513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810" t="23622" r="17717" b="7874"/>
          <a:stretch>
            <a:fillRect/>
          </a:stretch>
        </p:blipFill>
        <p:spPr bwMode="auto">
          <a:xfrm>
            <a:off x="3719775" y="4441725"/>
            <a:ext cx="1379756" cy="108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3">
            <a:extLst>
              <a:ext uri="{FF2B5EF4-FFF2-40B4-BE49-F238E27FC236}">
                <a16:creationId xmlns:a16="http://schemas.microsoft.com/office/drawing/2014/main" id="{B42FFE3B-E301-4025-ADE8-9CE59129B3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 l="11073" t="17717" r="18456" b="10629"/>
          <a:stretch>
            <a:fillRect/>
          </a:stretch>
        </p:blipFill>
        <p:spPr>
          <a:xfrm>
            <a:off x="5343588" y="4505549"/>
            <a:ext cx="1366817" cy="952406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B0730E-C073-4C5D-83BF-7C2F687FA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544" y="4677176"/>
            <a:ext cx="1933991" cy="6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4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880</Words>
  <Application>Microsoft Office PowerPoint</Application>
  <PresentationFormat>Widescreen</PresentationFormat>
  <Paragraphs>179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Hemovigilance and International Hemovigilance Network Overview</vt:lpstr>
      <vt:lpstr>Definitions : WHO  </vt:lpstr>
      <vt:lpstr>Definitions : IHN  </vt:lpstr>
      <vt:lpstr>HV in Action: The 6 “R”s  </vt:lpstr>
      <vt:lpstr>Example of Deming Quality Cycle for reactions</vt:lpstr>
      <vt:lpstr>A Word about Definitions</vt:lpstr>
      <vt:lpstr>Are we all speaking the same language?  Why Definitions Matter   </vt:lpstr>
      <vt:lpstr>Are we all speaking the same language?  Why Definitions Matter   </vt:lpstr>
      <vt:lpstr>HV systems: a brief timeline</vt:lpstr>
      <vt:lpstr>PowerPoint Presentation</vt:lpstr>
      <vt:lpstr>IHN structure and governance</vt:lpstr>
      <vt:lpstr>IHN Board</vt:lpstr>
      <vt:lpstr> </vt:lpstr>
      <vt:lpstr>Collaborations/co-operations</vt:lpstr>
      <vt:lpstr>PowerPoint Presentation</vt:lpstr>
      <vt:lpstr>IHN support to national HV systems and WHO and other meetings</vt:lpstr>
      <vt:lpstr>International Surveillance database for  Transfusion Adverse Reactions and Events  in donors and recipients of blood components (ISTARE) 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Arlinke Bokhorst</dc:creator>
  <cp:lastModifiedBy>Townsend, Mary</cp:lastModifiedBy>
  <cp:revision>47</cp:revision>
  <dcterms:created xsi:type="dcterms:W3CDTF">2021-07-28T10:43:20Z</dcterms:created>
  <dcterms:modified xsi:type="dcterms:W3CDTF">2022-06-29T04:59:23Z</dcterms:modified>
</cp:coreProperties>
</file>