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0" r:id="rId4"/>
    <p:sldId id="261" r:id="rId5"/>
    <p:sldId id="257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882A4-A581-442E-ACD3-D47B86017128}" v="36" dt="2023-06-16T08:20:18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2" autoAdjust="0"/>
    <p:restoredTop sz="94699" autoAdjust="0"/>
  </p:normalViewPr>
  <p:slideViewPr>
    <p:cSldViewPr snapToGrid="0">
      <p:cViewPr varScale="1">
        <p:scale>
          <a:sx n="77" d="100"/>
          <a:sy n="77" d="100"/>
        </p:scale>
        <p:origin x="15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vertsen, Joar" userId="8b7f804c-1c54-4934-9a29-1676c837a934" providerId="ADAL" clId="{051882A4-A581-442E-ACD3-D47B86017128}"/>
    <pc:docChg chg="undo custSel delSld modSld">
      <pc:chgData name="Sivertsen, Joar" userId="8b7f804c-1c54-4934-9a29-1676c837a934" providerId="ADAL" clId="{051882A4-A581-442E-ACD3-D47B86017128}" dt="2023-06-16T08:20:34.069" v="59" actId="478"/>
      <pc:docMkLst>
        <pc:docMk/>
      </pc:docMkLst>
      <pc:sldChg chg="del">
        <pc:chgData name="Sivertsen, Joar" userId="8b7f804c-1c54-4934-9a29-1676c837a934" providerId="ADAL" clId="{051882A4-A581-442E-ACD3-D47B86017128}" dt="2023-06-16T07:41:54.435" v="0" actId="47"/>
        <pc:sldMkLst>
          <pc:docMk/>
          <pc:sldMk cId="4206536889" sldId="256"/>
        </pc:sldMkLst>
      </pc:sldChg>
      <pc:sldChg chg="addSp delSp modSp mod delAnim modAnim">
        <pc:chgData name="Sivertsen, Joar" userId="8b7f804c-1c54-4934-9a29-1676c837a934" providerId="ADAL" clId="{051882A4-A581-442E-ACD3-D47B86017128}" dt="2023-06-16T08:20:34.069" v="59" actId="478"/>
        <pc:sldMkLst>
          <pc:docMk/>
          <pc:sldMk cId="162203855" sldId="257"/>
        </pc:sldMkLst>
        <pc:spChg chg="mod">
          <ac:chgData name="Sivertsen, Joar" userId="8b7f804c-1c54-4934-9a29-1676c837a934" providerId="ADAL" clId="{051882A4-A581-442E-ACD3-D47B86017128}" dt="2023-06-16T08:17:53.488" v="4" actId="1076"/>
          <ac:spMkLst>
            <pc:docMk/>
            <pc:sldMk cId="162203855" sldId="257"/>
            <ac:spMk id="7" creationId="{64F00AA7-FC4E-DC3E-97BA-EB906BBD59A9}"/>
          </ac:spMkLst>
        </pc:spChg>
        <pc:spChg chg="mod">
          <ac:chgData name="Sivertsen, Joar" userId="8b7f804c-1c54-4934-9a29-1676c837a934" providerId="ADAL" clId="{051882A4-A581-442E-ACD3-D47B86017128}" dt="2023-06-16T08:17:08.399" v="2" actId="1076"/>
          <ac:spMkLst>
            <pc:docMk/>
            <pc:sldMk cId="162203855" sldId="257"/>
            <ac:spMk id="21" creationId="{EDF0412B-B1F6-A214-604C-A22863488709}"/>
          </ac:spMkLst>
        </pc:spChg>
        <pc:spChg chg="del mod ord topLvl">
          <ac:chgData name="Sivertsen, Joar" userId="8b7f804c-1c54-4934-9a29-1676c837a934" providerId="ADAL" clId="{051882A4-A581-442E-ACD3-D47B86017128}" dt="2023-06-16T08:20:32.172" v="58" actId="478"/>
          <ac:spMkLst>
            <pc:docMk/>
            <pc:sldMk cId="162203855" sldId="257"/>
            <ac:spMk id="44" creationId="{FBC78D7C-0EBC-16A4-7173-37F297D393C6}"/>
          </ac:spMkLst>
        </pc:spChg>
        <pc:spChg chg="del mod topLvl">
          <ac:chgData name="Sivertsen, Joar" userId="8b7f804c-1c54-4934-9a29-1676c837a934" providerId="ADAL" clId="{051882A4-A581-442E-ACD3-D47B86017128}" dt="2023-06-16T08:19:38.128" v="19"/>
          <ac:spMkLst>
            <pc:docMk/>
            <pc:sldMk cId="162203855" sldId="257"/>
            <ac:spMk id="45" creationId="{93C7E9B7-C45F-E132-89AF-095D1269EDEF}"/>
          </ac:spMkLst>
        </pc:spChg>
        <pc:spChg chg="add del mod">
          <ac:chgData name="Sivertsen, Joar" userId="8b7f804c-1c54-4934-9a29-1676c837a934" providerId="ADAL" clId="{051882A4-A581-442E-ACD3-D47B86017128}" dt="2023-06-16T08:19:38.128" v="19"/>
          <ac:spMkLst>
            <pc:docMk/>
            <pc:sldMk cId="162203855" sldId="257"/>
            <ac:spMk id="46" creationId="{2F3B0D64-637A-83A8-B29B-39EE162EDA09}"/>
          </ac:spMkLst>
        </pc:spChg>
        <pc:spChg chg="del mod">
          <ac:chgData name="Sivertsen, Joar" userId="8b7f804c-1c54-4934-9a29-1676c837a934" providerId="ADAL" clId="{051882A4-A581-442E-ACD3-D47B86017128}" dt="2023-06-16T08:20:34.069" v="59" actId="478"/>
          <ac:spMkLst>
            <pc:docMk/>
            <pc:sldMk cId="162203855" sldId="257"/>
            <ac:spMk id="47" creationId="{A18393DF-61BD-7368-F147-10A0F9E0728C}"/>
          </ac:spMkLst>
        </pc:spChg>
        <pc:grpChg chg="del mod ord">
          <ac:chgData name="Sivertsen, Joar" userId="8b7f804c-1c54-4934-9a29-1676c837a934" providerId="ADAL" clId="{051882A4-A581-442E-ACD3-D47B86017128}" dt="2023-06-16T08:19:23.168" v="18" actId="165"/>
          <ac:grpSpMkLst>
            <pc:docMk/>
            <pc:sldMk cId="162203855" sldId="257"/>
            <ac:grpSpMk id="43" creationId="{3F7851EB-0FF7-8590-CB2E-14EB69C4F1BE}"/>
          </ac:grpSpMkLst>
        </pc:grpChg>
        <pc:picChg chg="add del mod">
          <ac:chgData name="Sivertsen, Joar" userId="8b7f804c-1c54-4934-9a29-1676c837a934" providerId="ADAL" clId="{051882A4-A581-442E-ACD3-D47B86017128}" dt="2023-06-16T08:18:44.843" v="7" actId="27803"/>
          <ac:picMkLst>
            <pc:docMk/>
            <pc:sldMk cId="162203855" sldId="257"/>
            <ac:picMk id="42" creationId="{F153A6C6-FF84-CBA3-C373-BE7A76380B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ED5DDA07-56BB-EF00-4F40-6A378CB5C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xmlns="" id="{54D690C4-C0EA-CBC8-D073-2F89BD567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08290C67-FB89-D12B-8B43-99B85A25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928BD569-271C-BCE7-7B63-7E60F3AF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20D5FBB4-D4E6-150F-4202-2E12531BD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54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7B1A84A0-F924-00D8-D3DE-43BE3CF6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xmlns="" id="{02429134-C24E-4D72-6EEA-8A8D9458F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BF86FD1C-3983-71C5-63C5-D2A2A731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9324599D-40F8-827A-7F64-5946D67A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BF55F3CC-5E92-032E-EFB9-D78EAFF5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10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xmlns="" id="{8BE8FB4A-582B-99C2-E4B6-3E6F9A8F8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xmlns="" id="{B4D2CA12-26F1-EB23-0949-295FE230C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F14F5B28-A5AE-9DB3-0700-A58FBC1A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512D6320-ABA9-2E8C-29B7-6D0D5A52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1D078ECC-5E84-7995-646D-4DA454EF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86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08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5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04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74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86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09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8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72F0D05-BB3E-D885-BBB8-1A2DAA08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E3E68C89-12D6-9DBA-1C56-9CF77F339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FE9497CE-3F0D-D706-80C6-94FD594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439F43E9-DEEB-BB81-5DBE-D3F2D5248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8A0CA601-EF06-90A1-C269-4D049A91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515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79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22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82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9083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15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22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80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2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17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6347"/>
            <a:ext cx="10972800" cy="50344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2667"/>
            <a:ext cx="10972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43247" rIns="86493" bIns="432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77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21665F32-BBC4-CAD1-BCB1-DA51B1BE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757DAC38-DC45-496B-EDB8-C08ABC72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035631A9-7557-D220-694E-9FF1B7C0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9D585166-8704-7076-7E40-C4E92EEF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BBF6667A-45BB-8402-FD5C-F27CCEB7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54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9B7E60E1-7EA7-9D19-24C8-95A5A61A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DB331D4B-6D0F-711C-853A-4D36A7607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xmlns="" id="{53FC823E-A82C-C11B-7819-6B92F9567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1C3A8F33-1505-980B-2B8E-C6625C86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B87033A7-2AF6-F193-17CC-EDE5903F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xmlns="" id="{59F295BB-7DB4-368E-581D-97DE7AEF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69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4E0469CC-AE2E-15E4-525F-FC4E2CE9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732AC88F-4A7B-BA11-7D7E-19D8F6C2D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xmlns="" id="{616B7B05-44C3-376C-9B75-F6EDCBF27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18CFC754-4E7C-5A21-5990-EF290EDE6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xmlns="" id="{6F5036CA-79AD-9739-4887-58F37A907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979C5ED0-40D0-5BD1-2281-4BAA911F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xmlns="" id="{3C4FC04F-E061-5A4A-C373-9130B6BA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xmlns="" id="{E53CDC13-5F37-0A28-46EC-E16C163B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629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D41019C-1CAE-F4F8-A2BD-5BFA73DC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xmlns="" id="{1B4F2D28-B447-F707-2B0C-ABF8663B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xmlns="" id="{6286D752-5253-F804-187A-3F327035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xmlns="" id="{DC620BBF-9DA3-23F2-74BE-CE3CDFB6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72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xmlns="" id="{E0FD23BC-3F0E-0235-6383-736E6696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xmlns="" id="{713AAC79-DAEC-AD4F-A4ED-E73FCE2A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22C743F3-E70C-FEB7-E930-B3610958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09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BC99B115-F0A1-225F-CF3D-8D9494CD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377BB156-597F-6A58-74D1-398824B38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9D95A446-C416-3C1F-CBCC-D256FB7A3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CCD1C54D-6AAB-8337-4664-10A9935D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5650FE19-CE47-701F-4B4A-DB5D99BE8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xmlns="" id="{421B015D-22D9-B9A7-CD1B-F98FAAB3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898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933F639-99E4-E75A-9C79-FEF87F76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xmlns="" id="{FB2C8376-12EC-5EAF-4391-3B237264E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18CC734F-EA2A-EF6F-29CD-E9B44ADF9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A7B8A46A-84F8-8731-119A-5D53D874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882F4819-A277-88B9-734B-B850AA81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xmlns="" id="{93AF1138-8F29-B64D-15F3-8C886D5B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559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xmlns="" id="{FF73559E-857F-9450-C831-AA006018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01A67E7D-F238-C974-2EFE-39233EBDF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230DBEC0-CF5F-F2E5-7106-492E5765C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F1078-7B8C-4896-A284-B84F470BACFB}" type="datetimeFigureOut">
              <a:rPr lang="nb-NO" smtClean="0"/>
              <a:t>20.06.2023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58C63934-6527-6A0F-DC2B-9F51DADFD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F64763E9-2F77-15F6-9F4F-D0E867F7C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81D60-16BF-455B-A1FD-4B997D0342A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MSIPCMContentMarking" descr="{&quot;HashCode&quot;:610110512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xmlns="" id="{F8FEABEE-18D6-507D-A3D8-7C21077AF099}"/>
              </a:ext>
            </a:extLst>
          </p:cNvPr>
          <p:cNvSpPr txBox="1"/>
          <p:nvPr userDrawn="1"/>
        </p:nvSpPr>
        <p:spPr>
          <a:xfrm>
            <a:off x="0" y="6595656"/>
            <a:ext cx="144612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209171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6/20/2023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54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C000"/>
                </a:solidFill>
              </a:rPr>
              <a:t>Only Group O for Whole Blood? </a:t>
            </a:r>
            <a:r>
              <a:rPr lang="en-US" sz="2400" dirty="0" smtClean="0">
                <a:solidFill>
                  <a:srgbClr val="FFC000"/>
                </a:solidFill>
              </a:rPr>
              <a:t/>
            </a:r>
            <a:br>
              <a:rPr lang="en-US" sz="2400" dirty="0" smtClean="0">
                <a:solidFill>
                  <a:srgbClr val="FFC000"/>
                </a:solidFill>
              </a:rPr>
            </a:br>
            <a:r>
              <a:rPr lang="en-US" sz="2400" dirty="0" smtClean="0">
                <a:solidFill>
                  <a:srgbClr val="FFC000"/>
                </a:solidFill>
              </a:rPr>
              <a:t>Geir </a:t>
            </a:r>
            <a:r>
              <a:rPr lang="en-US" sz="2400" dirty="0">
                <a:solidFill>
                  <a:srgbClr val="FFC000"/>
                </a:solidFill>
              </a:rPr>
              <a:t>Strandenes, MD Anesthetist and Senior Advisor Norwegian Coordination Center for Blood Preparedness Department of Immunology and Transfusion Medicine </a:t>
            </a:r>
            <a:r>
              <a:rPr lang="en-US" sz="2400" dirty="0" err="1">
                <a:solidFill>
                  <a:srgbClr val="FFC000"/>
                </a:solidFill>
              </a:rPr>
              <a:t>Haukeland</a:t>
            </a:r>
            <a:r>
              <a:rPr lang="en-US" sz="2400" dirty="0">
                <a:solidFill>
                  <a:srgbClr val="FFC000"/>
                </a:solidFill>
              </a:rPr>
              <a:t> University Hospital Norway</a:t>
            </a:r>
            <a:r>
              <a:rPr lang="nb-NO" sz="2800" dirty="0"/>
              <a:t/>
            </a:r>
            <a:br>
              <a:rPr lang="nb-NO" sz="2800" dirty="0"/>
            </a:br>
            <a:endParaRPr lang="nb-NO" sz="2800" dirty="0"/>
          </a:p>
        </p:txBody>
      </p:sp>
      <p:pic>
        <p:nvPicPr>
          <p:cNvPr id="4" name="Picture 4" descr="PastedGraphic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9615"/>
            <a:ext cx="6702875" cy="409838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37" y="3017775"/>
            <a:ext cx="3351438" cy="384318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75" y="3019252"/>
            <a:ext cx="5489125" cy="384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The use of blood-type tattoos during the Cold War</a:t>
            </a:r>
            <a:endParaRPr lang="nb-NO" dirty="0">
              <a:solidFill>
                <a:srgbClr val="FFC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By </a:t>
            </a:r>
            <a:r>
              <a:rPr lang="en-US" sz="2400" dirty="0"/>
              <a:t>December 1952, the Civil Defense Office had blood-typed more than 1,500,000 people in Michigan. Methods were greatly improved and each person had received a small plastic tag with their blood type and Rh factor, color-coded so that blood types could be identified even if the tags were burned.14 By June 1953, Illinois, Indiana, </a:t>
            </a:r>
            <a:r>
              <a:rPr lang="en-US" sz="2400" dirty="0" err="1"/>
              <a:t>Massachusetts</a:t>
            </a:r>
            <a:r>
              <a:rPr lang="en-US" sz="2400" dirty="0"/>
              <a:t>, and Utah had adopted programs for </a:t>
            </a:r>
            <a:r>
              <a:rPr lang="en-US" sz="2400" dirty="0" err="1"/>
              <a:t>bloodtyping</a:t>
            </a:r>
            <a:r>
              <a:rPr lang="en-US" sz="2400" dirty="0"/>
              <a:t> all residents, using either dog tags or tattooing for </a:t>
            </a:r>
            <a:r>
              <a:rPr lang="en-US" sz="2400" dirty="0" smtClean="0"/>
              <a:t>identification.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4389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2274838"/>
            <a:ext cx="117292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Blood-type tattooing occurred as a response to the increased need for blood during the Korean Conflict (June 1950 through July 1953). Most of the blood collected by the Red Cross was sent overseas, creating a shortage at home. A proposed solution was the establishment of ‘‘walking blood banks’’ in which people were </a:t>
            </a:r>
            <a:r>
              <a:rPr lang="en-US" sz="3200" dirty="0" err="1"/>
              <a:t>pretyped</a:t>
            </a:r>
            <a:r>
              <a:rPr lang="en-US" sz="3200" dirty="0"/>
              <a:t> so that they could give on-the-spot transfusions.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7221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ønn">
            <a:extLst>
              <a:ext uri="{FF2B5EF4-FFF2-40B4-BE49-F238E27FC236}">
                <a16:creationId xmlns:a16="http://schemas.microsoft.com/office/drawing/2014/main" xmlns="" id="{64F00AA7-FC4E-DC3E-97BA-EB906BBD59A9}"/>
              </a:ext>
            </a:extLst>
          </p:cNvPr>
          <p:cNvSpPr/>
          <p:nvPr/>
        </p:nvSpPr>
        <p:spPr>
          <a:xfrm>
            <a:off x="730310" y="1173480"/>
            <a:ext cx="2736472" cy="51587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ød">
            <a:extLst>
              <a:ext uri="{FF2B5EF4-FFF2-40B4-BE49-F238E27FC236}">
                <a16:creationId xmlns:a16="http://schemas.microsoft.com/office/drawing/2014/main" xmlns="" id="{EDF0412B-B1F6-A214-604C-A22863488709}"/>
              </a:ext>
            </a:extLst>
          </p:cNvPr>
          <p:cNvSpPr>
            <a:spLocks/>
          </p:cNvSpPr>
          <p:nvPr/>
        </p:nvSpPr>
        <p:spPr>
          <a:xfrm>
            <a:off x="730310" y="2308860"/>
            <a:ext cx="2736471" cy="3528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Mann">
            <a:extLst>
              <a:ext uri="{FF2B5EF4-FFF2-40B4-BE49-F238E27FC236}">
                <a16:creationId xmlns:a16="http://schemas.microsoft.com/office/drawing/2014/main" xmlns="" id="{14544AE0-012A-2668-B861-2A5A9EAE96CB}"/>
              </a:ext>
            </a:extLst>
          </p:cNvPr>
          <p:cNvSpPr/>
          <p:nvPr/>
        </p:nvSpPr>
        <p:spPr>
          <a:xfrm>
            <a:off x="708975" y="1173480"/>
            <a:ext cx="2757806" cy="5158740"/>
          </a:xfrm>
          <a:custGeom>
            <a:avLst/>
            <a:gdLst>
              <a:gd name="connsiteX0" fmla="*/ 1645458 w 3413126"/>
              <a:gd name="connsiteY0" fmla="*/ 2299910 h 6858000"/>
              <a:gd name="connsiteX1" fmla="*/ 1285776 w 3413126"/>
              <a:gd name="connsiteY1" fmla="*/ 2354407 h 6858000"/>
              <a:gd name="connsiteX2" fmla="*/ 827999 w 3413126"/>
              <a:gd name="connsiteY2" fmla="*/ 2594195 h 6858000"/>
              <a:gd name="connsiteX3" fmla="*/ 762603 w 3413126"/>
              <a:gd name="connsiteY3" fmla="*/ 2714089 h 6858000"/>
              <a:gd name="connsiteX4" fmla="*/ 457418 w 3413126"/>
              <a:gd name="connsiteY4" fmla="*/ 4011122 h 6858000"/>
              <a:gd name="connsiteX5" fmla="*/ 446519 w 3413126"/>
              <a:gd name="connsiteY5" fmla="*/ 4065620 h 6858000"/>
              <a:gd name="connsiteX6" fmla="*/ 664508 w 3413126"/>
              <a:gd name="connsiteY6" fmla="*/ 4283609 h 6858000"/>
              <a:gd name="connsiteX7" fmla="*/ 871597 w 3413126"/>
              <a:gd name="connsiteY7" fmla="*/ 4120117 h 6858000"/>
              <a:gd name="connsiteX8" fmla="*/ 1100486 w 3413126"/>
              <a:gd name="connsiteY8" fmla="*/ 3171865 h 6858000"/>
              <a:gd name="connsiteX9" fmla="*/ 1100486 w 3413126"/>
              <a:gd name="connsiteY9" fmla="*/ 6223709 h 6858000"/>
              <a:gd name="connsiteX10" fmla="*/ 1536463 w 3413126"/>
              <a:gd name="connsiteY10" fmla="*/ 6223709 h 6858000"/>
              <a:gd name="connsiteX11" fmla="*/ 1536463 w 3413126"/>
              <a:gd name="connsiteY11" fmla="*/ 4261810 h 6858000"/>
              <a:gd name="connsiteX12" fmla="*/ 1754452 w 3413126"/>
              <a:gd name="connsiteY12" fmla="*/ 4261810 h 6858000"/>
              <a:gd name="connsiteX13" fmla="*/ 1754452 w 3413126"/>
              <a:gd name="connsiteY13" fmla="*/ 6223709 h 6858000"/>
              <a:gd name="connsiteX14" fmla="*/ 2190430 w 3413126"/>
              <a:gd name="connsiteY14" fmla="*/ 6223709 h 6858000"/>
              <a:gd name="connsiteX15" fmla="*/ 2190430 w 3413126"/>
              <a:gd name="connsiteY15" fmla="*/ 3160966 h 6858000"/>
              <a:gd name="connsiteX16" fmla="*/ 2419318 w 3413126"/>
              <a:gd name="connsiteY16" fmla="*/ 4109217 h 6858000"/>
              <a:gd name="connsiteX17" fmla="*/ 2626407 w 3413126"/>
              <a:gd name="connsiteY17" fmla="*/ 4272709 h 6858000"/>
              <a:gd name="connsiteX18" fmla="*/ 2844396 w 3413126"/>
              <a:gd name="connsiteY18" fmla="*/ 4054720 h 6858000"/>
              <a:gd name="connsiteX19" fmla="*/ 2833497 w 3413126"/>
              <a:gd name="connsiteY19" fmla="*/ 4000223 h 6858000"/>
              <a:gd name="connsiteX20" fmla="*/ 2528312 w 3413126"/>
              <a:gd name="connsiteY20" fmla="*/ 2703189 h 6858000"/>
              <a:gd name="connsiteX21" fmla="*/ 2462916 w 3413126"/>
              <a:gd name="connsiteY21" fmla="*/ 2583296 h 6858000"/>
              <a:gd name="connsiteX22" fmla="*/ 2005139 w 3413126"/>
              <a:gd name="connsiteY22" fmla="*/ 2343508 h 6858000"/>
              <a:gd name="connsiteX23" fmla="*/ 1645458 w 3413126"/>
              <a:gd name="connsiteY23" fmla="*/ 2299910 h 6858000"/>
              <a:gd name="connsiteX24" fmla="*/ 1706563 w 3413126"/>
              <a:gd name="connsiteY24" fmla="*/ 1355640 h 6858000"/>
              <a:gd name="connsiteX25" fmla="*/ 1270585 w 3413126"/>
              <a:gd name="connsiteY25" fmla="*/ 1791618 h 6858000"/>
              <a:gd name="connsiteX26" fmla="*/ 1706563 w 3413126"/>
              <a:gd name="connsiteY26" fmla="*/ 2227595 h 6858000"/>
              <a:gd name="connsiteX27" fmla="*/ 2142540 w 3413126"/>
              <a:gd name="connsiteY27" fmla="*/ 1791618 h 6858000"/>
              <a:gd name="connsiteX28" fmla="*/ 1706563 w 3413126"/>
              <a:gd name="connsiteY28" fmla="*/ 1355640 h 6858000"/>
              <a:gd name="connsiteX29" fmla="*/ 0 w 3413126"/>
              <a:gd name="connsiteY29" fmla="*/ 0 h 6858000"/>
              <a:gd name="connsiteX30" fmla="*/ 3413126 w 3413126"/>
              <a:gd name="connsiteY30" fmla="*/ 0 h 6858000"/>
              <a:gd name="connsiteX31" fmla="*/ 3413126 w 3413126"/>
              <a:gd name="connsiteY31" fmla="*/ 6858000 h 6858000"/>
              <a:gd name="connsiteX32" fmla="*/ 0 w 3413126"/>
              <a:gd name="connsiteY32" fmla="*/ 6858000 h 6858000"/>
              <a:gd name="connsiteX0" fmla="*/ 1645458 w 3413126"/>
              <a:gd name="connsiteY0" fmla="*/ 2299910 h 6858000"/>
              <a:gd name="connsiteX1" fmla="*/ 1285776 w 3413126"/>
              <a:gd name="connsiteY1" fmla="*/ 2354407 h 6858000"/>
              <a:gd name="connsiteX2" fmla="*/ 827999 w 3413126"/>
              <a:gd name="connsiteY2" fmla="*/ 2594195 h 6858000"/>
              <a:gd name="connsiteX3" fmla="*/ 762603 w 3413126"/>
              <a:gd name="connsiteY3" fmla="*/ 2714089 h 6858000"/>
              <a:gd name="connsiteX4" fmla="*/ 457418 w 3413126"/>
              <a:gd name="connsiteY4" fmla="*/ 4011122 h 6858000"/>
              <a:gd name="connsiteX5" fmla="*/ 446519 w 3413126"/>
              <a:gd name="connsiteY5" fmla="*/ 4065620 h 6858000"/>
              <a:gd name="connsiteX6" fmla="*/ 664508 w 3413126"/>
              <a:gd name="connsiteY6" fmla="*/ 4283609 h 6858000"/>
              <a:gd name="connsiteX7" fmla="*/ 871597 w 3413126"/>
              <a:gd name="connsiteY7" fmla="*/ 4120117 h 6858000"/>
              <a:gd name="connsiteX8" fmla="*/ 1100486 w 3413126"/>
              <a:gd name="connsiteY8" fmla="*/ 3171865 h 6858000"/>
              <a:gd name="connsiteX9" fmla="*/ 1100486 w 3413126"/>
              <a:gd name="connsiteY9" fmla="*/ 6223709 h 6858000"/>
              <a:gd name="connsiteX10" fmla="*/ 1536463 w 3413126"/>
              <a:gd name="connsiteY10" fmla="*/ 6223709 h 6858000"/>
              <a:gd name="connsiteX11" fmla="*/ 1536463 w 3413126"/>
              <a:gd name="connsiteY11" fmla="*/ 4261810 h 6858000"/>
              <a:gd name="connsiteX12" fmla="*/ 1754452 w 3413126"/>
              <a:gd name="connsiteY12" fmla="*/ 4261810 h 6858000"/>
              <a:gd name="connsiteX13" fmla="*/ 1754452 w 3413126"/>
              <a:gd name="connsiteY13" fmla="*/ 6223709 h 6858000"/>
              <a:gd name="connsiteX14" fmla="*/ 2190430 w 3413126"/>
              <a:gd name="connsiteY14" fmla="*/ 6223709 h 6858000"/>
              <a:gd name="connsiteX15" fmla="*/ 2190430 w 3413126"/>
              <a:gd name="connsiteY15" fmla="*/ 3160966 h 6858000"/>
              <a:gd name="connsiteX16" fmla="*/ 2419318 w 3413126"/>
              <a:gd name="connsiteY16" fmla="*/ 4109217 h 6858000"/>
              <a:gd name="connsiteX17" fmla="*/ 2626407 w 3413126"/>
              <a:gd name="connsiteY17" fmla="*/ 4272709 h 6858000"/>
              <a:gd name="connsiteX18" fmla="*/ 2844396 w 3413126"/>
              <a:gd name="connsiteY18" fmla="*/ 4054720 h 6858000"/>
              <a:gd name="connsiteX19" fmla="*/ 2833497 w 3413126"/>
              <a:gd name="connsiteY19" fmla="*/ 4000223 h 6858000"/>
              <a:gd name="connsiteX20" fmla="*/ 2528312 w 3413126"/>
              <a:gd name="connsiteY20" fmla="*/ 2703189 h 6858000"/>
              <a:gd name="connsiteX21" fmla="*/ 2462916 w 3413126"/>
              <a:gd name="connsiteY21" fmla="*/ 2583296 h 6858000"/>
              <a:gd name="connsiteX22" fmla="*/ 2005139 w 3413126"/>
              <a:gd name="connsiteY22" fmla="*/ 2343508 h 6858000"/>
              <a:gd name="connsiteX23" fmla="*/ 1645458 w 3413126"/>
              <a:gd name="connsiteY23" fmla="*/ 2299910 h 6858000"/>
              <a:gd name="connsiteX24" fmla="*/ 1706563 w 3413126"/>
              <a:gd name="connsiteY24" fmla="*/ 1355640 h 6858000"/>
              <a:gd name="connsiteX25" fmla="*/ 1270585 w 3413126"/>
              <a:gd name="connsiteY25" fmla="*/ 1791618 h 6858000"/>
              <a:gd name="connsiteX26" fmla="*/ 1706563 w 3413126"/>
              <a:gd name="connsiteY26" fmla="*/ 2227595 h 6858000"/>
              <a:gd name="connsiteX27" fmla="*/ 2142540 w 3413126"/>
              <a:gd name="connsiteY27" fmla="*/ 1791618 h 6858000"/>
              <a:gd name="connsiteX28" fmla="*/ 1706563 w 3413126"/>
              <a:gd name="connsiteY28" fmla="*/ 1355640 h 6858000"/>
              <a:gd name="connsiteX29" fmla="*/ 0 w 3413126"/>
              <a:gd name="connsiteY29" fmla="*/ 0 h 6858000"/>
              <a:gd name="connsiteX30" fmla="*/ 3413126 w 3413126"/>
              <a:gd name="connsiteY30" fmla="*/ 0 h 6858000"/>
              <a:gd name="connsiteX31" fmla="*/ 2955926 w 3413126"/>
              <a:gd name="connsiteY31" fmla="*/ 6858000 h 6858000"/>
              <a:gd name="connsiteX32" fmla="*/ 0 w 3413126"/>
              <a:gd name="connsiteY32" fmla="*/ 6858000 h 6858000"/>
              <a:gd name="connsiteX33" fmla="*/ 0 w 3413126"/>
              <a:gd name="connsiteY33" fmla="*/ 0 h 6858000"/>
              <a:gd name="connsiteX0" fmla="*/ 1645458 w 3029078"/>
              <a:gd name="connsiteY0" fmla="*/ 2299910 h 6858000"/>
              <a:gd name="connsiteX1" fmla="*/ 1285776 w 3029078"/>
              <a:gd name="connsiteY1" fmla="*/ 2354407 h 6858000"/>
              <a:gd name="connsiteX2" fmla="*/ 827999 w 3029078"/>
              <a:gd name="connsiteY2" fmla="*/ 2594195 h 6858000"/>
              <a:gd name="connsiteX3" fmla="*/ 762603 w 3029078"/>
              <a:gd name="connsiteY3" fmla="*/ 2714089 h 6858000"/>
              <a:gd name="connsiteX4" fmla="*/ 457418 w 3029078"/>
              <a:gd name="connsiteY4" fmla="*/ 4011122 h 6858000"/>
              <a:gd name="connsiteX5" fmla="*/ 446519 w 3029078"/>
              <a:gd name="connsiteY5" fmla="*/ 4065620 h 6858000"/>
              <a:gd name="connsiteX6" fmla="*/ 664508 w 3029078"/>
              <a:gd name="connsiteY6" fmla="*/ 4283609 h 6858000"/>
              <a:gd name="connsiteX7" fmla="*/ 871597 w 3029078"/>
              <a:gd name="connsiteY7" fmla="*/ 4120117 h 6858000"/>
              <a:gd name="connsiteX8" fmla="*/ 1100486 w 3029078"/>
              <a:gd name="connsiteY8" fmla="*/ 3171865 h 6858000"/>
              <a:gd name="connsiteX9" fmla="*/ 1100486 w 3029078"/>
              <a:gd name="connsiteY9" fmla="*/ 6223709 h 6858000"/>
              <a:gd name="connsiteX10" fmla="*/ 1536463 w 3029078"/>
              <a:gd name="connsiteY10" fmla="*/ 6223709 h 6858000"/>
              <a:gd name="connsiteX11" fmla="*/ 1536463 w 3029078"/>
              <a:gd name="connsiteY11" fmla="*/ 4261810 h 6858000"/>
              <a:gd name="connsiteX12" fmla="*/ 1754452 w 3029078"/>
              <a:gd name="connsiteY12" fmla="*/ 4261810 h 6858000"/>
              <a:gd name="connsiteX13" fmla="*/ 1754452 w 3029078"/>
              <a:gd name="connsiteY13" fmla="*/ 6223709 h 6858000"/>
              <a:gd name="connsiteX14" fmla="*/ 2190430 w 3029078"/>
              <a:gd name="connsiteY14" fmla="*/ 6223709 h 6858000"/>
              <a:gd name="connsiteX15" fmla="*/ 2190430 w 3029078"/>
              <a:gd name="connsiteY15" fmla="*/ 3160966 h 6858000"/>
              <a:gd name="connsiteX16" fmla="*/ 2419318 w 3029078"/>
              <a:gd name="connsiteY16" fmla="*/ 4109217 h 6858000"/>
              <a:gd name="connsiteX17" fmla="*/ 2626407 w 3029078"/>
              <a:gd name="connsiteY17" fmla="*/ 4272709 h 6858000"/>
              <a:gd name="connsiteX18" fmla="*/ 2844396 w 3029078"/>
              <a:gd name="connsiteY18" fmla="*/ 4054720 h 6858000"/>
              <a:gd name="connsiteX19" fmla="*/ 2833497 w 3029078"/>
              <a:gd name="connsiteY19" fmla="*/ 4000223 h 6858000"/>
              <a:gd name="connsiteX20" fmla="*/ 2528312 w 3029078"/>
              <a:gd name="connsiteY20" fmla="*/ 2703189 h 6858000"/>
              <a:gd name="connsiteX21" fmla="*/ 2462916 w 3029078"/>
              <a:gd name="connsiteY21" fmla="*/ 2583296 h 6858000"/>
              <a:gd name="connsiteX22" fmla="*/ 2005139 w 3029078"/>
              <a:gd name="connsiteY22" fmla="*/ 2343508 h 6858000"/>
              <a:gd name="connsiteX23" fmla="*/ 1645458 w 3029078"/>
              <a:gd name="connsiteY23" fmla="*/ 2299910 h 6858000"/>
              <a:gd name="connsiteX24" fmla="*/ 1706563 w 3029078"/>
              <a:gd name="connsiteY24" fmla="*/ 1355640 h 6858000"/>
              <a:gd name="connsiteX25" fmla="*/ 1270585 w 3029078"/>
              <a:gd name="connsiteY25" fmla="*/ 1791618 h 6858000"/>
              <a:gd name="connsiteX26" fmla="*/ 1706563 w 3029078"/>
              <a:gd name="connsiteY26" fmla="*/ 2227595 h 6858000"/>
              <a:gd name="connsiteX27" fmla="*/ 2142540 w 3029078"/>
              <a:gd name="connsiteY27" fmla="*/ 1791618 h 6858000"/>
              <a:gd name="connsiteX28" fmla="*/ 1706563 w 3029078"/>
              <a:gd name="connsiteY28" fmla="*/ 1355640 h 6858000"/>
              <a:gd name="connsiteX29" fmla="*/ 0 w 3029078"/>
              <a:gd name="connsiteY29" fmla="*/ 0 h 6858000"/>
              <a:gd name="connsiteX30" fmla="*/ 3029078 w 3029078"/>
              <a:gd name="connsiteY30" fmla="*/ 0 h 6858000"/>
              <a:gd name="connsiteX31" fmla="*/ 2955926 w 3029078"/>
              <a:gd name="connsiteY31" fmla="*/ 6858000 h 6858000"/>
              <a:gd name="connsiteX32" fmla="*/ 0 w 3029078"/>
              <a:gd name="connsiteY32" fmla="*/ 6858000 h 6858000"/>
              <a:gd name="connsiteX33" fmla="*/ 0 w 3029078"/>
              <a:gd name="connsiteY33" fmla="*/ 0 h 6858000"/>
              <a:gd name="connsiteX0" fmla="*/ 1645458 w 2960498"/>
              <a:gd name="connsiteY0" fmla="*/ 2299910 h 6858000"/>
              <a:gd name="connsiteX1" fmla="*/ 1285776 w 2960498"/>
              <a:gd name="connsiteY1" fmla="*/ 2354407 h 6858000"/>
              <a:gd name="connsiteX2" fmla="*/ 827999 w 2960498"/>
              <a:gd name="connsiteY2" fmla="*/ 2594195 h 6858000"/>
              <a:gd name="connsiteX3" fmla="*/ 762603 w 2960498"/>
              <a:gd name="connsiteY3" fmla="*/ 2714089 h 6858000"/>
              <a:gd name="connsiteX4" fmla="*/ 457418 w 2960498"/>
              <a:gd name="connsiteY4" fmla="*/ 4011122 h 6858000"/>
              <a:gd name="connsiteX5" fmla="*/ 446519 w 2960498"/>
              <a:gd name="connsiteY5" fmla="*/ 4065620 h 6858000"/>
              <a:gd name="connsiteX6" fmla="*/ 664508 w 2960498"/>
              <a:gd name="connsiteY6" fmla="*/ 4283609 h 6858000"/>
              <a:gd name="connsiteX7" fmla="*/ 871597 w 2960498"/>
              <a:gd name="connsiteY7" fmla="*/ 4120117 h 6858000"/>
              <a:gd name="connsiteX8" fmla="*/ 1100486 w 2960498"/>
              <a:gd name="connsiteY8" fmla="*/ 3171865 h 6858000"/>
              <a:gd name="connsiteX9" fmla="*/ 1100486 w 2960498"/>
              <a:gd name="connsiteY9" fmla="*/ 6223709 h 6858000"/>
              <a:gd name="connsiteX10" fmla="*/ 1536463 w 2960498"/>
              <a:gd name="connsiteY10" fmla="*/ 6223709 h 6858000"/>
              <a:gd name="connsiteX11" fmla="*/ 1536463 w 2960498"/>
              <a:gd name="connsiteY11" fmla="*/ 4261810 h 6858000"/>
              <a:gd name="connsiteX12" fmla="*/ 1754452 w 2960498"/>
              <a:gd name="connsiteY12" fmla="*/ 4261810 h 6858000"/>
              <a:gd name="connsiteX13" fmla="*/ 1754452 w 2960498"/>
              <a:gd name="connsiteY13" fmla="*/ 6223709 h 6858000"/>
              <a:gd name="connsiteX14" fmla="*/ 2190430 w 2960498"/>
              <a:gd name="connsiteY14" fmla="*/ 6223709 h 6858000"/>
              <a:gd name="connsiteX15" fmla="*/ 2190430 w 2960498"/>
              <a:gd name="connsiteY15" fmla="*/ 3160966 h 6858000"/>
              <a:gd name="connsiteX16" fmla="*/ 2419318 w 2960498"/>
              <a:gd name="connsiteY16" fmla="*/ 4109217 h 6858000"/>
              <a:gd name="connsiteX17" fmla="*/ 2626407 w 2960498"/>
              <a:gd name="connsiteY17" fmla="*/ 4272709 h 6858000"/>
              <a:gd name="connsiteX18" fmla="*/ 2844396 w 2960498"/>
              <a:gd name="connsiteY18" fmla="*/ 4054720 h 6858000"/>
              <a:gd name="connsiteX19" fmla="*/ 2833497 w 2960498"/>
              <a:gd name="connsiteY19" fmla="*/ 4000223 h 6858000"/>
              <a:gd name="connsiteX20" fmla="*/ 2528312 w 2960498"/>
              <a:gd name="connsiteY20" fmla="*/ 2703189 h 6858000"/>
              <a:gd name="connsiteX21" fmla="*/ 2462916 w 2960498"/>
              <a:gd name="connsiteY21" fmla="*/ 2583296 h 6858000"/>
              <a:gd name="connsiteX22" fmla="*/ 2005139 w 2960498"/>
              <a:gd name="connsiteY22" fmla="*/ 2343508 h 6858000"/>
              <a:gd name="connsiteX23" fmla="*/ 1645458 w 2960498"/>
              <a:gd name="connsiteY23" fmla="*/ 2299910 h 6858000"/>
              <a:gd name="connsiteX24" fmla="*/ 1706563 w 2960498"/>
              <a:gd name="connsiteY24" fmla="*/ 1355640 h 6858000"/>
              <a:gd name="connsiteX25" fmla="*/ 1270585 w 2960498"/>
              <a:gd name="connsiteY25" fmla="*/ 1791618 h 6858000"/>
              <a:gd name="connsiteX26" fmla="*/ 1706563 w 2960498"/>
              <a:gd name="connsiteY26" fmla="*/ 2227595 h 6858000"/>
              <a:gd name="connsiteX27" fmla="*/ 2142540 w 2960498"/>
              <a:gd name="connsiteY27" fmla="*/ 1791618 h 6858000"/>
              <a:gd name="connsiteX28" fmla="*/ 1706563 w 2960498"/>
              <a:gd name="connsiteY28" fmla="*/ 1355640 h 6858000"/>
              <a:gd name="connsiteX29" fmla="*/ 0 w 2960498"/>
              <a:gd name="connsiteY29" fmla="*/ 0 h 6858000"/>
              <a:gd name="connsiteX30" fmla="*/ 2960498 w 2960498"/>
              <a:gd name="connsiteY30" fmla="*/ 0 h 6858000"/>
              <a:gd name="connsiteX31" fmla="*/ 2955926 w 2960498"/>
              <a:gd name="connsiteY31" fmla="*/ 6858000 h 6858000"/>
              <a:gd name="connsiteX32" fmla="*/ 0 w 2960498"/>
              <a:gd name="connsiteY32" fmla="*/ 6858000 h 6858000"/>
              <a:gd name="connsiteX33" fmla="*/ 0 w 2960498"/>
              <a:gd name="connsiteY33" fmla="*/ 0 h 6858000"/>
              <a:gd name="connsiteX0" fmla="*/ 1645458 w 2960498"/>
              <a:gd name="connsiteY0" fmla="*/ 2299910 h 6858000"/>
              <a:gd name="connsiteX1" fmla="*/ 1285776 w 2960498"/>
              <a:gd name="connsiteY1" fmla="*/ 2354407 h 6858000"/>
              <a:gd name="connsiteX2" fmla="*/ 827999 w 2960498"/>
              <a:gd name="connsiteY2" fmla="*/ 2594195 h 6858000"/>
              <a:gd name="connsiteX3" fmla="*/ 762603 w 2960498"/>
              <a:gd name="connsiteY3" fmla="*/ 2714089 h 6858000"/>
              <a:gd name="connsiteX4" fmla="*/ 457418 w 2960498"/>
              <a:gd name="connsiteY4" fmla="*/ 4011122 h 6858000"/>
              <a:gd name="connsiteX5" fmla="*/ 446519 w 2960498"/>
              <a:gd name="connsiteY5" fmla="*/ 4065620 h 6858000"/>
              <a:gd name="connsiteX6" fmla="*/ 664508 w 2960498"/>
              <a:gd name="connsiteY6" fmla="*/ 4283609 h 6858000"/>
              <a:gd name="connsiteX7" fmla="*/ 871597 w 2960498"/>
              <a:gd name="connsiteY7" fmla="*/ 4120117 h 6858000"/>
              <a:gd name="connsiteX8" fmla="*/ 1100486 w 2960498"/>
              <a:gd name="connsiteY8" fmla="*/ 3171865 h 6858000"/>
              <a:gd name="connsiteX9" fmla="*/ 1100486 w 2960498"/>
              <a:gd name="connsiteY9" fmla="*/ 6223709 h 6858000"/>
              <a:gd name="connsiteX10" fmla="*/ 1536463 w 2960498"/>
              <a:gd name="connsiteY10" fmla="*/ 6223709 h 6858000"/>
              <a:gd name="connsiteX11" fmla="*/ 1536463 w 2960498"/>
              <a:gd name="connsiteY11" fmla="*/ 4261810 h 6858000"/>
              <a:gd name="connsiteX12" fmla="*/ 1754452 w 2960498"/>
              <a:gd name="connsiteY12" fmla="*/ 4261810 h 6858000"/>
              <a:gd name="connsiteX13" fmla="*/ 1754452 w 2960498"/>
              <a:gd name="connsiteY13" fmla="*/ 6223709 h 6858000"/>
              <a:gd name="connsiteX14" fmla="*/ 2190430 w 2960498"/>
              <a:gd name="connsiteY14" fmla="*/ 6223709 h 6858000"/>
              <a:gd name="connsiteX15" fmla="*/ 2190430 w 2960498"/>
              <a:gd name="connsiteY15" fmla="*/ 3160966 h 6858000"/>
              <a:gd name="connsiteX16" fmla="*/ 2419318 w 2960498"/>
              <a:gd name="connsiteY16" fmla="*/ 4109217 h 6858000"/>
              <a:gd name="connsiteX17" fmla="*/ 2626407 w 2960498"/>
              <a:gd name="connsiteY17" fmla="*/ 4272709 h 6858000"/>
              <a:gd name="connsiteX18" fmla="*/ 2844396 w 2960498"/>
              <a:gd name="connsiteY18" fmla="*/ 4054720 h 6858000"/>
              <a:gd name="connsiteX19" fmla="*/ 2833497 w 2960498"/>
              <a:gd name="connsiteY19" fmla="*/ 4000223 h 6858000"/>
              <a:gd name="connsiteX20" fmla="*/ 2528312 w 2960498"/>
              <a:gd name="connsiteY20" fmla="*/ 2703189 h 6858000"/>
              <a:gd name="connsiteX21" fmla="*/ 2462916 w 2960498"/>
              <a:gd name="connsiteY21" fmla="*/ 2583296 h 6858000"/>
              <a:gd name="connsiteX22" fmla="*/ 2005139 w 2960498"/>
              <a:gd name="connsiteY22" fmla="*/ 2343508 h 6858000"/>
              <a:gd name="connsiteX23" fmla="*/ 1645458 w 2960498"/>
              <a:gd name="connsiteY23" fmla="*/ 2299910 h 6858000"/>
              <a:gd name="connsiteX24" fmla="*/ 1706563 w 2960498"/>
              <a:gd name="connsiteY24" fmla="*/ 1355640 h 6858000"/>
              <a:gd name="connsiteX25" fmla="*/ 1270585 w 2960498"/>
              <a:gd name="connsiteY25" fmla="*/ 1791618 h 6858000"/>
              <a:gd name="connsiteX26" fmla="*/ 1706563 w 2960498"/>
              <a:gd name="connsiteY26" fmla="*/ 2227595 h 6858000"/>
              <a:gd name="connsiteX27" fmla="*/ 2142540 w 2960498"/>
              <a:gd name="connsiteY27" fmla="*/ 1791618 h 6858000"/>
              <a:gd name="connsiteX28" fmla="*/ 1706563 w 2960498"/>
              <a:gd name="connsiteY28" fmla="*/ 1355640 h 6858000"/>
              <a:gd name="connsiteX29" fmla="*/ 0 w 2960498"/>
              <a:gd name="connsiteY29" fmla="*/ 1493520 h 6858000"/>
              <a:gd name="connsiteX30" fmla="*/ 2960498 w 2960498"/>
              <a:gd name="connsiteY30" fmla="*/ 0 h 6858000"/>
              <a:gd name="connsiteX31" fmla="*/ 2955926 w 2960498"/>
              <a:gd name="connsiteY31" fmla="*/ 6858000 h 6858000"/>
              <a:gd name="connsiteX32" fmla="*/ 0 w 2960498"/>
              <a:gd name="connsiteY32" fmla="*/ 6858000 h 6858000"/>
              <a:gd name="connsiteX33" fmla="*/ 0 w 2960498"/>
              <a:gd name="connsiteY33" fmla="*/ 1493520 h 6858000"/>
              <a:gd name="connsiteX0" fmla="*/ 1645458 w 2960498"/>
              <a:gd name="connsiteY0" fmla="*/ 2299910 h 6858000"/>
              <a:gd name="connsiteX1" fmla="*/ 1285776 w 2960498"/>
              <a:gd name="connsiteY1" fmla="*/ 2354407 h 6858000"/>
              <a:gd name="connsiteX2" fmla="*/ 827999 w 2960498"/>
              <a:gd name="connsiteY2" fmla="*/ 2594195 h 6858000"/>
              <a:gd name="connsiteX3" fmla="*/ 762603 w 2960498"/>
              <a:gd name="connsiteY3" fmla="*/ 2714089 h 6858000"/>
              <a:gd name="connsiteX4" fmla="*/ 457418 w 2960498"/>
              <a:gd name="connsiteY4" fmla="*/ 4011122 h 6858000"/>
              <a:gd name="connsiteX5" fmla="*/ 446519 w 2960498"/>
              <a:gd name="connsiteY5" fmla="*/ 4065620 h 6858000"/>
              <a:gd name="connsiteX6" fmla="*/ 664508 w 2960498"/>
              <a:gd name="connsiteY6" fmla="*/ 4283609 h 6858000"/>
              <a:gd name="connsiteX7" fmla="*/ 871597 w 2960498"/>
              <a:gd name="connsiteY7" fmla="*/ 4120117 h 6858000"/>
              <a:gd name="connsiteX8" fmla="*/ 1100486 w 2960498"/>
              <a:gd name="connsiteY8" fmla="*/ 3171865 h 6858000"/>
              <a:gd name="connsiteX9" fmla="*/ 1100486 w 2960498"/>
              <a:gd name="connsiteY9" fmla="*/ 6223709 h 6858000"/>
              <a:gd name="connsiteX10" fmla="*/ 1536463 w 2960498"/>
              <a:gd name="connsiteY10" fmla="*/ 6223709 h 6858000"/>
              <a:gd name="connsiteX11" fmla="*/ 1536463 w 2960498"/>
              <a:gd name="connsiteY11" fmla="*/ 4261810 h 6858000"/>
              <a:gd name="connsiteX12" fmla="*/ 1754452 w 2960498"/>
              <a:gd name="connsiteY12" fmla="*/ 4261810 h 6858000"/>
              <a:gd name="connsiteX13" fmla="*/ 1754452 w 2960498"/>
              <a:gd name="connsiteY13" fmla="*/ 6223709 h 6858000"/>
              <a:gd name="connsiteX14" fmla="*/ 2190430 w 2960498"/>
              <a:gd name="connsiteY14" fmla="*/ 6223709 h 6858000"/>
              <a:gd name="connsiteX15" fmla="*/ 2190430 w 2960498"/>
              <a:gd name="connsiteY15" fmla="*/ 3160966 h 6858000"/>
              <a:gd name="connsiteX16" fmla="*/ 2419318 w 2960498"/>
              <a:gd name="connsiteY16" fmla="*/ 4109217 h 6858000"/>
              <a:gd name="connsiteX17" fmla="*/ 2626407 w 2960498"/>
              <a:gd name="connsiteY17" fmla="*/ 4272709 h 6858000"/>
              <a:gd name="connsiteX18" fmla="*/ 2844396 w 2960498"/>
              <a:gd name="connsiteY18" fmla="*/ 4054720 h 6858000"/>
              <a:gd name="connsiteX19" fmla="*/ 2833497 w 2960498"/>
              <a:gd name="connsiteY19" fmla="*/ 4000223 h 6858000"/>
              <a:gd name="connsiteX20" fmla="*/ 2528312 w 2960498"/>
              <a:gd name="connsiteY20" fmla="*/ 2703189 h 6858000"/>
              <a:gd name="connsiteX21" fmla="*/ 2462916 w 2960498"/>
              <a:gd name="connsiteY21" fmla="*/ 2583296 h 6858000"/>
              <a:gd name="connsiteX22" fmla="*/ 2005139 w 2960498"/>
              <a:gd name="connsiteY22" fmla="*/ 2343508 h 6858000"/>
              <a:gd name="connsiteX23" fmla="*/ 1645458 w 2960498"/>
              <a:gd name="connsiteY23" fmla="*/ 2299910 h 6858000"/>
              <a:gd name="connsiteX24" fmla="*/ 1706563 w 2960498"/>
              <a:gd name="connsiteY24" fmla="*/ 1355640 h 6858000"/>
              <a:gd name="connsiteX25" fmla="*/ 1270585 w 2960498"/>
              <a:gd name="connsiteY25" fmla="*/ 1791618 h 6858000"/>
              <a:gd name="connsiteX26" fmla="*/ 1706563 w 2960498"/>
              <a:gd name="connsiteY26" fmla="*/ 2227595 h 6858000"/>
              <a:gd name="connsiteX27" fmla="*/ 2142540 w 2960498"/>
              <a:gd name="connsiteY27" fmla="*/ 1791618 h 6858000"/>
              <a:gd name="connsiteX28" fmla="*/ 1706563 w 2960498"/>
              <a:gd name="connsiteY28" fmla="*/ 1355640 h 6858000"/>
              <a:gd name="connsiteX29" fmla="*/ 0 w 2960498"/>
              <a:gd name="connsiteY29" fmla="*/ 1493520 h 6858000"/>
              <a:gd name="connsiteX30" fmla="*/ 2960498 w 2960498"/>
              <a:gd name="connsiteY30" fmla="*/ 0 h 6858000"/>
              <a:gd name="connsiteX31" fmla="*/ 2955926 w 2960498"/>
              <a:gd name="connsiteY31" fmla="*/ 6858000 h 6858000"/>
              <a:gd name="connsiteX32" fmla="*/ 472440 w 2960498"/>
              <a:gd name="connsiteY32" fmla="*/ 6850380 h 6858000"/>
              <a:gd name="connsiteX33" fmla="*/ 0 w 2960498"/>
              <a:gd name="connsiteY33" fmla="*/ 1493520 h 6858000"/>
              <a:gd name="connsiteX0" fmla="*/ 1386378 w 2701418"/>
              <a:gd name="connsiteY0" fmla="*/ 2299910 h 6858000"/>
              <a:gd name="connsiteX1" fmla="*/ 1026696 w 2701418"/>
              <a:gd name="connsiteY1" fmla="*/ 2354407 h 6858000"/>
              <a:gd name="connsiteX2" fmla="*/ 568919 w 2701418"/>
              <a:gd name="connsiteY2" fmla="*/ 2594195 h 6858000"/>
              <a:gd name="connsiteX3" fmla="*/ 503523 w 2701418"/>
              <a:gd name="connsiteY3" fmla="*/ 2714089 h 6858000"/>
              <a:gd name="connsiteX4" fmla="*/ 198338 w 2701418"/>
              <a:gd name="connsiteY4" fmla="*/ 4011122 h 6858000"/>
              <a:gd name="connsiteX5" fmla="*/ 187439 w 2701418"/>
              <a:gd name="connsiteY5" fmla="*/ 4065620 h 6858000"/>
              <a:gd name="connsiteX6" fmla="*/ 405428 w 2701418"/>
              <a:gd name="connsiteY6" fmla="*/ 4283609 h 6858000"/>
              <a:gd name="connsiteX7" fmla="*/ 612517 w 2701418"/>
              <a:gd name="connsiteY7" fmla="*/ 4120117 h 6858000"/>
              <a:gd name="connsiteX8" fmla="*/ 841406 w 2701418"/>
              <a:gd name="connsiteY8" fmla="*/ 3171865 h 6858000"/>
              <a:gd name="connsiteX9" fmla="*/ 841406 w 2701418"/>
              <a:gd name="connsiteY9" fmla="*/ 6223709 h 6858000"/>
              <a:gd name="connsiteX10" fmla="*/ 1277383 w 2701418"/>
              <a:gd name="connsiteY10" fmla="*/ 6223709 h 6858000"/>
              <a:gd name="connsiteX11" fmla="*/ 1277383 w 2701418"/>
              <a:gd name="connsiteY11" fmla="*/ 4261810 h 6858000"/>
              <a:gd name="connsiteX12" fmla="*/ 1495372 w 2701418"/>
              <a:gd name="connsiteY12" fmla="*/ 4261810 h 6858000"/>
              <a:gd name="connsiteX13" fmla="*/ 1495372 w 2701418"/>
              <a:gd name="connsiteY13" fmla="*/ 6223709 h 6858000"/>
              <a:gd name="connsiteX14" fmla="*/ 1931350 w 2701418"/>
              <a:gd name="connsiteY14" fmla="*/ 6223709 h 6858000"/>
              <a:gd name="connsiteX15" fmla="*/ 1931350 w 2701418"/>
              <a:gd name="connsiteY15" fmla="*/ 3160966 h 6858000"/>
              <a:gd name="connsiteX16" fmla="*/ 2160238 w 2701418"/>
              <a:gd name="connsiteY16" fmla="*/ 4109217 h 6858000"/>
              <a:gd name="connsiteX17" fmla="*/ 2367327 w 2701418"/>
              <a:gd name="connsiteY17" fmla="*/ 4272709 h 6858000"/>
              <a:gd name="connsiteX18" fmla="*/ 2585316 w 2701418"/>
              <a:gd name="connsiteY18" fmla="*/ 4054720 h 6858000"/>
              <a:gd name="connsiteX19" fmla="*/ 2574417 w 2701418"/>
              <a:gd name="connsiteY19" fmla="*/ 4000223 h 6858000"/>
              <a:gd name="connsiteX20" fmla="*/ 2269232 w 2701418"/>
              <a:gd name="connsiteY20" fmla="*/ 2703189 h 6858000"/>
              <a:gd name="connsiteX21" fmla="*/ 2203836 w 2701418"/>
              <a:gd name="connsiteY21" fmla="*/ 2583296 h 6858000"/>
              <a:gd name="connsiteX22" fmla="*/ 1746059 w 2701418"/>
              <a:gd name="connsiteY22" fmla="*/ 2343508 h 6858000"/>
              <a:gd name="connsiteX23" fmla="*/ 1386378 w 2701418"/>
              <a:gd name="connsiteY23" fmla="*/ 2299910 h 6858000"/>
              <a:gd name="connsiteX24" fmla="*/ 1447483 w 2701418"/>
              <a:gd name="connsiteY24" fmla="*/ 1355640 h 6858000"/>
              <a:gd name="connsiteX25" fmla="*/ 1011505 w 2701418"/>
              <a:gd name="connsiteY25" fmla="*/ 1791618 h 6858000"/>
              <a:gd name="connsiteX26" fmla="*/ 1447483 w 2701418"/>
              <a:gd name="connsiteY26" fmla="*/ 2227595 h 6858000"/>
              <a:gd name="connsiteX27" fmla="*/ 1883460 w 2701418"/>
              <a:gd name="connsiteY27" fmla="*/ 1791618 h 6858000"/>
              <a:gd name="connsiteX28" fmla="*/ 1447483 w 2701418"/>
              <a:gd name="connsiteY28" fmla="*/ 1355640 h 6858000"/>
              <a:gd name="connsiteX29" fmla="*/ 0 w 2701418"/>
              <a:gd name="connsiteY29" fmla="*/ 1463040 h 6858000"/>
              <a:gd name="connsiteX30" fmla="*/ 2701418 w 2701418"/>
              <a:gd name="connsiteY30" fmla="*/ 0 h 6858000"/>
              <a:gd name="connsiteX31" fmla="*/ 2696846 w 2701418"/>
              <a:gd name="connsiteY31" fmla="*/ 6858000 h 6858000"/>
              <a:gd name="connsiteX32" fmla="*/ 213360 w 2701418"/>
              <a:gd name="connsiteY32" fmla="*/ 6850380 h 6858000"/>
              <a:gd name="connsiteX33" fmla="*/ 0 w 2701418"/>
              <a:gd name="connsiteY33" fmla="*/ 1463040 h 6858000"/>
              <a:gd name="connsiteX0" fmla="*/ 1393998 w 2709038"/>
              <a:gd name="connsiteY0" fmla="*/ 2299910 h 6858000"/>
              <a:gd name="connsiteX1" fmla="*/ 1034316 w 2709038"/>
              <a:gd name="connsiteY1" fmla="*/ 2354407 h 6858000"/>
              <a:gd name="connsiteX2" fmla="*/ 576539 w 2709038"/>
              <a:gd name="connsiteY2" fmla="*/ 2594195 h 6858000"/>
              <a:gd name="connsiteX3" fmla="*/ 511143 w 2709038"/>
              <a:gd name="connsiteY3" fmla="*/ 2714089 h 6858000"/>
              <a:gd name="connsiteX4" fmla="*/ 205958 w 2709038"/>
              <a:gd name="connsiteY4" fmla="*/ 4011122 h 6858000"/>
              <a:gd name="connsiteX5" fmla="*/ 195059 w 2709038"/>
              <a:gd name="connsiteY5" fmla="*/ 4065620 h 6858000"/>
              <a:gd name="connsiteX6" fmla="*/ 413048 w 2709038"/>
              <a:gd name="connsiteY6" fmla="*/ 4283609 h 6858000"/>
              <a:gd name="connsiteX7" fmla="*/ 620137 w 2709038"/>
              <a:gd name="connsiteY7" fmla="*/ 4120117 h 6858000"/>
              <a:gd name="connsiteX8" fmla="*/ 849026 w 2709038"/>
              <a:gd name="connsiteY8" fmla="*/ 3171865 h 6858000"/>
              <a:gd name="connsiteX9" fmla="*/ 849026 w 2709038"/>
              <a:gd name="connsiteY9" fmla="*/ 6223709 h 6858000"/>
              <a:gd name="connsiteX10" fmla="*/ 1285003 w 2709038"/>
              <a:gd name="connsiteY10" fmla="*/ 6223709 h 6858000"/>
              <a:gd name="connsiteX11" fmla="*/ 1285003 w 2709038"/>
              <a:gd name="connsiteY11" fmla="*/ 4261810 h 6858000"/>
              <a:gd name="connsiteX12" fmla="*/ 1502992 w 2709038"/>
              <a:gd name="connsiteY12" fmla="*/ 4261810 h 6858000"/>
              <a:gd name="connsiteX13" fmla="*/ 1502992 w 2709038"/>
              <a:gd name="connsiteY13" fmla="*/ 6223709 h 6858000"/>
              <a:gd name="connsiteX14" fmla="*/ 1938970 w 2709038"/>
              <a:gd name="connsiteY14" fmla="*/ 6223709 h 6858000"/>
              <a:gd name="connsiteX15" fmla="*/ 1938970 w 2709038"/>
              <a:gd name="connsiteY15" fmla="*/ 3160966 h 6858000"/>
              <a:gd name="connsiteX16" fmla="*/ 2167858 w 2709038"/>
              <a:gd name="connsiteY16" fmla="*/ 4109217 h 6858000"/>
              <a:gd name="connsiteX17" fmla="*/ 2374947 w 2709038"/>
              <a:gd name="connsiteY17" fmla="*/ 4272709 h 6858000"/>
              <a:gd name="connsiteX18" fmla="*/ 2592936 w 2709038"/>
              <a:gd name="connsiteY18" fmla="*/ 4054720 h 6858000"/>
              <a:gd name="connsiteX19" fmla="*/ 2582037 w 2709038"/>
              <a:gd name="connsiteY19" fmla="*/ 4000223 h 6858000"/>
              <a:gd name="connsiteX20" fmla="*/ 2276852 w 2709038"/>
              <a:gd name="connsiteY20" fmla="*/ 2703189 h 6858000"/>
              <a:gd name="connsiteX21" fmla="*/ 2211456 w 2709038"/>
              <a:gd name="connsiteY21" fmla="*/ 2583296 h 6858000"/>
              <a:gd name="connsiteX22" fmla="*/ 1753679 w 2709038"/>
              <a:gd name="connsiteY22" fmla="*/ 2343508 h 6858000"/>
              <a:gd name="connsiteX23" fmla="*/ 1393998 w 2709038"/>
              <a:gd name="connsiteY23" fmla="*/ 2299910 h 6858000"/>
              <a:gd name="connsiteX24" fmla="*/ 1455103 w 2709038"/>
              <a:gd name="connsiteY24" fmla="*/ 1355640 h 6858000"/>
              <a:gd name="connsiteX25" fmla="*/ 1019125 w 2709038"/>
              <a:gd name="connsiteY25" fmla="*/ 1791618 h 6858000"/>
              <a:gd name="connsiteX26" fmla="*/ 1455103 w 2709038"/>
              <a:gd name="connsiteY26" fmla="*/ 2227595 h 6858000"/>
              <a:gd name="connsiteX27" fmla="*/ 1891080 w 2709038"/>
              <a:gd name="connsiteY27" fmla="*/ 1791618 h 6858000"/>
              <a:gd name="connsiteX28" fmla="*/ 1455103 w 2709038"/>
              <a:gd name="connsiteY28" fmla="*/ 1355640 h 6858000"/>
              <a:gd name="connsiteX29" fmla="*/ 7620 w 2709038"/>
              <a:gd name="connsiteY29" fmla="*/ 1463040 h 6858000"/>
              <a:gd name="connsiteX30" fmla="*/ 2709038 w 2709038"/>
              <a:gd name="connsiteY30" fmla="*/ 0 h 6858000"/>
              <a:gd name="connsiteX31" fmla="*/ 2704466 w 2709038"/>
              <a:gd name="connsiteY31" fmla="*/ 6858000 h 6858000"/>
              <a:gd name="connsiteX32" fmla="*/ 0 w 2709038"/>
              <a:gd name="connsiteY32" fmla="*/ 6850380 h 6858000"/>
              <a:gd name="connsiteX33" fmla="*/ 7620 w 2709038"/>
              <a:gd name="connsiteY33" fmla="*/ 1463040 h 6858000"/>
              <a:gd name="connsiteX0" fmla="*/ 1393998 w 2716658"/>
              <a:gd name="connsiteY0" fmla="*/ 1141670 h 5699760"/>
              <a:gd name="connsiteX1" fmla="*/ 1034316 w 2716658"/>
              <a:gd name="connsiteY1" fmla="*/ 1196167 h 5699760"/>
              <a:gd name="connsiteX2" fmla="*/ 576539 w 2716658"/>
              <a:gd name="connsiteY2" fmla="*/ 1435955 h 5699760"/>
              <a:gd name="connsiteX3" fmla="*/ 511143 w 2716658"/>
              <a:gd name="connsiteY3" fmla="*/ 1555849 h 5699760"/>
              <a:gd name="connsiteX4" fmla="*/ 205958 w 2716658"/>
              <a:gd name="connsiteY4" fmla="*/ 2852882 h 5699760"/>
              <a:gd name="connsiteX5" fmla="*/ 195059 w 2716658"/>
              <a:gd name="connsiteY5" fmla="*/ 2907380 h 5699760"/>
              <a:gd name="connsiteX6" fmla="*/ 413048 w 2716658"/>
              <a:gd name="connsiteY6" fmla="*/ 3125369 h 5699760"/>
              <a:gd name="connsiteX7" fmla="*/ 620137 w 2716658"/>
              <a:gd name="connsiteY7" fmla="*/ 2961877 h 5699760"/>
              <a:gd name="connsiteX8" fmla="*/ 849026 w 2716658"/>
              <a:gd name="connsiteY8" fmla="*/ 2013625 h 5699760"/>
              <a:gd name="connsiteX9" fmla="*/ 849026 w 2716658"/>
              <a:gd name="connsiteY9" fmla="*/ 5065469 h 5699760"/>
              <a:gd name="connsiteX10" fmla="*/ 1285003 w 2716658"/>
              <a:gd name="connsiteY10" fmla="*/ 5065469 h 5699760"/>
              <a:gd name="connsiteX11" fmla="*/ 1285003 w 2716658"/>
              <a:gd name="connsiteY11" fmla="*/ 3103570 h 5699760"/>
              <a:gd name="connsiteX12" fmla="*/ 1502992 w 2716658"/>
              <a:gd name="connsiteY12" fmla="*/ 3103570 h 5699760"/>
              <a:gd name="connsiteX13" fmla="*/ 1502992 w 2716658"/>
              <a:gd name="connsiteY13" fmla="*/ 5065469 h 5699760"/>
              <a:gd name="connsiteX14" fmla="*/ 1938970 w 2716658"/>
              <a:gd name="connsiteY14" fmla="*/ 5065469 h 5699760"/>
              <a:gd name="connsiteX15" fmla="*/ 1938970 w 2716658"/>
              <a:gd name="connsiteY15" fmla="*/ 2002726 h 5699760"/>
              <a:gd name="connsiteX16" fmla="*/ 2167858 w 2716658"/>
              <a:gd name="connsiteY16" fmla="*/ 2950977 h 5699760"/>
              <a:gd name="connsiteX17" fmla="*/ 2374947 w 2716658"/>
              <a:gd name="connsiteY17" fmla="*/ 3114469 h 5699760"/>
              <a:gd name="connsiteX18" fmla="*/ 2592936 w 2716658"/>
              <a:gd name="connsiteY18" fmla="*/ 2896480 h 5699760"/>
              <a:gd name="connsiteX19" fmla="*/ 2582037 w 2716658"/>
              <a:gd name="connsiteY19" fmla="*/ 2841983 h 5699760"/>
              <a:gd name="connsiteX20" fmla="*/ 2276852 w 2716658"/>
              <a:gd name="connsiteY20" fmla="*/ 1544949 h 5699760"/>
              <a:gd name="connsiteX21" fmla="*/ 2211456 w 2716658"/>
              <a:gd name="connsiteY21" fmla="*/ 1425056 h 5699760"/>
              <a:gd name="connsiteX22" fmla="*/ 1753679 w 2716658"/>
              <a:gd name="connsiteY22" fmla="*/ 1185268 h 5699760"/>
              <a:gd name="connsiteX23" fmla="*/ 1393998 w 2716658"/>
              <a:gd name="connsiteY23" fmla="*/ 1141670 h 5699760"/>
              <a:gd name="connsiteX24" fmla="*/ 1455103 w 2716658"/>
              <a:gd name="connsiteY24" fmla="*/ 197400 h 5699760"/>
              <a:gd name="connsiteX25" fmla="*/ 1019125 w 2716658"/>
              <a:gd name="connsiteY25" fmla="*/ 633378 h 5699760"/>
              <a:gd name="connsiteX26" fmla="*/ 1455103 w 2716658"/>
              <a:gd name="connsiteY26" fmla="*/ 1069355 h 5699760"/>
              <a:gd name="connsiteX27" fmla="*/ 1891080 w 2716658"/>
              <a:gd name="connsiteY27" fmla="*/ 633378 h 5699760"/>
              <a:gd name="connsiteX28" fmla="*/ 1455103 w 2716658"/>
              <a:gd name="connsiteY28" fmla="*/ 197400 h 5699760"/>
              <a:gd name="connsiteX29" fmla="*/ 7620 w 2716658"/>
              <a:gd name="connsiteY29" fmla="*/ 304800 h 5699760"/>
              <a:gd name="connsiteX30" fmla="*/ 2716658 w 2716658"/>
              <a:gd name="connsiteY30" fmla="*/ 0 h 5699760"/>
              <a:gd name="connsiteX31" fmla="*/ 2704466 w 2716658"/>
              <a:gd name="connsiteY31" fmla="*/ 5699760 h 5699760"/>
              <a:gd name="connsiteX32" fmla="*/ 0 w 2716658"/>
              <a:gd name="connsiteY32" fmla="*/ 5692140 h 5699760"/>
              <a:gd name="connsiteX33" fmla="*/ 7620 w 2716658"/>
              <a:gd name="connsiteY33" fmla="*/ 304800 h 5699760"/>
              <a:gd name="connsiteX0" fmla="*/ 1401618 w 2724278"/>
              <a:gd name="connsiteY0" fmla="*/ 1141670 h 5699760"/>
              <a:gd name="connsiteX1" fmla="*/ 1041936 w 2724278"/>
              <a:gd name="connsiteY1" fmla="*/ 1196167 h 5699760"/>
              <a:gd name="connsiteX2" fmla="*/ 584159 w 2724278"/>
              <a:gd name="connsiteY2" fmla="*/ 1435955 h 5699760"/>
              <a:gd name="connsiteX3" fmla="*/ 518763 w 2724278"/>
              <a:gd name="connsiteY3" fmla="*/ 1555849 h 5699760"/>
              <a:gd name="connsiteX4" fmla="*/ 213578 w 2724278"/>
              <a:gd name="connsiteY4" fmla="*/ 2852882 h 5699760"/>
              <a:gd name="connsiteX5" fmla="*/ 202679 w 2724278"/>
              <a:gd name="connsiteY5" fmla="*/ 2907380 h 5699760"/>
              <a:gd name="connsiteX6" fmla="*/ 420668 w 2724278"/>
              <a:gd name="connsiteY6" fmla="*/ 3125369 h 5699760"/>
              <a:gd name="connsiteX7" fmla="*/ 627757 w 2724278"/>
              <a:gd name="connsiteY7" fmla="*/ 2961877 h 5699760"/>
              <a:gd name="connsiteX8" fmla="*/ 856646 w 2724278"/>
              <a:gd name="connsiteY8" fmla="*/ 2013625 h 5699760"/>
              <a:gd name="connsiteX9" fmla="*/ 856646 w 2724278"/>
              <a:gd name="connsiteY9" fmla="*/ 5065469 h 5699760"/>
              <a:gd name="connsiteX10" fmla="*/ 1292623 w 2724278"/>
              <a:gd name="connsiteY10" fmla="*/ 5065469 h 5699760"/>
              <a:gd name="connsiteX11" fmla="*/ 1292623 w 2724278"/>
              <a:gd name="connsiteY11" fmla="*/ 3103570 h 5699760"/>
              <a:gd name="connsiteX12" fmla="*/ 1510612 w 2724278"/>
              <a:gd name="connsiteY12" fmla="*/ 3103570 h 5699760"/>
              <a:gd name="connsiteX13" fmla="*/ 1510612 w 2724278"/>
              <a:gd name="connsiteY13" fmla="*/ 5065469 h 5699760"/>
              <a:gd name="connsiteX14" fmla="*/ 1946590 w 2724278"/>
              <a:gd name="connsiteY14" fmla="*/ 5065469 h 5699760"/>
              <a:gd name="connsiteX15" fmla="*/ 1946590 w 2724278"/>
              <a:gd name="connsiteY15" fmla="*/ 2002726 h 5699760"/>
              <a:gd name="connsiteX16" fmla="*/ 2175478 w 2724278"/>
              <a:gd name="connsiteY16" fmla="*/ 2950977 h 5699760"/>
              <a:gd name="connsiteX17" fmla="*/ 2382567 w 2724278"/>
              <a:gd name="connsiteY17" fmla="*/ 3114469 h 5699760"/>
              <a:gd name="connsiteX18" fmla="*/ 2600556 w 2724278"/>
              <a:gd name="connsiteY18" fmla="*/ 2896480 h 5699760"/>
              <a:gd name="connsiteX19" fmla="*/ 2589657 w 2724278"/>
              <a:gd name="connsiteY19" fmla="*/ 2841983 h 5699760"/>
              <a:gd name="connsiteX20" fmla="*/ 2284472 w 2724278"/>
              <a:gd name="connsiteY20" fmla="*/ 1544949 h 5699760"/>
              <a:gd name="connsiteX21" fmla="*/ 2219076 w 2724278"/>
              <a:gd name="connsiteY21" fmla="*/ 1425056 h 5699760"/>
              <a:gd name="connsiteX22" fmla="*/ 1761299 w 2724278"/>
              <a:gd name="connsiteY22" fmla="*/ 1185268 h 5699760"/>
              <a:gd name="connsiteX23" fmla="*/ 1401618 w 2724278"/>
              <a:gd name="connsiteY23" fmla="*/ 1141670 h 5699760"/>
              <a:gd name="connsiteX24" fmla="*/ 1462723 w 2724278"/>
              <a:gd name="connsiteY24" fmla="*/ 197400 h 5699760"/>
              <a:gd name="connsiteX25" fmla="*/ 1026745 w 2724278"/>
              <a:gd name="connsiteY25" fmla="*/ 633378 h 5699760"/>
              <a:gd name="connsiteX26" fmla="*/ 1462723 w 2724278"/>
              <a:gd name="connsiteY26" fmla="*/ 1069355 h 5699760"/>
              <a:gd name="connsiteX27" fmla="*/ 1898700 w 2724278"/>
              <a:gd name="connsiteY27" fmla="*/ 633378 h 5699760"/>
              <a:gd name="connsiteX28" fmla="*/ 1462723 w 2724278"/>
              <a:gd name="connsiteY28" fmla="*/ 197400 h 5699760"/>
              <a:gd name="connsiteX29" fmla="*/ 0 w 2724278"/>
              <a:gd name="connsiteY29" fmla="*/ 30480 h 5699760"/>
              <a:gd name="connsiteX30" fmla="*/ 2724278 w 2724278"/>
              <a:gd name="connsiteY30" fmla="*/ 0 h 5699760"/>
              <a:gd name="connsiteX31" fmla="*/ 2712086 w 2724278"/>
              <a:gd name="connsiteY31" fmla="*/ 5699760 h 5699760"/>
              <a:gd name="connsiteX32" fmla="*/ 7620 w 2724278"/>
              <a:gd name="connsiteY32" fmla="*/ 5692140 h 5699760"/>
              <a:gd name="connsiteX33" fmla="*/ 0 w 2724278"/>
              <a:gd name="connsiteY33" fmla="*/ 30480 h 5699760"/>
              <a:gd name="connsiteX0" fmla="*/ 1401618 w 2724278"/>
              <a:gd name="connsiteY0" fmla="*/ 1141670 h 5699760"/>
              <a:gd name="connsiteX1" fmla="*/ 1041936 w 2724278"/>
              <a:gd name="connsiteY1" fmla="*/ 1196167 h 5699760"/>
              <a:gd name="connsiteX2" fmla="*/ 584159 w 2724278"/>
              <a:gd name="connsiteY2" fmla="*/ 1435955 h 5699760"/>
              <a:gd name="connsiteX3" fmla="*/ 518763 w 2724278"/>
              <a:gd name="connsiteY3" fmla="*/ 1555849 h 5699760"/>
              <a:gd name="connsiteX4" fmla="*/ 213578 w 2724278"/>
              <a:gd name="connsiteY4" fmla="*/ 2852882 h 5699760"/>
              <a:gd name="connsiteX5" fmla="*/ 202679 w 2724278"/>
              <a:gd name="connsiteY5" fmla="*/ 2907380 h 5699760"/>
              <a:gd name="connsiteX6" fmla="*/ 420668 w 2724278"/>
              <a:gd name="connsiteY6" fmla="*/ 3125369 h 5699760"/>
              <a:gd name="connsiteX7" fmla="*/ 627757 w 2724278"/>
              <a:gd name="connsiteY7" fmla="*/ 2961877 h 5699760"/>
              <a:gd name="connsiteX8" fmla="*/ 856646 w 2724278"/>
              <a:gd name="connsiteY8" fmla="*/ 2013625 h 5699760"/>
              <a:gd name="connsiteX9" fmla="*/ 856646 w 2724278"/>
              <a:gd name="connsiteY9" fmla="*/ 5065469 h 5699760"/>
              <a:gd name="connsiteX10" fmla="*/ 1292623 w 2724278"/>
              <a:gd name="connsiteY10" fmla="*/ 5065469 h 5699760"/>
              <a:gd name="connsiteX11" fmla="*/ 1292623 w 2724278"/>
              <a:gd name="connsiteY11" fmla="*/ 3103570 h 5699760"/>
              <a:gd name="connsiteX12" fmla="*/ 1510612 w 2724278"/>
              <a:gd name="connsiteY12" fmla="*/ 3103570 h 5699760"/>
              <a:gd name="connsiteX13" fmla="*/ 1510612 w 2724278"/>
              <a:gd name="connsiteY13" fmla="*/ 5065469 h 5699760"/>
              <a:gd name="connsiteX14" fmla="*/ 1946590 w 2724278"/>
              <a:gd name="connsiteY14" fmla="*/ 5065469 h 5699760"/>
              <a:gd name="connsiteX15" fmla="*/ 1946590 w 2724278"/>
              <a:gd name="connsiteY15" fmla="*/ 2002726 h 5699760"/>
              <a:gd name="connsiteX16" fmla="*/ 2175478 w 2724278"/>
              <a:gd name="connsiteY16" fmla="*/ 2950977 h 5699760"/>
              <a:gd name="connsiteX17" fmla="*/ 2382567 w 2724278"/>
              <a:gd name="connsiteY17" fmla="*/ 3114469 h 5699760"/>
              <a:gd name="connsiteX18" fmla="*/ 2600556 w 2724278"/>
              <a:gd name="connsiteY18" fmla="*/ 2896480 h 5699760"/>
              <a:gd name="connsiteX19" fmla="*/ 2589657 w 2724278"/>
              <a:gd name="connsiteY19" fmla="*/ 2841983 h 5699760"/>
              <a:gd name="connsiteX20" fmla="*/ 2284472 w 2724278"/>
              <a:gd name="connsiteY20" fmla="*/ 1544949 h 5699760"/>
              <a:gd name="connsiteX21" fmla="*/ 2219076 w 2724278"/>
              <a:gd name="connsiteY21" fmla="*/ 1425056 h 5699760"/>
              <a:gd name="connsiteX22" fmla="*/ 1761299 w 2724278"/>
              <a:gd name="connsiteY22" fmla="*/ 1185268 h 5699760"/>
              <a:gd name="connsiteX23" fmla="*/ 1401618 w 2724278"/>
              <a:gd name="connsiteY23" fmla="*/ 1141670 h 5699760"/>
              <a:gd name="connsiteX24" fmla="*/ 1462723 w 2724278"/>
              <a:gd name="connsiteY24" fmla="*/ 197400 h 5699760"/>
              <a:gd name="connsiteX25" fmla="*/ 1026745 w 2724278"/>
              <a:gd name="connsiteY25" fmla="*/ 633378 h 5699760"/>
              <a:gd name="connsiteX26" fmla="*/ 1462723 w 2724278"/>
              <a:gd name="connsiteY26" fmla="*/ 1069355 h 5699760"/>
              <a:gd name="connsiteX27" fmla="*/ 1898700 w 2724278"/>
              <a:gd name="connsiteY27" fmla="*/ 633378 h 5699760"/>
              <a:gd name="connsiteX28" fmla="*/ 1462723 w 2724278"/>
              <a:gd name="connsiteY28" fmla="*/ 197400 h 5699760"/>
              <a:gd name="connsiteX29" fmla="*/ 0 w 2724278"/>
              <a:gd name="connsiteY29" fmla="*/ 30480 h 5699760"/>
              <a:gd name="connsiteX30" fmla="*/ 2724278 w 2724278"/>
              <a:gd name="connsiteY30" fmla="*/ 0 h 5699760"/>
              <a:gd name="connsiteX31" fmla="*/ 2712086 w 2724278"/>
              <a:gd name="connsiteY31" fmla="*/ 5699760 h 5699760"/>
              <a:gd name="connsiteX32" fmla="*/ 22860 w 2724278"/>
              <a:gd name="connsiteY32" fmla="*/ 5173980 h 5699760"/>
              <a:gd name="connsiteX33" fmla="*/ 0 w 2724278"/>
              <a:gd name="connsiteY33" fmla="*/ 30480 h 5699760"/>
              <a:gd name="connsiteX0" fmla="*/ 1401618 w 2724278"/>
              <a:gd name="connsiteY0" fmla="*/ 1141670 h 5173980"/>
              <a:gd name="connsiteX1" fmla="*/ 1041936 w 2724278"/>
              <a:gd name="connsiteY1" fmla="*/ 1196167 h 5173980"/>
              <a:gd name="connsiteX2" fmla="*/ 584159 w 2724278"/>
              <a:gd name="connsiteY2" fmla="*/ 1435955 h 5173980"/>
              <a:gd name="connsiteX3" fmla="*/ 518763 w 2724278"/>
              <a:gd name="connsiteY3" fmla="*/ 1555849 h 5173980"/>
              <a:gd name="connsiteX4" fmla="*/ 213578 w 2724278"/>
              <a:gd name="connsiteY4" fmla="*/ 2852882 h 5173980"/>
              <a:gd name="connsiteX5" fmla="*/ 202679 w 2724278"/>
              <a:gd name="connsiteY5" fmla="*/ 2907380 h 5173980"/>
              <a:gd name="connsiteX6" fmla="*/ 420668 w 2724278"/>
              <a:gd name="connsiteY6" fmla="*/ 3125369 h 5173980"/>
              <a:gd name="connsiteX7" fmla="*/ 627757 w 2724278"/>
              <a:gd name="connsiteY7" fmla="*/ 2961877 h 5173980"/>
              <a:gd name="connsiteX8" fmla="*/ 856646 w 2724278"/>
              <a:gd name="connsiteY8" fmla="*/ 2013625 h 5173980"/>
              <a:gd name="connsiteX9" fmla="*/ 856646 w 2724278"/>
              <a:gd name="connsiteY9" fmla="*/ 5065469 h 5173980"/>
              <a:gd name="connsiteX10" fmla="*/ 1292623 w 2724278"/>
              <a:gd name="connsiteY10" fmla="*/ 5065469 h 5173980"/>
              <a:gd name="connsiteX11" fmla="*/ 1292623 w 2724278"/>
              <a:gd name="connsiteY11" fmla="*/ 3103570 h 5173980"/>
              <a:gd name="connsiteX12" fmla="*/ 1510612 w 2724278"/>
              <a:gd name="connsiteY12" fmla="*/ 3103570 h 5173980"/>
              <a:gd name="connsiteX13" fmla="*/ 1510612 w 2724278"/>
              <a:gd name="connsiteY13" fmla="*/ 5065469 h 5173980"/>
              <a:gd name="connsiteX14" fmla="*/ 1946590 w 2724278"/>
              <a:gd name="connsiteY14" fmla="*/ 5065469 h 5173980"/>
              <a:gd name="connsiteX15" fmla="*/ 1946590 w 2724278"/>
              <a:gd name="connsiteY15" fmla="*/ 2002726 h 5173980"/>
              <a:gd name="connsiteX16" fmla="*/ 2175478 w 2724278"/>
              <a:gd name="connsiteY16" fmla="*/ 2950977 h 5173980"/>
              <a:gd name="connsiteX17" fmla="*/ 2382567 w 2724278"/>
              <a:gd name="connsiteY17" fmla="*/ 3114469 h 5173980"/>
              <a:gd name="connsiteX18" fmla="*/ 2600556 w 2724278"/>
              <a:gd name="connsiteY18" fmla="*/ 2896480 h 5173980"/>
              <a:gd name="connsiteX19" fmla="*/ 2589657 w 2724278"/>
              <a:gd name="connsiteY19" fmla="*/ 2841983 h 5173980"/>
              <a:gd name="connsiteX20" fmla="*/ 2284472 w 2724278"/>
              <a:gd name="connsiteY20" fmla="*/ 1544949 h 5173980"/>
              <a:gd name="connsiteX21" fmla="*/ 2219076 w 2724278"/>
              <a:gd name="connsiteY21" fmla="*/ 1425056 h 5173980"/>
              <a:gd name="connsiteX22" fmla="*/ 1761299 w 2724278"/>
              <a:gd name="connsiteY22" fmla="*/ 1185268 h 5173980"/>
              <a:gd name="connsiteX23" fmla="*/ 1401618 w 2724278"/>
              <a:gd name="connsiteY23" fmla="*/ 1141670 h 5173980"/>
              <a:gd name="connsiteX24" fmla="*/ 1462723 w 2724278"/>
              <a:gd name="connsiteY24" fmla="*/ 197400 h 5173980"/>
              <a:gd name="connsiteX25" fmla="*/ 1026745 w 2724278"/>
              <a:gd name="connsiteY25" fmla="*/ 633378 h 5173980"/>
              <a:gd name="connsiteX26" fmla="*/ 1462723 w 2724278"/>
              <a:gd name="connsiteY26" fmla="*/ 1069355 h 5173980"/>
              <a:gd name="connsiteX27" fmla="*/ 1898700 w 2724278"/>
              <a:gd name="connsiteY27" fmla="*/ 633378 h 5173980"/>
              <a:gd name="connsiteX28" fmla="*/ 1462723 w 2724278"/>
              <a:gd name="connsiteY28" fmla="*/ 197400 h 5173980"/>
              <a:gd name="connsiteX29" fmla="*/ 0 w 2724278"/>
              <a:gd name="connsiteY29" fmla="*/ 30480 h 5173980"/>
              <a:gd name="connsiteX30" fmla="*/ 2724278 w 2724278"/>
              <a:gd name="connsiteY30" fmla="*/ 0 h 5173980"/>
              <a:gd name="connsiteX31" fmla="*/ 2651126 w 2724278"/>
              <a:gd name="connsiteY31" fmla="*/ 5173980 h 5173980"/>
              <a:gd name="connsiteX32" fmla="*/ 22860 w 2724278"/>
              <a:gd name="connsiteY32" fmla="*/ 5173980 h 5173980"/>
              <a:gd name="connsiteX33" fmla="*/ 0 w 2724278"/>
              <a:gd name="connsiteY33" fmla="*/ 30480 h 5173980"/>
              <a:gd name="connsiteX0" fmla="*/ 1401618 w 2716658"/>
              <a:gd name="connsiteY0" fmla="*/ 1111190 h 5143500"/>
              <a:gd name="connsiteX1" fmla="*/ 1041936 w 2716658"/>
              <a:gd name="connsiteY1" fmla="*/ 1165687 h 5143500"/>
              <a:gd name="connsiteX2" fmla="*/ 584159 w 2716658"/>
              <a:gd name="connsiteY2" fmla="*/ 1405475 h 5143500"/>
              <a:gd name="connsiteX3" fmla="*/ 518763 w 2716658"/>
              <a:gd name="connsiteY3" fmla="*/ 1525369 h 5143500"/>
              <a:gd name="connsiteX4" fmla="*/ 213578 w 2716658"/>
              <a:gd name="connsiteY4" fmla="*/ 2822402 h 5143500"/>
              <a:gd name="connsiteX5" fmla="*/ 202679 w 2716658"/>
              <a:gd name="connsiteY5" fmla="*/ 2876900 h 5143500"/>
              <a:gd name="connsiteX6" fmla="*/ 420668 w 2716658"/>
              <a:gd name="connsiteY6" fmla="*/ 3094889 h 5143500"/>
              <a:gd name="connsiteX7" fmla="*/ 627757 w 2716658"/>
              <a:gd name="connsiteY7" fmla="*/ 2931397 h 5143500"/>
              <a:gd name="connsiteX8" fmla="*/ 856646 w 2716658"/>
              <a:gd name="connsiteY8" fmla="*/ 1983145 h 5143500"/>
              <a:gd name="connsiteX9" fmla="*/ 856646 w 2716658"/>
              <a:gd name="connsiteY9" fmla="*/ 5034989 h 5143500"/>
              <a:gd name="connsiteX10" fmla="*/ 1292623 w 2716658"/>
              <a:gd name="connsiteY10" fmla="*/ 5034989 h 5143500"/>
              <a:gd name="connsiteX11" fmla="*/ 1292623 w 2716658"/>
              <a:gd name="connsiteY11" fmla="*/ 3073090 h 5143500"/>
              <a:gd name="connsiteX12" fmla="*/ 1510612 w 2716658"/>
              <a:gd name="connsiteY12" fmla="*/ 3073090 h 5143500"/>
              <a:gd name="connsiteX13" fmla="*/ 1510612 w 2716658"/>
              <a:gd name="connsiteY13" fmla="*/ 5034989 h 5143500"/>
              <a:gd name="connsiteX14" fmla="*/ 1946590 w 2716658"/>
              <a:gd name="connsiteY14" fmla="*/ 5034989 h 5143500"/>
              <a:gd name="connsiteX15" fmla="*/ 1946590 w 2716658"/>
              <a:gd name="connsiteY15" fmla="*/ 1972246 h 5143500"/>
              <a:gd name="connsiteX16" fmla="*/ 2175478 w 2716658"/>
              <a:gd name="connsiteY16" fmla="*/ 2920497 h 5143500"/>
              <a:gd name="connsiteX17" fmla="*/ 2382567 w 2716658"/>
              <a:gd name="connsiteY17" fmla="*/ 3083989 h 5143500"/>
              <a:gd name="connsiteX18" fmla="*/ 2600556 w 2716658"/>
              <a:gd name="connsiteY18" fmla="*/ 2866000 h 5143500"/>
              <a:gd name="connsiteX19" fmla="*/ 2589657 w 2716658"/>
              <a:gd name="connsiteY19" fmla="*/ 2811503 h 5143500"/>
              <a:gd name="connsiteX20" fmla="*/ 2284472 w 2716658"/>
              <a:gd name="connsiteY20" fmla="*/ 1514469 h 5143500"/>
              <a:gd name="connsiteX21" fmla="*/ 2219076 w 2716658"/>
              <a:gd name="connsiteY21" fmla="*/ 1394576 h 5143500"/>
              <a:gd name="connsiteX22" fmla="*/ 1761299 w 2716658"/>
              <a:gd name="connsiteY22" fmla="*/ 1154788 h 5143500"/>
              <a:gd name="connsiteX23" fmla="*/ 1401618 w 2716658"/>
              <a:gd name="connsiteY23" fmla="*/ 1111190 h 5143500"/>
              <a:gd name="connsiteX24" fmla="*/ 1462723 w 2716658"/>
              <a:gd name="connsiteY24" fmla="*/ 166920 h 5143500"/>
              <a:gd name="connsiteX25" fmla="*/ 1026745 w 2716658"/>
              <a:gd name="connsiteY25" fmla="*/ 602898 h 5143500"/>
              <a:gd name="connsiteX26" fmla="*/ 1462723 w 2716658"/>
              <a:gd name="connsiteY26" fmla="*/ 1038875 h 5143500"/>
              <a:gd name="connsiteX27" fmla="*/ 1898700 w 2716658"/>
              <a:gd name="connsiteY27" fmla="*/ 602898 h 5143500"/>
              <a:gd name="connsiteX28" fmla="*/ 1462723 w 2716658"/>
              <a:gd name="connsiteY28" fmla="*/ 166920 h 5143500"/>
              <a:gd name="connsiteX29" fmla="*/ 0 w 2716658"/>
              <a:gd name="connsiteY29" fmla="*/ 0 h 5143500"/>
              <a:gd name="connsiteX30" fmla="*/ 2716658 w 2716658"/>
              <a:gd name="connsiteY30" fmla="*/ 7620 h 5143500"/>
              <a:gd name="connsiteX31" fmla="*/ 2651126 w 2716658"/>
              <a:gd name="connsiteY31" fmla="*/ 5143500 h 5143500"/>
              <a:gd name="connsiteX32" fmla="*/ 22860 w 2716658"/>
              <a:gd name="connsiteY32" fmla="*/ 5143500 h 5143500"/>
              <a:gd name="connsiteX33" fmla="*/ 0 w 2716658"/>
              <a:gd name="connsiteY33" fmla="*/ 0 h 5143500"/>
              <a:gd name="connsiteX0" fmla="*/ 1401618 w 2757806"/>
              <a:gd name="connsiteY0" fmla="*/ 1111190 h 5143500"/>
              <a:gd name="connsiteX1" fmla="*/ 1041936 w 2757806"/>
              <a:gd name="connsiteY1" fmla="*/ 1165687 h 5143500"/>
              <a:gd name="connsiteX2" fmla="*/ 584159 w 2757806"/>
              <a:gd name="connsiteY2" fmla="*/ 1405475 h 5143500"/>
              <a:gd name="connsiteX3" fmla="*/ 518763 w 2757806"/>
              <a:gd name="connsiteY3" fmla="*/ 1525369 h 5143500"/>
              <a:gd name="connsiteX4" fmla="*/ 213578 w 2757806"/>
              <a:gd name="connsiteY4" fmla="*/ 2822402 h 5143500"/>
              <a:gd name="connsiteX5" fmla="*/ 202679 w 2757806"/>
              <a:gd name="connsiteY5" fmla="*/ 2876900 h 5143500"/>
              <a:gd name="connsiteX6" fmla="*/ 420668 w 2757806"/>
              <a:gd name="connsiteY6" fmla="*/ 3094889 h 5143500"/>
              <a:gd name="connsiteX7" fmla="*/ 627757 w 2757806"/>
              <a:gd name="connsiteY7" fmla="*/ 2931397 h 5143500"/>
              <a:gd name="connsiteX8" fmla="*/ 856646 w 2757806"/>
              <a:gd name="connsiteY8" fmla="*/ 1983145 h 5143500"/>
              <a:gd name="connsiteX9" fmla="*/ 856646 w 2757806"/>
              <a:gd name="connsiteY9" fmla="*/ 5034989 h 5143500"/>
              <a:gd name="connsiteX10" fmla="*/ 1292623 w 2757806"/>
              <a:gd name="connsiteY10" fmla="*/ 5034989 h 5143500"/>
              <a:gd name="connsiteX11" fmla="*/ 1292623 w 2757806"/>
              <a:gd name="connsiteY11" fmla="*/ 3073090 h 5143500"/>
              <a:gd name="connsiteX12" fmla="*/ 1510612 w 2757806"/>
              <a:gd name="connsiteY12" fmla="*/ 3073090 h 5143500"/>
              <a:gd name="connsiteX13" fmla="*/ 1510612 w 2757806"/>
              <a:gd name="connsiteY13" fmla="*/ 5034989 h 5143500"/>
              <a:gd name="connsiteX14" fmla="*/ 1946590 w 2757806"/>
              <a:gd name="connsiteY14" fmla="*/ 5034989 h 5143500"/>
              <a:gd name="connsiteX15" fmla="*/ 1946590 w 2757806"/>
              <a:gd name="connsiteY15" fmla="*/ 1972246 h 5143500"/>
              <a:gd name="connsiteX16" fmla="*/ 2175478 w 2757806"/>
              <a:gd name="connsiteY16" fmla="*/ 2920497 h 5143500"/>
              <a:gd name="connsiteX17" fmla="*/ 2382567 w 2757806"/>
              <a:gd name="connsiteY17" fmla="*/ 3083989 h 5143500"/>
              <a:gd name="connsiteX18" fmla="*/ 2600556 w 2757806"/>
              <a:gd name="connsiteY18" fmla="*/ 2866000 h 5143500"/>
              <a:gd name="connsiteX19" fmla="*/ 2589657 w 2757806"/>
              <a:gd name="connsiteY19" fmla="*/ 2811503 h 5143500"/>
              <a:gd name="connsiteX20" fmla="*/ 2284472 w 2757806"/>
              <a:gd name="connsiteY20" fmla="*/ 1514469 h 5143500"/>
              <a:gd name="connsiteX21" fmla="*/ 2219076 w 2757806"/>
              <a:gd name="connsiteY21" fmla="*/ 1394576 h 5143500"/>
              <a:gd name="connsiteX22" fmla="*/ 1761299 w 2757806"/>
              <a:gd name="connsiteY22" fmla="*/ 1154788 h 5143500"/>
              <a:gd name="connsiteX23" fmla="*/ 1401618 w 2757806"/>
              <a:gd name="connsiteY23" fmla="*/ 1111190 h 5143500"/>
              <a:gd name="connsiteX24" fmla="*/ 1462723 w 2757806"/>
              <a:gd name="connsiteY24" fmla="*/ 166920 h 5143500"/>
              <a:gd name="connsiteX25" fmla="*/ 1026745 w 2757806"/>
              <a:gd name="connsiteY25" fmla="*/ 602898 h 5143500"/>
              <a:gd name="connsiteX26" fmla="*/ 1462723 w 2757806"/>
              <a:gd name="connsiteY26" fmla="*/ 1038875 h 5143500"/>
              <a:gd name="connsiteX27" fmla="*/ 1898700 w 2757806"/>
              <a:gd name="connsiteY27" fmla="*/ 602898 h 5143500"/>
              <a:gd name="connsiteX28" fmla="*/ 1462723 w 2757806"/>
              <a:gd name="connsiteY28" fmla="*/ 166920 h 5143500"/>
              <a:gd name="connsiteX29" fmla="*/ 0 w 2757806"/>
              <a:gd name="connsiteY29" fmla="*/ 0 h 5143500"/>
              <a:gd name="connsiteX30" fmla="*/ 2716658 w 2757806"/>
              <a:gd name="connsiteY30" fmla="*/ 7620 h 5143500"/>
              <a:gd name="connsiteX31" fmla="*/ 2757806 w 2757806"/>
              <a:gd name="connsiteY31" fmla="*/ 5135880 h 5143500"/>
              <a:gd name="connsiteX32" fmla="*/ 22860 w 2757806"/>
              <a:gd name="connsiteY32" fmla="*/ 5143500 h 5143500"/>
              <a:gd name="connsiteX33" fmla="*/ 0 w 2757806"/>
              <a:gd name="connsiteY33" fmla="*/ 0 h 5143500"/>
              <a:gd name="connsiteX0" fmla="*/ 1401618 w 2757806"/>
              <a:gd name="connsiteY0" fmla="*/ 1149290 h 5181600"/>
              <a:gd name="connsiteX1" fmla="*/ 1041936 w 2757806"/>
              <a:gd name="connsiteY1" fmla="*/ 1203787 h 5181600"/>
              <a:gd name="connsiteX2" fmla="*/ 584159 w 2757806"/>
              <a:gd name="connsiteY2" fmla="*/ 1443575 h 5181600"/>
              <a:gd name="connsiteX3" fmla="*/ 518763 w 2757806"/>
              <a:gd name="connsiteY3" fmla="*/ 1563469 h 5181600"/>
              <a:gd name="connsiteX4" fmla="*/ 213578 w 2757806"/>
              <a:gd name="connsiteY4" fmla="*/ 2860502 h 5181600"/>
              <a:gd name="connsiteX5" fmla="*/ 202679 w 2757806"/>
              <a:gd name="connsiteY5" fmla="*/ 2915000 h 5181600"/>
              <a:gd name="connsiteX6" fmla="*/ 420668 w 2757806"/>
              <a:gd name="connsiteY6" fmla="*/ 3132989 h 5181600"/>
              <a:gd name="connsiteX7" fmla="*/ 627757 w 2757806"/>
              <a:gd name="connsiteY7" fmla="*/ 2969497 h 5181600"/>
              <a:gd name="connsiteX8" fmla="*/ 856646 w 2757806"/>
              <a:gd name="connsiteY8" fmla="*/ 2021245 h 5181600"/>
              <a:gd name="connsiteX9" fmla="*/ 856646 w 2757806"/>
              <a:gd name="connsiteY9" fmla="*/ 5073089 h 5181600"/>
              <a:gd name="connsiteX10" fmla="*/ 1292623 w 2757806"/>
              <a:gd name="connsiteY10" fmla="*/ 5073089 h 5181600"/>
              <a:gd name="connsiteX11" fmla="*/ 1292623 w 2757806"/>
              <a:gd name="connsiteY11" fmla="*/ 3111190 h 5181600"/>
              <a:gd name="connsiteX12" fmla="*/ 1510612 w 2757806"/>
              <a:gd name="connsiteY12" fmla="*/ 3111190 h 5181600"/>
              <a:gd name="connsiteX13" fmla="*/ 1510612 w 2757806"/>
              <a:gd name="connsiteY13" fmla="*/ 5073089 h 5181600"/>
              <a:gd name="connsiteX14" fmla="*/ 1946590 w 2757806"/>
              <a:gd name="connsiteY14" fmla="*/ 5073089 h 5181600"/>
              <a:gd name="connsiteX15" fmla="*/ 1946590 w 2757806"/>
              <a:gd name="connsiteY15" fmla="*/ 2010346 h 5181600"/>
              <a:gd name="connsiteX16" fmla="*/ 2175478 w 2757806"/>
              <a:gd name="connsiteY16" fmla="*/ 2958597 h 5181600"/>
              <a:gd name="connsiteX17" fmla="*/ 2382567 w 2757806"/>
              <a:gd name="connsiteY17" fmla="*/ 3122089 h 5181600"/>
              <a:gd name="connsiteX18" fmla="*/ 2600556 w 2757806"/>
              <a:gd name="connsiteY18" fmla="*/ 2904100 h 5181600"/>
              <a:gd name="connsiteX19" fmla="*/ 2589657 w 2757806"/>
              <a:gd name="connsiteY19" fmla="*/ 2849603 h 5181600"/>
              <a:gd name="connsiteX20" fmla="*/ 2284472 w 2757806"/>
              <a:gd name="connsiteY20" fmla="*/ 1552569 h 5181600"/>
              <a:gd name="connsiteX21" fmla="*/ 2219076 w 2757806"/>
              <a:gd name="connsiteY21" fmla="*/ 1432676 h 5181600"/>
              <a:gd name="connsiteX22" fmla="*/ 1761299 w 2757806"/>
              <a:gd name="connsiteY22" fmla="*/ 1192888 h 5181600"/>
              <a:gd name="connsiteX23" fmla="*/ 1401618 w 2757806"/>
              <a:gd name="connsiteY23" fmla="*/ 1149290 h 5181600"/>
              <a:gd name="connsiteX24" fmla="*/ 1462723 w 2757806"/>
              <a:gd name="connsiteY24" fmla="*/ 205020 h 5181600"/>
              <a:gd name="connsiteX25" fmla="*/ 1026745 w 2757806"/>
              <a:gd name="connsiteY25" fmla="*/ 640998 h 5181600"/>
              <a:gd name="connsiteX26" fmla="*/ 1462723 w 2757806"/>
              <a:gd name="connsiteY26" fmla="*/ 1076975 h 5181600"/>
              <a:gd name="connsiteX27" fmla="*/ 1898700 w 2757806"/>
              <a:gd name="connsiteY27" fmla="*/ 640998 h 5181600"/>
              <a:gd name="connsiteX28" fmla="*/ 1462723 w 2757806"/>
              <a:gd name="connsiteY28" fmla="*/ 205020 h 5181600"/>
              <a:gd name="connsiteX29" fmla="*/ 0 w 2757806"/>
              <a:gd name="connsiteY29" fmla="*/ 38100 h 5181600"/>
              <a:gd name="connsiteX30" fmla="*/ 2747138 w 2757806"/>
              <a:gd name="connsiteY30" fmla="*/ 0 h 5181600"/>
              <a:gd name="connsiteX31" fmla="*/ 2757806 w 2757806"/>
              <a:gd name="connsiteY31" fmla="*/ 5173980 h 5181600"/>
              <a:gd name="connsiteX32" fmla="*/ 22860 w 2757806"/>
              <a:gd name="connsiteY32" fmla="*/ 5181600 h 5181600"/>
              <a:gd name="connsiteX33" fmla="*/ 0 w 2757806"/>
              <a:gd name="connsiteY33" fmla="*/ 38100 h 5181600"/>
              <a:gd name="connsiteX0" fmla="*/ 1401618 w 2757806"/>
              <a:gd name="connsiteY0" fmla="*/ 1126430 h 5158740"/>
              <a:gd name="connsiteX1" fmla="*/ 1041936 w 2757806"/>
              <a:gd name="connsiteY1" fmla="*/ 1180927 h 5158740"/>
              <a:gd name="connsiteX2" fmla="*/ 584159 w 2757806"/>
              <a:gd name="connsiteY2" fmla="*/ 1420715 h 5158740"/>
              <a:gd name="connsiteX3" fmla="*/ 518763 w 2757806"/>
              <a:gd name="connsiteY3" fmla="*/ 1540609 h 5158740"/>
              <a:gd name="connsiteX4" fmla="*/ 213578 w 2757806"/>
              <a:gd name="connsiteY4" fmla="*/ 2837642 h 5158740"/>
              <a:gd name="connsiteX5" fmla="*/ 202679 w 2757806"/>
              <a:gd name="connsiteY5" fmla="*/ 2892140 h 5158740"/>
              <a:gd name="connsiteX6" fmla="*/ 420668 w 2757806"/>
              <a:gd name="connsiteY6" fmla="*/ 3110129 h 5158740"/>
              <a:gd name="connsiteX7" fmla="*/ 627757 w 2757806"/>
              <a:gd name="connsiteY7" fmla="*/ 2946637 h 5158740"/>
              <a:gd name="connsiteX8" fmla="*/ 856646 w 2757806"/>
              <a:gd name="connsiteY8" fmla="*/ 1998385 h 5158740"/>
              <a:gd name="connsiteX9" fmla="*/ 856646 w 2757806"/>
              <a:gd name="connsiteY9" fmla="*/ 5050229 h 5158740"/>
              <a:gd name="connsiteX10" fmla="*/ 1292623 w 2757806"/>
              <a:gd name="connsiteY10" fmla="*/ 5050229 h 5158740"/>
              <a:gd name="connsiteX11" fmla="*/ 1292623 w 2757806"/>
              <a:gd name="connsiteY11" fmla="*/ 3088330 h 5158740"/>
              <a:gd name="connsiteX12" fmla="*/ 1510612 w 2757806"/>
              <a:gd name="connsiteY12" fmla="*/ 3088330 h 5158740"/>
              <a:gd name="connsiteX13" fmla="*/ 1510612 w 2757806"/>
              <a:gd name="connsiteY13" fmla="*/ 5050229 h 5158740"/>
              <a:gd name="connsiteX14" fmla="*/ 1946590 w 2757806"/>
              <a:gd name="connsiteY14" fmla="*/ 5050229 h 5158740"/>
              <a:gd name="connsiteX15" fmla="*/ 1946590 w 2757806"/>
              <a:gd name="connsiteY15" fmla="*/ 1987486 h 5158740"/>
              <a:gd name="connsiteX16" fmla="*/ 2175478 w 2757806"/>
              <a:gd name="connsiteY16" fmla="*/ 2935737 h 5158740"/>
              <a:gd name="connsiteX17" fmla="*/ 2382567 w 2757806"/>
              <a:gd name="connsiteY17" fmla="*/ 3099229 h 5158740"/>
              <a:gd name="connsiteX18" fmla="*/ 2600556 w 2757806"/>
              <a:gd name="connsiteY18" fmla="*/ 2881240 h 5158740"/>
              <a:gd name="connsiteX19" fmla="*/ 2589657 w 2757806"/>
              <a:gd name="connsiteY19" fmla="*/ 2826743 h 5158740"/>
              <a:gd name="connsiteX20" fmla="*/ 2284472 w 2757806"/>
              <a:gd name="connsiteY20" fmla="*/ 1529709 h 5158740"/>
              <a:gd name="connsiteX21" fmla="*/ 2219076 w 2757806"/>
              <a:gd name="connsiteY21" fmla="*/ 1409816 h 5158740"/>
              <a:gd name="connsiteX22" fmla="*/ 1761299 w 2757806"/>
              <a:gd name="connsiteY22" fmla="*/ 1170028 h 5158740"/>
              <a:gd name="connsiteX23" fmla="*/ 1401618 w 2757806"/>
              <a:gd name="connsiteY23" fmla="*/ 1126430 h 5158740"/>
              <a:gd name="connsiteX24" fmla="*/ 1462723 w 2757806"/>
              <a:gd name="connsiteY24" fmla="*/ 182160 h 5158740"/>
              <a:gd name="connsiteX25" fmla="*/ 1026745 w 2757806"/>
              <a:gd name="connsiteY25" fmla="*/ 618138 h 5158740"/>
              <a:gd name="connsiteX26" fmla="*/ 1462723 w 2757806"/>
              <a:gd name="connsiteY26" fmla="*/ 1054115 h 5158740"/>
              <a:gd name="connsiteX27" fmla="*/ 1898700 w 2757806"/>
              <a:gd name="connsiteY27" fmla="*/ 618138 h 5158740"/>
              <a:gd name="connsiteX28" fmla="*/ 1462723 w 2757806"/>
              <a:gd name="connsiteY28" fmla="*/ 182160 h 5158740"/>
              <a:gd name="connsiteX29" fmla="*/ 0 w 2757806"/>
              <a:gd name="connsiteY29" fmla="*/ 15240 h 5158740"/>
              <a:gd name="connsiteX30" fmla="*/ 2747138 w 2757806"/>
              <a:gd name="connsiteY30" fmla="*/ 0 h 5158740"/>
              <a:gd name="connsiteX31" fmla="*/ 2757806 w 2757806"/>
              <a:gd name="connsiteY31" fmla="*/ 5151120 h 5158740"/>
              <a:gd name="connsiteX32" fmla="*/ 22860 w 2757806"/>
              <a:gd name="connsiteY32" fmla="*/ 5158740 h 5158740"/>
              <a:gd name="connsiteX33" fmla="*/ 0 w 2757806"/>
              <a:gd name="connsiteY33" fmla="*/ 15240 h 515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57806" h="5158740">
                <a:moveTo>
                  <a:pt x="1401618" y="1126430"/>
                </a:moveTo>
                <a:cubicBezTo>
                  <a:pt x="1281724" y="1126430"/>
                  <a:pt x="1161830" y="1148229"/>
                  <a:pt x="1041936" y="1180927"/>
                </a:cubicBezTo>
                <a:cubicBezTo>
                  <a:pt x="867545" y="1224525"/>
                  <a:pt x="714953" y="1311720"/>
                  <a:pt x="584159" y="1420715"/>
                </a:cubicBezTo>
                <a:cubicBezTo>
                  <a:pt x="551461" y="1453413"/>
                  <a:pt x="529662" y="1497011"/>
                  <a:pt x="518763" y="1540609"/>
                </a:cubicBezTo>
                <a:lnTo>
                  <a:pt x="213578" y="2837642"/>
                </a:lnTo>
                <a:cubicBezTo>
                  <a:pt x="213578" y="2848542"/>
                  <a:pt x="202679" y="2870341"/>
                  <a:pt x="202679" y="2892140"/>
                </a:cubicBezTo>
                <a:cubicBezTo>
                  <a:pt x="202679" y="3012033"/>
                  <a:pt x="300774" y="3110129"/>
                  <a:pt x="420668" y="3110129"/>
                </a:cubicBezTo>
                <a:cubicBezTo>
                  <a:pt x="518763" y="3110129"/>
                  <a:pt x="605958" y="3033832"/>
                  <a:pt x="627757" y="2946637"/>
                </a:cubicBezTo>
                <a:lnTo>
                  <a:pt x="856646" y="1998385"/>
                </a:lnTo>
                <a:lnTo>
                  <a:pt x="856646" y="5050229"/>
                </a:lnTo>
                <a:lnTo>
                  <a:pt x="1292623" y="5050229"/>
                </a:lnTo>
                <a:lnTo>
                  <a:pt x="1292623" y="3088330"/>
                </a:lnTo>
                <a:lnTo>
                  <a:pt x="1510612" y="3088330"/>
                </a:lnTo>
                <a:lnTo>
                  <a:pt x="1510612" y="5050229"/>
                </a:lnTo>
                <a:lnTo>
                  <a:pt x="1946590" y="5050229"/>
                </a:lnTo>
                <a:lnTo>
                  <a:pt x="1946590" y="1987486"/>
                </a:lnTo>
                <a:lnTo>
                  <a:pt x="2175478" y="2935737"/>
                </a:lnTo>
                <a:cubicBezTo>
                  <a:pt x="2197277" y="3022933"/>
                  <a:pt x="2284472" y="3099229"/>
                  <a:pt x="2382567" y="3099229"/>
                </a:cubicBezTo>
                <a:cubicBezTo>
                  <a:pt x="2502461" y="3099229"/>
                  <a:pt x="2600556" y="3001134"/>
                  <a:pt x="2600556" y="2881240"/>
                </a:cubicBezTo>
                <a:cubicBezTo>
                  <a:pt x="2600556" y="2859441"/>
                  <a:pt x="2589657" y="2837642"/>
                  <a:pt x="2589657" y="2826743"/>
                </a:cubicBezTo>
                <a:lnTo>
                  <a:pt x="2284472" y="1529709"/>
                </a:lnTo>
                <a:cubicBezTo>
                  <a:pt x="2273573" y="1486112"/>
                  <a:pt x="2251774" y="1442514"/>
                  <a:pt x="2219076" y="1409816"/>
                </a:cubicBezTo>
                <a:cubicBezTo>
                  <a:pt x="2088282" y="1300821"/>
                  <a:pt x="1935690" y="1224525"/>
                  <a:pt x="1761299" y="1170028"/>
                </a:cubicBezTo>
                <a:cubicBezTo>
                  <a:pt x="1641405" y="1148229"/>
                  <a:pt x="1521512" y="1126430"/>
                  <a:pt x="1401618" y="1126430"/>
                </a:cubicBezTo>
                <a:close/>
                <a:moveTo>
                  <a:pt x="1462723" y="182160"/>
                </a:moveTo>
                <a:cubicBezTo>
                  <a:pt x="1221939" y="182160"/>
                  <a:pt x="1026745" y="377354"/>
                  <a:pt x="1026745" y="618138"/>
                </a:cubicBezTo>
                <a:cubicBezTo>
                  <a:pt x="1026745" y="858922"/>
                  <a:pt x="1221939" y="1054115"/>
                  <a:pt x="1462723" y="1054115"/>
                </a:cubicBezTo>
                <a:cubicBezTo>
                  <a:pt x="1703507" y="1054115"/>
                  <a:pt x="1898700" y="858922"/>
                  <a:pt x="1898700" y="618138"/>
                </a:cubicBezTo>
                <a:cubicBezTo>
                  <a:pt x="1898700" y="377354"/>
                  <a:pt x="1703507" y="182160"/>
                  <a:pt x="1462723" y="182160"/>
                </a:cubicBezTo>
                <a:close/>
                <a:moveTo>
                  <a:pt x="0" y="15240"/>
                </a:moveTo>
                <a:lnTo>
                  <a:pt x="2747138" y="0"/>
                </a:lnTo>
                <a:lnTo>
                  <a:pt x="2757806" y="5151120"/>
                </a:lnTo>
                <a:lnTo>
                  <a:pt x="22860" y="5158740"/>
                </a:lnTo>
                <a:lnTo>
                  <a:pt x="0" y="152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xmlns="" id="{B89A4F44-E051-91D9-8CE8-265FB9202858}"/>
              </a:ext>
            </a:extLst>
          </p:cNvPr>
          <p:cNvSpPr/>
          <p:nvPr/>
        </p:nvSpPr>
        <p:spPr>
          <a:xfrm>
            <a:off x="708975" y="1173480"/>
            <a:ext cx="2757806" cy="515874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xmlns="" id="{D27D47EB-B8BA-B05D-9883-F1BBA231C36D}"/>
              </a:ext>
            </a:extLst>
          </p:cNvPr>
          <p:cNvGrpSpPr/>
          <p:nvPr/>
        </p:nvGrpSpPr>
        <p:grpSpPr>
          <a:xfrm rot="17731140" flipH="1">
            <a:off x="2731960" y="1043939"/>
            <a:ext cx="2068642" cy="1920241"/>
            <a:chOff x="5498018" y="2811779"/>
            <a:chExt cx="2068642" cy="1920241"/>
          </a:xfrm>
        </p:grpSpPr>
        <p:pic>
          <p:nvPicPr>
            <p:cNvPr id="38" name="Grafikk 37" descr="Drivstoff med heldekkende fyll">
              <a:extLst>
                <a:ext uri="{FF2B5EF4-FFF2-40B4-BE49-F238E27FC236}">
                  <a16:creationId xmlns:a16="http://schemas.microsoft.com/office/drawing/2014/main" xmlns="" id="{A90734D4-37AA-6DDD-98E5-6BD0284B4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498018" y="2811779"/>
              <a:ext cx="2068642" cy="1920241"/>
            </a:xfrm>
            <a:prstGeom prst="rect">
              <a:avLst/>
            </a:prstGeom>
          </p:spPr>
        </p:pic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xmlns="" id="{4EF23E09-B101-9773-0A3B-755CCA0D0581}"/>
                </a:ext>
              </a:extLst>
            </p:cNvPr>
            <p:cNvSpPr txBox="1"/>
            <p:nvPr/>
          </p:nvSpPr>
          <p:spPr>
            <a:xfrm>
              <a:off x="5831632" y="3764052"/>
              <a:ext cx="97520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O Rh(D) neg</a:t>
              </a:r>
            </a:p>
            <a:p>
              <a:pPr algn="ctr"/>
              <a:r>
                <a:rPr lang="en-US" sz="1200" b="1" dirty="0"/>
                <a:t>Low titer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0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174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Wingdings 3</vt:lpstr>
      <vt:lpstr>Office-tema</vt:lpstr>
      <vt:lpstr>Ion</vt:lpstr>
      <vt:lpstr>Only Group O for Whole Blood?  Geir Strandenes, MD Anesthetist and Senior Advisor Norwegian Coordination Center for Blood Preparedness Department of Immunology and Transfusion Medicine Haukeland University Hospital Norway </vt:lpstr>
      <vt:lpstr>The use of blood-type tattoos during the Cold War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Sivertsen, Joar</dc:creator>
  <cp:lastModifiedBy>Geir Strandenes</cp:lastModifiedBy>
  <cp:revision>5</cp:revision>
  <dcterms:created xsi:type="dcterms:W3CDTF">2023-06-16T06:20:53Z</dcterms:created>
  <dcterms:modified xsi:type="dcterms:W3CDTF">2023-06-20T03:12:03Z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3ffc1c-ef00-4620-9c2f-7d9c1597774b_Enabled">
    <vt:lpwstr>true</vt:lpwstr>
  </property>
  <property fmtid="{D5CDD505-2E9C-101B-9397-08002B2CF9AE}" pid="3" name="MSIP_Label_0c3ffc1c-ef00-4620-9c2f-7d9c1597774b_SetDate">
    <vt:lpwstr>2023-06-16T07:41:48Z</vt:lpwstr>
  </property>
  <property fmtid="{D5CDD505-2E9C-101B-9397-08002B2CF9AE}" pid="4" name="MSIP_Label_0c3ffc1c-ef00-4620-9c2f-7d9c1597774b_Method">
    <vt:lpwstr>Standard</vt:lpwstr>
  </property>
  <property fmtid="{D5CDD505-2E9C-101B-9397-08002B2CF9AE}" pid="5" name="MSIP_Label_0c3ffc1c-ef00-4620-9c2f-7d9c1597774b_Name">
    <vt:lpwstr>Intern</vt:lpwstr>
  </property>
  <property fmtid="{D5CDD505-2E9C-101B-9397-08002B2CF9AE}" pid="6" name="MSIP_Label_0c3ffc1c-ef00-4620-9c2f-7d9c1597774b_SiteId">
    <vt:lpwstr>bdcbe535-f3cf-49f5-8a6a-fb6d98dc7837</vt:lpwstr>
  </property>
  <property fmtid="{D5CDD505-2E9C-101B-9397-08002B2CF9AE}" pid="7" name="MSIP_Label_0c3ffc1c-ef00-4620-9c2f-7d9c1597774b_ActionId">
    <vt:lpwstr>a4a6e2f1-34ee-4e12-a167-83ef3ed67f6d</vt:lpwstr>
  </property>
  <property fmtid="{D5CDD505-2E9C-101B-9397-08002B2CF9AE}" pid="8" name="MSIP_Label_0c3ffc1c-ef00-4620-9c2f-7d9c1597774b_ContentBits">
    <vt:lpwstr>2</vt:lpwstr>
  </property>
</Properties>
</file>