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3.xml" ContentType="application/vnd.openxmlformats-officedocument.theme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theme/theme5.xml" ContentType="application/vnd.openxmlformats-officedocument.theme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theme/theme6.xml" ContentType="application/vnd.openxmlformats-officedocument.theme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theme/theme7.xml" ContentType="application/vnd.openxmlformats-officedocument.theme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theme/theme8.xml" ContentType="application/vnd.openxmlformats-officedocument.theme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theme/theme9.xml" ContentType="application/vnd.openxmlformats-officedocument.theme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theme/theme10.xml" ContentType="application/vnd.openxmlformats-officedocument.theme+xml"/>
  <Override PartName="/ppt/theme/theme11.xml" ContentType="application/vnd.openxmlformats-officedocument.theme+xml"/>
  <Override PartName="/ppt/theme/theme1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8" r:id="rId5"/>
    <p:sldMasterId id="2147483776" r:id="rId6"/>
    <p:sldMasterId id="2147484517" r:id="rId7"/>
    <p:sldMasterId id="2147484529" r:id="rId8"/>
    <p:sldMasterId id="2147484541" r:id="rId9"/>
    <p:sldMasterId id="2147484589" r:id="rId10"/>
    <p:sldMasterId id="2147484625" r:id="rId11"/>
    <p:sldMasterId id="2147484714" r:id="rId12"/>
    <p:sldMasterId id="2147484726" r:id="rId13"/>
    <p:sldMasterId id="2147484738" r:id="rId14"/>
  </p:sldMasterIdLst>
  <p:notesMasterIdLst>
    <p:notesMasterId r:id="rId36"/>
  </p:notesMasterIdLst>
  <p:handoutMasterIdLst>
    <p:handoutMasterId r:id="rId37"/>
  </p:handoutMasterIdLst>
  <p:sldIdLst>
    <p:sldId id="263" r:id="rId15"/>
    <p:sldId id="843" r:id="rId16"/>
    <p:sldId id="844" r:id="rId17"/>
    <p:sldId id="846" r:id="rId18"/>
    <p:sldId id="835" r:id="rId19"/>
    <p:sldId id="742" r:id="rId20"/>
    <p:sldId id="730" r:id="rId21"/>
    <p:sldId id="853" r:id="rId22"/>
    <p:sldId id="836" r:id="rId23"/>
    <p:sldId id="851" r:id="rId24"/>
    <p:sldId id="852" r:id="rId25"/>
    <p:sldId id="854" r:id="rId26"/>
    <p:sldId id="382" r:id="rId27"/>
    <p:sldId id="847" r:id="rId28"/>
    <p:sldId id="347" r:id="rId29"/>
    <p:sldId id="256" r:id="rId30"/>
    <p:sldId id="849" r:id="rId31"/>
    <p:sldId id="848" r:id="rId32"/>
    <p:sldId id="841" r:id="rId33"/>
    <p:sldId id="838" r:id="rId34"/>
    <p:sldId id="855" r:id="rId35"/>
  </p:sldIdLst>
  <p:sldSz cx="12192000" cy="6858000"/>
  <p:notesSz cx="6797675" cy="9928225"/>
  <p:defaultTextStyle>
    <a:defPPr>
      <a:defRPr lang="en-GB"/>
    </a:defPPr>
    <a:lvl1pPr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57">
          <p15:clr>
            <a:srgbClr val="A4A3A4"/>
          </p15:clr>
        </p15:guide>
        <p15:guide id="2" pos="384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Cardigan Rebecca" initials="CR" lastIdx="1" clrIdx="0">
    <p:extLst>
      <p:ext uri="{19B8F6BF-5375-455C-9EA6-DF929625EA0E}">
        <p15:presenceInfo xmlns:p15="http://schemas.microsoft.com/office/powerpoint/2012/main" userId="S-1-5-21-1937128695-1493661522-316617838-1802" providerId="AD"/>
      </p:ext>
    </p:extLst>
  </p:cmAuthor>
  <p:cmAuthor id="2" name="Rebecca Cardigan" initials="RC" lastIdx="1" clrIdx="1">
    <p:extLst>
      <p:ext uri="{19B8F6BF-5375-455C-9EA6-DF929625EA0E}">
        <p15:presenceInfo xmlns:p15="http://schemas.microsoft.com/office/powerpoint/2012/main" userId="S::rebecca.cardigan@nhsbt.nhs.uk::d062b477-6660-42c9-a4f6-2ad8eb11f9f1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372D"/>
    <a:srgbClr val="0072C6"/>
    <a:srgbClr val="D81E05"/>
    <a:srgbClr val="FF99FF"/>
    <a:srgbClr val="56008C"/>
    <a:srgbClr val="003893"/>
    <a:srgbClr val="0091C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778" autoAdjust="0"/>
    <p:restoredTop sz="94660"/>
  </p:normalViewPr>
  <p:slideViewPr>
    <p:cSldViewPr snapToGrid="0" snapToObjects="1">
      <p:cViewPr varScale="1">
        <p:scale>
          <a:sx n="96" d="100"/>
          <a:sy n="96" d="100"/>
        </p:scale>
        <p:origin x="138" y="90"/>
      </p:cViewPr>
      <p:guideLst>
        <p:guide orient="horz" pos="2157"/>
        <p:guide pos="3841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Master" Target="slideMasters/slideMaster9.xml"/><Relationship Id="rId18" Type="http://schemas.openxmlformats.org/officeDocument/2006/relationships/slide" Target="slides/slide4.xml"/><Relationship Id="rId26" Type="http://schemas.openxmlformats.org/officeDocument/2006/relationships/slide" Target="slides/slide12.xml"/><Relationship Id="rId39" Type="http://schemas.openxmlformats.org/officeDocument/2006/relationships/presProps" Target="presProps.xml"/><Relationship Id="rId21" Type="http://schemas.openxmlformats.org/officeDocument/2006/relationships/slide" Target="slides/slide7.xml"/><Relationship Id="rId34" Type="http://schemas.openxmlformats.org/officeDocument/2006/relationships/slide" Target="slides/slide20.xml"/><Relationship Id="rId42" Type="http://schemas.openxmlformats.org/officeDocument/2006/relationships/tableStyles" Target="tableStyles.xml"/><Relationship Id="rId7" Type="http://schemas.openxmlformats.org/officeDocument/2006/relationships/slideMaster" Target="slideMasters/slideMaster3.xml"/><Relationship Id="rId2" Type="http://schemas.openxmlformats.org/officeDocument/2006/relationships/customXml" Target="../customXml/item2.xml"/><Relationship Id="rId16" Type="http://schemas.openxmlformats.org/officeDocument/2006/relationships/slide" Target="slides/slide2.xml"/><Relationship Id="rId20" Type="http://schemas.openxmlformats.org/officeDocument/2006/relationships/slide" Target="slides/slide6.xml"/><Relationship Id="rId29" Type="http://schemas.openxmlformats.org/officeDocument/2006/relationships/slide" Target="slides/slide15.xml"/><Relationship Id="rId41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2.xml"/><Relationship Id="rId11" Type="http://schemas.openxmlformats.org/officeDocument/2006/relationships/slideMaster" Target="slideMasters/slideMaster7.xml"/><Relationship Id="rId24" Type="http://schemas.openxmlformats.org/officeDocument/2006/relationships/slide" Target="slides/slide10.xml"/><Relationship Id="rId32" Type="http://schemas.openxmlformats.org/officeDocument/2006/relationships/slide" Target="slides/slide18.xml"/><Relationship Id="rId37" Type="http://schemas.openxmlformats.org/officeDocument/2006/relationships/handoutMaster" Target="handoutMasters/handoutMaster1.xml"/><Relationship Id="rId40" Type="http://schemas.openxmlformats.org/officeDocument/2006/relationships/viewProps" Target="viewProps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1.xml"/><Relationship Id="rId23" Type="http://schemas.openxmlformats.org/officeDocument/2006/relationships/slide" Target="slides/slide9.xml"/><Relationship Id="rId28" Type="http://schemas.openxmlformats.org/officeDocument/2006/relationships/slide" Target="slides/slide14.xml"/><Relationship Id="rId36" Type="http://schemas.openxmlformats.org/officeDocument/2006/relationships/notesMaster" Target="notesMasters/notesMaster1.xml"/><Relationship Id="rId10" Type="http://schemas.openxmlformats.org/officeDocument/2006/relationships/slideMaster" Target="slideMasters/slideMaster6.xml"/><Relationship Id="rId19" Type="http://schemas.openxmlformats.org/officeDocument/2006/relationships/slide" Target="slides/slide5.xml"/><Relationship Id="rId31" Type="http://schemas.openxmlformats.org/officeDocument/2006/relationships/slide" Target="slides/slide17.xml"/><Relationship Id="rId4" Type="http://schemas.openxmlformats.org/officeDocument/2006/relationships/customXml" Target="../customXml/item4.xml"/><Relationship Id="rId9" Type="http://schemas.openxmlformats.org/officeDocument/2006/relationships/slideMaster" Target="slideMasters/slideMaster5.xml"/><Relationship Id="rId14" Type="http://schemas.openxmlformats.org/officeDocument/2006/relationships/slideMaster" Target="slideMasters/slideMaster10.xml"/><Relationship Id="rId22" Type="http://schemas.openxmlformats.org/officeDocument/2006/relationships/slide" Target="slides/slide8.xml"/><Relationship Id="rId27" Type="http://schemas.openxmlformats.org/officeDocument/2006/relationships/slide" Target="slides/slide13.xml"/><Relationship Id="rId30" Type="http://schemas.openxmlformats.org/officeDocument/2006/relationships/slide" Target="slides/slide16.xml"/><Relationship Id="rId35" Type="http://schemas.openxmlformats.org/officeDocument/2006/relationships/slide" Target="slides/slide21.xml"/><Relationship Id="rId8" Type="http://schemas.openxmlformats.org/officeDocument/2006/relationships/slideMaster" Target="slideMasters/slideMaster4.xml"/><Relationship Id="rId3" Type="http://schemas.openxmlformats.org/officeDocument/2006/relationships/customXml" Target="../customXml/item3.xml"/><Relationship Id="rId12" Type="http://schemas.openxmlformats.org/officeDocument/2006/relationships/slideMaster" Target="slideMasters/slideMaster8.xml"/><Relationship Id="rId17" Type="http://schemas.openxmlformats.org/officeDocument/2006/relationships/slide" Target="slides/slide3.xml"/><Relationship Id="rId25" Type="http://schemas.openxmlformats.org/officeDocument/2006/relationships/slide" Target="slides/slide11.xml"/><Relationship Id="rId33" Type="http://schemas.openxmlformats.org/officeDocument/2006/relationships/slide" Target="slides/slide19.xml"/><Relationship Id="rId38" Type="http://schemas.openxmlformats.org/officeDocument/2006/relationships/commentAuthors" Target="commentAuthors.xml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svg"/><Relationship Id="rId1" Type="http://schemas.openxmlformats.org/officeDocument/2006/relationships/image" Target="../media/image30.png"/><Relationship Id="rId6" Type="http://schemas.openxmlformats.org/officeDocument/2006/relationships/image" Target="../media/image35.svg"/><Relationship Id="rId5" Type="http://schemas.openxmlformats.org/officeDocument/2006/relationships/image" Target="../media/image34.png"/><Relationship Id="rId4" Type="http://schemas.openxmlformats.org/officeDocument/2006/relationships/image" Target="../media/image33.sv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svg"/><Relationship Id="rId1" Type="http://schemas.openxmlformats.org/officeDocument/2006/relationships/image" Target="../media/image30.png"/><Relationship Id="rId6" Type="http://schemas.openxmlformats.org/officeDocument/2006/relationships/image" Target="../media/image35.svg"/><Relationship Id="rId5" Type="http://schemas.openxmlformats.org/officeDocument/2006/relationships/image" Target="../media/image34.png"/><Relationship Id="rId4" Type="http://schemas.openxmlformats.org/officeDocument/2006/relationships/image" Target="../media/image33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801442E-7974-4A67-8760-24B1E89647A7}" type="doc">
      <dgm:prSet loTypeId="urn:microsoft.com/office/officeart/2005/8/layout/venn2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4C7F7135-2A9C-4792-8364-9135FCFA32BA}">
      <dgm:prSet phldrT="[Text]" custT="1"/>
      <dgm:spPr/>
      <dgm:t>
        <a:bodyPr/>
        <a:lstStyle/>
        <a:p>
          <a:r>
            <a:rPr lang="en-GB" sz="2000" dirty="0"/>
            <a:t>Group O D neg (8%)</a:t>
          </a:r>
        </a:p>
      </dgm:t>
    </dgm:pt>
    <dgm:pt modelId="{0489C4B3-3C1C-4E59-82F5-CD3EF5E124C2}" type="parTrans" cxnId="{1FD4F2EE-6A4E-4E95-BF74-E28D359E1373}">
      <dgm:prSet/>
      <dgm:spPr/>
      <dgm:t>
        <a:bodyPr/>
        <a:lstStyle/>
        <a:p>
          <a:endParaRPr lang="en-GB"/>
        </a:p>
      </dgm:t>
    </dgm:pt>
    <dgm:pt modelId="{DAF2841A-8749-47E8-9C33-56E7C43C487A}" type="sibTrans" cxnId="{1FD4F2EE-6A4E-4E95-BF74-E28D359E1373}">
      <dgm:prSet/>
      <dgm:spPr/>
      <dgm:t>
        <a:bodyPr/>
        <a:lstStyle/>
        <a:p>
          <a:endParaRPr lang="en-GB"/>
        </a:p>
      </dgm:t>
    </dgm:pt>
    <dgm:pt modelId="{A1AAFC26-20FA-4472-95F3-7ACF461EBBE0}">
      <dgm:prSet phldrT="[Text]" custT="1"/>
      <dgm:spPr/>
      <dgm:t>
        <a:bodyPr/>
        <a:lstStyle/>
        <a:p>
          <a:r>
            <a:rPr lang="en-GB" sz="2000" dirty="0"/>
            <a:t>Male only (4%)</a:t>
          </a:r>
        </a:p>
      </dgm:t>
    </dgm:pt>
    <dgm:pt modelId="{8C874097-0CB8-4E83-9608-18162D9A9D3F}" type="parTrans" cxnId="{DA0AD486-CE98-47FE-9863-25D54E075E71}">
      <dgm:prSet/>
      <dgm:spPr/>
      <dgm:t>
        <a:bodyPr/>
        <a:lstStyle/>
        <a:p>
          <a:endParaRPr lang="en-GB"/>
        </a:p>
      </dgm:t>
    </dgm:pt>
    <dgm:pt modelId="{E166F89E-0F2E-4E9E-9BCF-549DC88B8B47}" type="sibTrans" cxnId="{DA0AD486-CE98-47FE-9863-25D54E075E71}">
      <dgm:prSet/>
      <dgm:spPr/>
      <dgm:t>
        <a:bodyPr/>
        <a:lstStyle/>
        <a:p>
          <a:endParaRPr lang="en-GB"/>
        </a:p>
      </dgm:t>
    </dgm:pt>
    <dgm:pt modelId="{6510EB27-98C9-46FD-9D80-F9A748A04DD4}">
      <dgm:prSet phldrT="[Text]" custT="1"/>
      <dgm:spPr/>
      <dgm:t>
        <a:bodyPr/>
        <a:lstStyle/>
        <a:p>
          <a:r>
            <a:rPr lang="en-GB" sz="2000" dirty="0"/>
            <a:t>Low titre anti-A/B (3.5%)</a:t>
          </a:r>
        </a:p>
      </dgm:t>
    </dgm:pt>
    <dgm:pt modelId="{F86CDFC9-5525-476D-88AE-312FC7EB8CFE}" type="parTrans" cxnId="{96FA8898-634A-444B-B5CB-A5DBAF942E9E}">
      <dgm:prSet/>
      <dgm:spPr/>
      <dgm:t>
        <a:bodyPr/>
        <a:lstStyle/>
        <a:p>
          <a:endParaRPr lang="en-GB"/>
        </a:p>
      </dgm:t>
    </dgm:pt>
    <dgm:pt modelId="{836EF403-CACA-46F5-8821-6D45F3D3491A}" type="sibTrans" cxnId="{96FA8898-634A-444B-B5CB-A5DBAF942E9E}">
      <dgm:prSet/>
      <dgm:spPr/>
      <dgm:t>
        <a:bodyPr/>
        <a:lstStyle/>
        <a:p>
          <a:endParaRPr lang="en-GB"/>
        </a:p>
      </dgm:t>
    </dgm:pt>
    <dgm:pt modelId="{2A2F5900-2B2B-4788-AA88-AF859FCCD334}">
      <dgm:prSet phldrT="[Text]"/>
      <dgm:spPr/>
      <dgm:t>
        <a:bodyPr/>
        <a:lstStyle/>
        <a:p>
          <a:r>
            <a:rPr lang="en-GB" dirty="0"/>
            <a:t>No anti-platelet medication?</a:t>
          </a:r>
        </a:p>
      </dgm:t>
    </dgm:pt>
    <dgm:pt modelId="{0429A613-FBFB-42A7-98A7-32D765C5798A}" type="parTrans" cxnId="{55BBDCF9-E1D1-4D47-907D-86C7FE356FAD}">
      <dgm:prSet/>
      <dgm:spPr/>
      <dgm:t>
        <a:bodyPr/>
        <a:lstStyle/>
        <a:p>
          <a:endParaRPr lang="en-GB"/>
        </a:p>
      </dgm:t>
    </dgm:pt>
    <dgm:pt modelId="{2205CF4F-932B-4F7E-A2D6-93E66C91608C}" type="sibTrans" cxnId="{55BBDCF9-E1D1-4D47-907D-86C7FE356FAD}">
      <dgm:prSet/>
      <dgm:spPr/>
      <dgm:t>
        <a:bodyPr/>
        <a:lstStyle/>
        <a:p>
          <a:endParaRPr lang="en-GB"/>
        </a:p>
      </dgm:t>
    </dgm:pt>
    <dgm:pt modelId="{F8A82E81-383D-417F-B036-2CBECE80501A}" type="pres">
      <dgm:prSet presAssocID="{6801442E-7974-4A67-8760-24B1E89647A7}" presName="Name0" presStyleCnt="0">
        <dgm:presLayoutVars>
          <dgm:chMax val="7"/>
          <dgm:resizeHandles val="exact"/>
        </dgm:presLayoutVars>
      </dgm:prSet>
      <dgm:spPr/>
    </dgm:pt>
    <dgm:pt modelId="{FDF883D9-4B5C-4CD6-BDD3-8869B94DCDB9}" type="pres">
      <dgm:prSet presAssocID="{6801442E-7974-4A67-8760-24B1E89647A7}" presName="comp1" presStyleCnt="0"/>
      <dgm:spPr/>
    </dgm:pt>
    <dgm:pt modelId="{54E2AE7D-186A-4618-A39A-652EE32688C1}" type="pres">
      <dgm:prSet presAssocID="{6801442E-7974-4A67-8760-24B1E89647A7}" presName="circle1" presStyleLbl="node1" presStyleIdx="0" presStyleCnt="4"/>
      <dgm:spPr/>
    </dgm:pt>
    <dgm:pt modelId="{EBB137C1-2CC6-4EB3-9FAC-945459E57836}" type="pres">
      <dgm:prSet presAssocID="{6801442E-7974-4A67-8760-24B1E89647A7}" presName="c1text" presStyleLbl="node1" presStyleIdx="0" presStyleCnt="4">
        <dgm:presLayoutVars>
          <dgm:bulletEnabled val="1"/>
        </dgm:presLayoutVars>
      </dgm:prSet>
      <dgm:spPr/>
    </dgm:pt>
    <dgm:pt modelId="{1CCF152E-ADF3-4BAE-95DD-E45A315DB5D5}" type="pres">
      <dgm:prSet presAssocID="{6801442E-7974-4A67-8760-24B1E89647A7}" presName="comp2" presStyleCnt="0"/>
      <dgm:spPr/>
    </dgm:pt>
    <dgm:pt modelId="{9E52594F-1377-485D-BEEE-EAC13CA3D1E3}" type="pres">
      <dgm:prSet presAssocID="{6801442E-7974-4A67-8760-24B1E89647A7}" presName="circle2" presStyleLbl="node1" presStyleIdx="1" presStyleCnt="4" custLinFactNeighborY="0"/>
      <dgm:spPr/>
    </dgm:pt>
    <dgm:pt modelId="{6E3C90FC-D091-41B1-9DBA-3CE6DF3DA2BA}" type="pres">
      <dgm:prSet presAssocID="{6801442E-7974-4A67-8760-24B1E89647A7}" presName="c2text" presStyleLbl="node1" presStyleIdx="1" presStyleCnt="4">
        <dgm:presLayoutVars>
          <dgm:bulletEnabled val="1"/>
        </dgm:presLayoutVars>
      </dgm:prSet>
      <dgm:spPr/>
    </dgm:pt>
    <dgm:pt modelId="{2EF96AC8-4C5F-4B66-A6BB-1C2F6AD272DB}" type="pres">
      <dgm:prSet presAssocID="{6801442E-7974-4A67-8760-24B1E89647A7}" presName="comp3" presStyleCnt="0"/>
      <dgm:spPr/>
    </dgm:pt>
    <dgm:pt modelId="{6334D38F-81D9-4E9E-BE8A-D8CF4BA5C1C8}" type="pres">
      <dgm:prSet presAssocID="{6801442E-7974-4A67-8760-24B1E89647A7}" presName="circle3" presStyleLbl="node1" presStyleIdx="2" presStyleCnt="4"/>
      <dgm:spPr/>
    </dgm:pt>
    <dgm:pt modelId="{BEFF7616-3A30-45E5-963A-6FF19F15D065}" type="pres">
      <dgm:prSet presAssocID="{6801442E-7974-4A67-8760-24B1E89647A7}" presName="c3text" presStyleLbl="node1" presStyleIdx="2" presStyleCnt="4">
        <dgm:presLayoutVars>
          <dgm:bulletEnabled val="1"/>
        </dgm:presLayoutVars>
      </dgm:prSet>
      <dgm:spPr/>
    </dgm:pt>
    <dgm:pt modelId="{565BB33E-3628-4C71-89AC-CB64D4DC7820}" type="pres">
      <dgm:prSet presAssocID="{6801442E-7974-4A67-8760-24B1E89647A7}" presName="comp4" presStyleCnt="0"/>
      <dgm:spPr/>
    </dgm:pt>
    <dgm:pt modelId="{046A8815-57A1-4B7A-B183-2F2A9F8ACA22}" type="pres">
      <dgm:prSet presAssocID="{6801442E-7974-4A67-8760-24B1E89647A7}" presName="circle4" presStyleLbl="node1" presStyleIdx="3" presStyleCnt="4"/>
      <dgm:spPr/>
    </dgm:pt>
    <dgm:pt modelId="{C4942746-7984-4167-9FE2-BAF63BB4BD8E}" type="pres">
      <dgm:prSet presAssocID="{6801442E-7974-4A67-8760-24B1E89647A7}" presName="c4text" presStyleLbl="node1" presStyleIdx="3" presStyleCnt="4">
        <dgm:presLayoutVars>
          <dgm:bulletEnabled val="1"/>
        </dgm:presLayoutVars>
      </dgm:prSet>
      <dgm:spPr/>
    </dgm:pt>
  </dgm:ptLst>
  <dgm:cxnLst>
    <dgm:cxn modelId="{66920C0C-A0CA-4AAE-8496-E2F338467153}" type="presOf" srcId="{2A2F5900-2B2B-4788-AA88-AF859FCCD334}" destId="{046A8815-57A1-4B7A-B183-2F2A9F8ACA22}" srcOrd="0" destOrd="0" presId="urn:microsoft.com/office/officeart/2005/8/layout/venn2"/>
    <dgm:cxn modelId="{7885D632-1ADA-4EA5-8115-3AFF31135612}" type="presOf" srcId="{A1AAFC26-20FA-4472-95F3-7ACF461EBBE0}" destId="{6E3C90FC-D091-41B1-9DBA-3CE6DF3DA2BA}" srcOrd="1" destOrd="0" presId="urn:microsoft.com/office/officeart/2005/8/layout/venn2"/>
    <dgm:cxn modelId="{A738505D-B0C4-42A2-9E6C-8E9E75A14AF4}" type="presOf" srcId="{2A2F5900-2B2B-4788-AA88-AF859FCCD334}" destId="{C4942746-7984-4167-9FE2-BAF63BB4BD8E}" srcOrd="1" destOrd="0" presId="urn:microsoft.com/office/officeart/2005/8/layout/venn2"/>
    <dgm:cxn modelId="{6922EA43-4B34-47A0-95A7-54E6DFD46575}" type="presOf" srcId="{4C7F7135-2A9C-4792-8364-9135FCFA32BA}" destId="{54E2AE7D-186A-4618-A39A-652EE32688C1}" srcOrd="0" destOrd="0" presId="urn:microsoft.com/office/officeart/2005/8/layout/venn2"/>
    <dgm:cxn modelId="{D46DDC47-B057-4E77-A033-A20B1DF429DA}" type="presOf" srcId="{6510EB27-98C9-46FD-9D80-F9A748A04DD4}" destId="{6334D38F-81D9-4E9E-BE8A-D8CF4BA5C1C8}" srcOrd="0" destOrd="0" presId="urn:microsoft.com/office/officeart/2005/8/layout/venn2"/>
    <dgm:cxn modelId="{DA0AD486-CE98-47FE-9863-25D54E075E71}" srcId="{6801442E-7974-4A67-8760-24B1E89647A7}" destId="{A1AAFC26-20FA-4472-95F3-7ACF461EBBE0}" srcOrd="1" destOrd="0" parTransId="{8C874097-0CB8-4E83-9608-18162D9A9D3F}" sibTransId="{E166F89E-0F2E-4E9E-9BCF-549DC88B8B47}"/>
    <dgm:cxn modelId="{96FA8898-634A-444B-B5CB-A5DBAF942E9E}" srcId="{6801442E-7974-4A67-8760-24B1E89647A7}" destId="{6510EB27-98C9-46FD-9D80-F9A748A04DD4}" srcOrd="2" destOrd="0" parTransId="{F86CDFC9-5525-476D-88AE-312FC7EB8CFE}" sibTransId="{836EF403-CACA-46F5-8821-6D45F3D3491A}"/>
    <dgm:cxn modelId="{12142CB4-8B87-476F-A633-798A60E150AB}" type="presOf" srcId="{6801442E-7974-4A67-8760-24B1E89647A7}" destId="{F8A82E81-383D-417F-B036-2CBECE80501A}" srcOrd="0" destOrd="0" presId="urn:microsoft.com/office/officeart/2005/8/layout/venn2"/>
    <dgm:cxn modelId="{A682D7D2-D2CE-4430-B7B0-53A5635B18D6}" type="presOf" srcId="{6510EB27-98C9-46FD-9D80-F9A748A04DD4}" destId="{BEFF7616-3A30-45E5-963A-6FF19F15D065}" srcOrd="1" destOrd="0" presId="urn:microsoft.com/office/officeart/2005/8/layout/venn2"/>
    <dgm:cxn modelId="{40F70ED5-9385-49BB-8ED3-E1F917CD4390}" type="presOf" srcId="{4C7F7135-2A9C-4792-8364-9135FCFA32BA}" destId="{EBB137C1-2CC6-4EB3-9FAC-945459E57836}" srcOrd="1" destOrd="0" presId="urn:microsoft.com/office/officeart/2005/8/layout/venn2"/>
    <dgm:cxn modelId="{56E13BD8-03B4-4837-97FC-86FF237C007D}" type="presOf" srcId="{A1AAFC26-20FA-4472-95F3-7ACF461EBBE0}" destId="{9E52594F-1377-485D-BEEE-EAC13CA3D1E3}" srcOrd="0" destOrd="0" presId="urn:microsoft.com/office/officeart/2005/8/layout/venn2"/>
    <dgm:cxn modelId="{1FD4F2EE-6A4E-4E95-BF74-E28D359E1373}" srcId="{6801442E-7974-4A67-8760-24B1E89647A7}" destId="{4C7F7135-2A9C-4792-8364-9135FCFA32BA}" srcOrd="0" destOrd="0" parTransId="{0489C4B3-3C1C-4E59-82F5-CD3EF5E124C2}" sibTransId="{DAF2841A-8749-47E8-9C33-56E7C43C487A}"/>
    <dgm:cxn modelId="{55BBDCF9-E1D1-4D47-907D-86C7FE356FAD}" srcId="{6801442E-7974-4A67-8760-24B1E89647A7}" destId="{2A2F5900-2B2B-4788-AA88-AF859FCCD334}" srcOrd="3" destOrd="0" parTransId="{0429A613-FBFB-42A7-98A7-32D765C5798A}" sibTransId="{2205CF4F-932B-4F7E-A2D6-93E66C91608C}"/>
    <dgm:cxn modelId="{B01E21D9-7926-4385-873D-33E178E3034A}" type="presParOf" srcId="{F8A82E81-383D-417F-B036-2CBECE80501A}" destId="{FDF883D9-4B5C-4CD6-BDD3-8869B94DCDB9}" srcOrd="0" destOrd="0" presId="urn:microsoft.com/office/officeart/2005/8/layout/venn2"/>
    <dgm:cxn modelId="{A938BB1E-11D0-47A5-BC1F-F0D4A9FE29CC}" type="presParOf" srcId="{FDF883D9-4B5C-4CD6-BDD3-8869B94DCDB9}" destId="{54E2AE7D-186A-4618-A39A-652EE32688C1}" srcOrd="0" destOrd="0" presId="urn:microsoft.com/office/officeart/2005/8/layout/venn2"/>
    <dgm:cxn modelId="{616EE6BF-A9CD-49F0-90BC-C74DCB881E2A}" type="presParOf" srcId="{FDF883D9-4B5C-4CD6-BDD3-8869B94DCDB9}" destId="{EBB137C1-2CC6-4EB3-9FAC-945459E57836}" srcOrd="1" destOrd="0" presId="urn:microsoft.com/office/officeart/2005/8/layout/venn2"/>
    <dgm:cxn modelId="{64E155E9-24CB-44F3-ACDE-6A3772D4E898}" type="presParOf" srcId="{F8A82E81-383D-417F-B036-2CBECE80501A}" destId="{1CCF152E-ADF3-4BAE-95DD-E45A315DB5D5}" srcOrd="1" destOrd="0" presId="urn:microsoft.com/office/officeart/2005/8/layout/venn2"/>
    <dgm:cxn modelId="{EC6345EC-36BB-451E-A522-8A0C355DCDD3}" type="presParOf" srcId="{1CCF152E-ADF3-4BAE-95DD-E45A315DB5D5}" destId="{9E52594F-1377-485D-BEEE-EAC13CA3D1E3}" srcOrd="0" destOrd="0" presId="urn:microsoft.com/office/officeart/2005/8/layout/venn2"/>
    <dgm:cxn modelId="{FBA54A3A-91B9-4E1D-A201-61AF95E3EAD6}" type="presParOf" srcId="{1CCF152E-ADF3-4BAE-95DD-E45A315DB5D5}" destId="{6E3C90FC-D091-41B1-9DBA-3CE6DF3DA2BA}" srcOrd="1" destOrd="0" presId="urn:microsoft.com/office/officeart/2005/8/layout/venn2"/>
    <dgm:cxn modelId="{BC59F1F1-2FE7-4A95-A198-12FA57406418}" type="presParOf" srcId="{F8A82E81-383D-417F-B036-2CBECE80501A}" destId="{2EF96AC8-4C5F-4B66-A6BB-1C2F6AD272DB}" srcOrd="2" destOrd="0" presId="urn:microsoft.com/office/officeart/2005/8/layout/venn2"/>
    <dgm:cxn modelId="{9BBA74C9-C868-49FE-AAA5-85E32075325B}" type="presParOf" srcId="{2EF96AC8-4C5F-4B66-A6BB-1C2F6AD272DB}" destId="{6334D38F-81D9-4E9E-BE8A-D8CF4BA5C1C8}" srcOrd="0" destOrd="0" presId="urn:microsoft.com/office/officeart/2005/8/layout/venn2"/>
    <dgm:cxn modelId="{C311AD11-4A29-48A1-9024-B4BC96B9B02D}" type="presParOf" srcId="{2EF96AC8-4C5F-4B66-A6BB-1C2F6AD272DB}" destId="{BEFF7616-3A30-45E5-963A-6FF19F15D065}" srcOrd="1" destOrd="0" presId="urn:microsoft.com/office/officeart/2005/8/layout/venn2"/>
    <dgm:cxn modelId="{26C599BE-2070-446A-BE76-74299A7059E2}" type="presParOf" srcId="{F8A82E81-383D-417F-B036-2CBECE80501A}" destId="{565BB33E-3628-4C71-89AC-CB64D4DC7820}" srcOrd="3" destOrd="0" presId="urn:microsoft.com/office/officeart/2005/8/layout/venn2"/>
    <dgm:cxn modelId="{53F57FCB-9C00-4331-9F91-F9C2005C2D9A}" type="presParOf" srcId="{565BB33E-3628-4C71-89AC-CB64D4DC7820}" destId="{046A8815-57A1-4B7A-B183-2F2A9F8ACA22}" srcOrd="0" destOrd="0" presId="urn:microsoft.com/office/officeart/2005/8/layout/venn2"/>
    <dgm:cxn modelId="{E8D65439-ECF1-48FF-B9F1-C314F34790C3}" type="presParOf" srcId="{565BB33E-3628-4C71-89AC-CB64D4DC7820}" destId="{C4942746-7984-4167-9FE2-BAF63BB4BD8E}" srcOrd="1" destOrd="0" presId="urn:microsoft.com/office/officeart/2005/8/layout/ven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4868ACD-DF9D-462E-90E7-9BADDB3A3349}" type="doc">
      <dgm:prSet loTypeId="urn:microsoft.com/office/officeart/2005/8/layout/vList3" loCatId="list" qsTypeId="urn:microsoft.com/office/officeart/2005/8/quickstyle/simple1" qsCatId="simple" csTypeId="urn:microsoft.com/office/officeart/2005/8/colors/accent1_2" csCatId="accent1" phldr="1"/>
      <dgm:spPr/>
    </dgm:pt>
    <dgm:pt modelId="{101F2C8B-8D51-4E5E-9976-E2E827F0D11F}">
      <dgm:prSet phldrT="[Text]"/>
      <dgm:spPr/>
      <dgm:t>
        <a:bodyPr/>
        <a:lstStyle/>
        <a:p>
          <a:r>
            <a:rPr lang="en-GB" dirty="0"/>
            <a:t>Recycle</a:t>
          </a:r>
        </a:p>
      </dgm:t>
    </dgm:pt>
    <dgm:pt modelId="{305057BF-9948-4BFA-B53C-A31F810CB68E}" type="parTrans" cxnId="{AE14A85A-A61F-4E08-A636-99BC531E82C6}">
      <dgm:prSet/>
      <dgm:spPr/>
      <dgm:t>
        <a:bodyPr/>
        <a:lstStyle/>
        <a:p>
          <a:endParaRPr lang="en-GB"/>
        </a:p>
      </dgm:t>
    </dgm:pt>
    <dgm:pt modelId="{9BF1DC3B-8C1B-4DDE-9A9F-6FF6435A0C35}" type="sibTrans" cxnId="{AE14A85A-A61F-4E08-A636-99BC531E82C6}">
      <dgm:prSet/>
      <dgm:spPr/>
      <dgm:t>
        <a:bodyPr/>
        <a:lstStyle/>
        <a:p>
          <a:endParaRPr lang="en-GB"/>
        </a:p>
      </dgm:t>
    </dgm:pt>
    <dgm:pt modelId="{59A60487-AFE8-45AA-A217-7819C87DD604}">
      <dgm:prSet phldrT="[Text]"/>
      <dgm:spPr/>
      <dgm:t>
        <a:bodyPr/>
        <a:lstStyle/>
        <a:p>
          <a:r>
            <a:rPr lang="en-GB" dirty="0"/>
            <a:t>Use for non-trauma</a:t>
          </a:r>
        </a:p>
      </dgm:t>
    </dgm:pt>
    <dgm:pt modelId="{7A8B73BD-8443-4EE6-8AAA-5A1C0F14AFCB}" type="parTrans" cxnId="{0CB7FB26-1A0E-423E-AB11-FF35AF3C85D9}">
      <dgm:prSet/>
      <dgm:spPr/>
      <dgm:t>
        <a:bodyPr/>
        <a:lstStyle/>
        <a:p>
          <a:endParaRPr lang="en-GB"/>
        </a:p>
      </dgm:t>
    </dgm:pt>
    <dgm:pt modelId="{16615F6B-FA1E-43F0-BDA3-CCCC3D7BAF73}" type="sibTrans" cxnId="{0CB7FB26-1A0E-423E-AB11-FF35AF3C85D9}">
      <dgm:prSet/>
      <dgm:spPr/>
      <dgm:t>
        <a:bodyPr/>
        <a:lstStyle/>
        <a:p>
          <a:endParaRPr lang="en-GB"/>
        </a:p>
      </dgm:t>
    </dgm:pt>
    <dgm:pt modelId="{CF78D177-D913-4D5A-B3DE-B567D9E5216F}">
      <dgm:prSet phldrT="[Text]"/>
      <dgm:spPr/>
      <dgm:t>
        <a:bodyPr/>
        <a:lstStyle/>
        <a:p>
          <a:r>
            <a:rPr lang="en-GB" dirty="0"/>
            <a:t>Use D </a:t>
          </a:r>
          <a:r>
            <a:rPr lang="en-GB" dirty="0" err="1"/>
            <a:t>pos</a:t>
          </a:r>
          <a:endParaRPr lang="en-GB" dirty="0"/>
        </a:p>
      </dgm:t>
    </dgm:pt>
    <dgm:pt modelId="{8B18EAE6-9A67-4E18-8132-ACDF50BCEC52}" type="parTrans" cxnId="{1182E1C6-7552-40AC-812F-2C08940F8862}">
      <dgm:prSet/>
      <dgm:spPr/>
      <dgm:t>
        <a:bodyPr/>
        <a:lstStyle/>
        <a:p>
          <a:endParaRPr lang="en-GB"/>
        </a:p>
      </dgm:t>
    </dgm:pt>
    <dgm:pt modelId="{D70BDAAC-DD88-4B4C-B8E0-C08BC38B6EE0}" type="sibTrans" cxnId="{1182E1C6-7552-40AC-812F-2C08940F8862}">
      <dgm:prSet/>
      <dgm:spPr/>
      <dgm:t>
        <a:bodyPr/>
        <a:lstStyle/>
        <a:p>
          <a:endParaRPr lang="en-GB"/>
        </a:p>
      </dgm:t>
    </dgm:pt>
    <dgm:pt modelId="{A5079267-795E-4E3E-B5A5-E0CB5C2425BF}" type="pres">
      <dgm:prSet presAssocID="{74868ACD-DF9D-462E-90E7-9BADDB3A3349}" presName="linearFlow" presStyleCnt="0">
        <dgm:presLayoutVars>
          <dgm:dir/>
          <dgm:resizeHandles val="exact"/>
        </dgm:presLayoutVars>
      </dgm:prSet>
      <dgm:spPr/>
    </dgm:pt>
    <dgm:pt modelId="{D082E926-5D39-4C65-B321-FA4A97D8C95A}" type="pres">
      <dgm:prSet presAssocID="{101F2C8B-8D51-4E5E-9976-E2E827F0D11F}" presName="composite" presStyleCnt="0"/>
      <dgm:spPr/>
    </dgm:pt>
    <dgm:pt modelId="{99BC2DF8-D2F6-4A2F-BF7C-8F83A2259794}" type="pres">
      <dgm:prSet presAssocID="{101F2C8B-8D51-4E5E-9976-E2E827F0D11F}" presName="imgShp" presStyleLbl="fgImgPlace1" presStyleIdx="0" presStyleCnt="3" custLinFactNeighborX="-25351" custLinFactNeighborY="2238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Recycle with solid fill"/>
        </a:ext>
      </dgm:extLst>
    </dgm:pt>
    <dgm:pt modelId="{70230EEE-78F7-4AAC-8BDC-41492DADC4C8}" type="pres">
      <dgm:prSet presAssocID="{101F2C8B-8D51-4E5E-9976-E2E827F0D11F}" presName="txShp" presStyleLbl="node1" presStyleIdx="0" presStyleCnt="3" custLinFactNeighborX="9999" custLinFactNeighborY="-30">
        <dgm:presLayoutVars>
          <dgm:bulletEnabled val="1"/>
        </dgm:presLayoutVars>
      </dgm:prSet>
      <dgm:spPr/>
    </dgm:pt>
    <dgm:pt modelId="{02AB958C-5A74-441C-ADAB-8D4206BFF8DD}" type="pres">
      <dgm:prSet presAssocID="{9BF1DC3B-8C1B-4DDE-9A9F-6FF6435A0C35}" presName="spacing" presStyleCnt="0"/>
      <dgm:spPr/>
    </dgm:pt>
    <dgm:pt modelId="{C5385075-423B-4F46-B4C4-1096BB9BA2B8}" type="pres">
      <dgm:prSet presAssocID="{59A60487-AFE8-45AA-A217-7819C87DD604}" presName="composite" presStyleCnt="0"/>
      <dgm:spPr/>
    </dgm:pt>
    <dgm:pt modelId="{A0234C16-C6DE-46C7-8957-35438D8EA328}" type="pres">
      <dgm:prSet presAssocID="{59A60487-AFE8-45AA-A217-7819C87DD604}" presName="imgShp" presStyleLbl="fgImgPlace1" presStyleIdx="1" presStyleCnt="3" custLinFactNeighborX="-25351" custLinFactNeighborY="-6545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Inpatient with solid fill"/>
        </a:ext>
      </dgm:extLst>
    </dgm:pt>
    <dgm:pt modelId="{B4698CD9-E5E5-4BB2-ABF6-181A0DED17DC}" type="pres">
      <dgm:prSet presAssocID="{59A60487-AFE8-45AA-A217-7819C87DD604}" presName="txShp" presStyleLbl="node1" presStyleIdx="1" presStyleCnt="3" custLinFactNeighborX="11764" custLinFactNeighborY="1235">
        <dgm:presLayoutVars>
          <dgm:bulletEnabled val="1"/>
        </dgm:presLayoutVars>
      </dgm:prSet>
      <dgm:spPr/>
    </dgm:pt>
    <dgm:pt modelId="{05169C94-61BB-4BA5-AD3D-3D808D7D1E4A}" type="pres">
      <dgm:prSet presAssocID="{16615F6B-FA1E-43F0-BDA3-CCCC3D7BAF73}" presName="spacing" presStyleCnt="0"/>
      <dgm:spPr/>
    </dgm:pt>
    <dgm:pt modelId="{827256D8-7507-4FFF-AB3C-886A3F31395F}" type="pres">
      <dgm:prSet presAssocID="{CF78D177-D913-4D5A-B3DE-B567D9E5216F}" presName="composite" presStyleCnt="0"/>
      <dgm:spPr/>
    </dgm:pt>
    <dgm:pt modelId="{459F9472-7314-4468-A879-7C379039012B}" type="pres">
      <dgm:prSet presAssocID="{CF78D177-D913-4D5A-B3DE-B567D9E5216F}" presName="imgShp" presStyleLbl="fgImgPlace1" presStyleIdx="2" presStyleCnt="3" custLinFactNeighborX="-25351" custLinFactNeighborY="2497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Water with solid fill"/>
        </a:ext>
      </dgm:extLst>
    </dgm:pt>
    <dgm:pt modelId="{12892827-0571-4592-94C5-B65F037FF082}" type="pres">
      <dgm:prSet presAssocID="{CF78D177-D913-4D5A-B3DE-B567D9E5216F}" presName="txShp" presStyleLbl="node1" presStyleIdx="2" presStyleCnt="3" custLinFactNeighborX="12352" custLinFactNeighborY="31">
        <dgm:presLayoutVars>
          <dgm:bulletEnabled val="1"/>
        </dgm:presLayoutVars>
      </dgm:prSet>
      <dgm:spPr/>
    </dgm:pt>
  </dgm:ptLst>
  <dgm:cxnLst>
    <dgm:cxn modelId="{6B37F104-D507-44F4-993C-20B02B4514B5}" type="presOf" srcId="{CF78D177-D913-4D5A-B3DE-B567D9E5216F}" destId="{12892827-0571-4592-94C5-B65F037FF082}" srcOrd="0" destOrd="0" presId="urn:microsoft.com/office/officeart/2005/8/layout/vList3"/>
    <dgm:cxn modelId="{4D06A30E-5CB6-4342-960B-2C88C81C0A56}" type="presOf" srcId="{74868ACD-DF9D-462E-90E7-9BADDB3A3349}" destId="{A5079267-795E-4E3E-B5A5-E0CB5C2425BF}" srcOrd="0" destOrd="0" presId="urn:microsoft.com/office/officeart/2005/8/layout/vList3"/>
    <dgm:cxn modelId="{45BCB51B-8560-47AC-B971-6985D516C8C3}" type="presOf" srcId="{101F2C8B-8D51-4E5E-9976-E2E827F0D11F}" destId="{70230EEE-78F7-4AAC-8BDC-41492DADC4C8}" srcOrd="0" destOrd="0" presId="urn:microsoft.com/office/officeart/2005/8/layout/vList3"/>
    <dgm:cxn modelId="{0CB7FB26-1A0E-423E-AB11-FF35AF3C85D9}" srcId="{74868ACD-DF9D-462E-90E7-9BADDB3A3349}" destId="{59A60487-AFE8-45AA-A217-7819C87DD604}" srcOrd="1" destOrd="0" parTransId="{7A8B73BD-8443-4EE6-8AAA-5A1C0F14AFCB}" sibTransId="{16615F6B-FA1E-43F0-BDA3-CCCC3D7BAF73}"/>
    <dgm:cxn modelId="{1F966E39-77CD-4A1D-AAE7-49330F6DD262}" type="presOf" srcId="{59A60487-AFE8-45AA-A217-7819C87DD604}" destId="{B4698CD9-E5E5-4BB2-ABF6-181A0DED17DC}" srcOrd="0" destOrd="0" presId="urn:microsoft.com/office/officeart/2005/8/layout/vList3"/>
    <dgm:cxn modelId="{AE14A85A-A61F-4E08-A636-99BC531E82C6}" srcId="{74868ACD-DF9D-462E-90E7-9BADDB3A3349}" destId="{101F2C8B-8D51-4E5E-9976-E2E827F0D11F}" srcOrd="0" destOrd="0" parTransId="{305057BF-9948-4BFA-B53C-A31F810CB68E}" sibTransId="{9BF1DC3B-8C1B-4DDE-9A9F-6FF6435A0C35}"/>
    <dgm:cxn modelId="{1182E1C6-7552-40AC-812F-2C08940F8862}" srcId="{74868ACD-DF9D-462E-90E7-9BADDB3A3349}" destId="{CF78D177-D913-4D5A-B3DE-B567D9E5216F}" srcOrd="2" destOrd="0" parTransId="{8B18EAE6-9A67-4E18-8132-ACDF50BCEC52}" sibTransId="{D70BDAAC-DD88-4B4C-B8E0-C08BC38B6EE0}"/>
    <dgm:cxn modelId="{D9F7DA6F-B042-4EDB-AA1B-94FA5F3E9518}" type="presParOf" srcId="{A5079267-795E-4E3E-B5A5-E0CB5C2425BF}" destId="{D082E926-5D39-4C65-B321-FA4A97D8C95A}" srcOrd="0" destOrd="0" presId="urn:microsoft.com/office/officeart/2005/8/layout/vList3"/>
    <dgm:cxn modelId="{50D9BCF0-2F6D-47C1-9230-D5C10CE2BAF8}" type="presParOf" srcId="{D082E926-5D39-4C65-B321-FA4A97D8C95A}" destId="{99BC2DF8-D2F6-4A2F-BF7C-8F83A2259794}" srcOrd="0" destOrd="0" presId="urn:microsoft.com/office/officeart/2005/8/layout/vList3"/>
    <dgm:cxn modelId="{F164023B-1865-42CE-BB07-26C673D9CB06}" type="presParOf" srcId="{D082E926-5D39-4C65-B321-FA4A97D8C95A}" destId="{70230EEE-78F7-4AAC-8BDC-41492DADC4C8}" srcOrd="1" destOrd="0" presId="urn:microsoft.com/office/officeart/2005/8/layout/vList3"/>
    <dgm:cxn modelId="{6F9DB1D6-627A-4A85-90F0-D7CF43C0A7A4}" type="presParOf" srcId="{A5079267-795E-4E3E-B5A5-E0CB5C2425BF}" destId="{02AB958C-5A74-441C-ADAB-8D4206BFF8DD}" srcOrd="1" destOrd="0" presId="urn:microsoft.com/office/officeart/2005/8/layout/vList3"/>
    <dgm:cxn modelId="{CB4967F5-2242-417F-AD28-AA12CFA147BC}" type="presParOf" srcId="{A5079267-795E-4E3E-B5A5-E0CB5C2425BF}" destId="{C5385075-423B-4F46-B4C4-1096BB9BA2B8}" srcOrd="2" destOrd="0" presId="urn:microsoft.com/office/officeart/2005/8/layout/vList3"/>
    <dgm:cxn modelId="{06075D83-AB0F-42DE-B3F7-6F1FB8EB6C85}" type="presParOf" srcId="{C5385075-423B-4F46-B4C4-1096BB9BA2B8}" destId="{A0234C16-C6DE-46C7-8957-35438D8EA328}" srcOrd="0" destOrd="0" presId="urn:microsoft.com/office/officeart/2005/8/layout/vList3"/>
    <dgm:cxn modelId="{6FD7515A-2371-4F49-838D-34CA9152024F}" type="presParOf" srcId="{C5385075-423B-4F46-B4C4-1096BB9BA2B8}" destId="{B4698CD9-E5E5-4BB2-ABF6-181A0DED17DC}" srcOrd="1" destOrd="0" presId="urn:microsoft.com/office/officeart/2005/8/layout/vList3"/>
    <dgm:cxn modelId="{4F0C9D80-729C-439E-B03C-8355EEB152FC}" type="presParOf" srcId="{A5079267-795E-4E3E-B5A5-E0CB5C2425BF}" destId="{05169C94-61BB-4BA5-AD3D-3D808D7D1E4A}" srcOrd="3" destOrd="0" presId="urn:microsoft.com/office/officeart/2005/8/layout/vList3"/>
    <dgm:cxn modelId="{31B309D4-2189-483A-9A77-CAC65B373E8D}" type="presParOf" srcId="{A5079267-795E-4E3E-B5A5-E0CB5C2425BF}" destId="{827256D8-7507-4FFF-AB3C-886A3F31395F}" srcOrd="4" destOrd="0" presId="urn:microsoft.com/office/officeart/2005/8/layout/vList3"/>
    <dgm:cxn modelId="{EA801B48-E449-4738-89BE-EB25CFB7C95A}" type="presParOf" srcId="{827256D8-7507-4FFF-AB3C-886A3F31395F}" destId="{459F9472-7314-4468-A879-7C379039012B}" srcOrd="0" destOrd="0" presId="urn:microsoft.com/office/officeart/2005/8/layout/vList3"/>
    <dgm:cxn modelId="{9AB5E941-3696-4675-A9DE-073AF1F009D1}" type="presParOf" srcId="{827256D8-7507-4FFF-AB3C-886A3F31395F}" destId="{12892827-0571-4592-94C5-B65F037FF082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4E2AE7D-186A-4618-A39A-652EE32688C1}">
      <dsp:nvSpPr>
        <dsp:cNvPr id="0" name=""/>
        <dsp:cNvSpPr/>
      </dsp:nvSpPr>
      <dsp:spPr>
        <a:xfrm>
          <a:off x="1354666" y="0"/>
          <a:ext cx="5418667" cy="541866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kern="1200" dirty="0"/>
            <a:t>Group O D neg (8%)</a:t>
          </a:r>
        </a:p>
      </dsp:txBody>
      <dsp:txXfrm>
        <a:off x="3306470" y="270933"/>
        <a:ext cx="1515059" cy="812800"/>
      </dsp:txXfrm>
    </dsp:sp>
    <dsp:sp modelId="{9E52594F-1377-485D-BEEE-EAC13CA3D1E3}">
      <dsp:nvSpPr>
        <dsp:cNvPr id="0" name=""/>
        <dsp:cNvSpPr/>
      </dsp:nvSpPr>
      <dsp:spPr>
        <a:xfrm>
          <a:off x="1896533" y="1083733"/>
          <a:ext cx="4334933" cy="433493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kern="1200" dirty="0"/>
            <a:t>Male only (4%)</a:t>
          </a:r>
        </a:p>
      </dsp:txBody>
      <dsp:txXfrm>
        <a:off x="3306470" y="1343829"/>
        <a:ext cx="1515059" cy="780288"/>
      </dsp:txXfrm>
    </dsp:sp>
    <dsp:sp modelId="{6334D38F-81D9-4E9E-BE8A-D8CF4BA5C1C8}">
      <dsp:nvSpPr>
        <dsp:cNvPr id="0" name=""/>
        <dsp:cNvSpPr/>
      </dsp:nvSpPr>
      <dsp:spPr>
        <a:xfrm>
          <a:off x="2438399" y="2167466"/>
          <a:ext cx="3251200" cy="325120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kern="1200" dirty="0"/>
            <a:t>Low titre anti-A/B (3.5%)</a:t>
          </a:r>
        </a:p>
      </dsp:txBody>
      <dsp:txXfrm>
        <a:off x="3306470" y="2411306"/>
        <a:ext cx="1515059" cy="731520"/>
      </dsp:txXfrm>
    </dsp:sp>
    <dsp:sp modelId="{046A8815-57A1-4B7A-B183-2F2A9F8ACA22}">
      <dsp:nvSpPr>
        <dsp:cNvPr id="0" name=""/>
        <dsp:cNvSpPr/>
      </dsp:nvSpPr>
      <dsp:spPr>
        <a:xfrm>
          <a:off x="2980266" y="3251200"/>
          <a:ext cx="2167466" cy="2167466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kern="1200" dirty="0"/>
            <a:t>No anti-platelet medication?</a:t>
          </a:r>
        </a:p>
      </dsp:txBody>
      <dsp:txXfrm>
        <a:off x="3297684" y="3793066"/>
        <a:ext cx="1532630" cy="108373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0230EEE-78F7-4AAC-8BDC-41492DADC4C8}">
      <dsp:nvSpPr>
        <dsp:cNvPr id="0" name=""/>
        <dsp:cNvSpPr/>
      </dsp:nvSpPr>
      <dsp:spPr>
        <a:xfrm rot="10800000">
          <a:off x="1083167" y="3"/>
          <a:ext cx="2591079" cy="685782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2411" tIns="76200" rIns="14224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kern="1200" dirty="0"/>
            <a:t>Recycle</a:t>
          </a:r>
        </a:p>
      </dsp:txBody>
      <dsp:txXfrm rot="10800000">
        <a:off x="1254612" y="3"/>
        <a:ext cx="2419634" cy="685782"/>
      </dsp:txXfrm>
    </dsp:sp>
    <dsp:sp modelId="{99BC2DF8-D2F6-4A2F-BF7C-8F83A2259794}">
      <dsp:nvSpPr>
        <dsp:cNvPr id="0" name=""/>
        <dsp:cNvSpPr/>
      </dsp:nvSpPr>
      <dsp:spPr>
        <a:xfrm>
          <a:off x="307342" y="15556"/>
          <a:ext cx="685782" cy="685782"/>
        </a:xfrm>
        <a:prstGeom prst="ellipse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4698CD9-E5E5-4BB2-ABF6-181A0DED17DC}">
      <dsp:nvSpPr>
        <dsp:cNvPr id="0" name=""/>
        <dsp:cNvSpPr/>
      </dsp:nvSpPr>
      <dsp:spPr>
        <a:xfrm rot="10800000">
          <a:off x="1128900" y="899171"/>
          <a:ext cx="2591079" cy="685782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2411" tIns="76200" rIns="14224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kern="1200" dirty="0"/>
            <a:t>Use for non-trauma</a:t>
          </a:r>
        </a:p>
      </dsp:txBody>
      <dsp:txXfrm rot="10800000">
        <a:off x="1300345" y="899171"/>
        <a:ext cx="2419634" cy="685782"/>
      </dsp:txXfrm>
    </dsp:sp>
    <dsp:sp modelId="{A0234C16-C6DE-46C7-8957-35438D8EA328}">
      <dsp:nvSpPr>
        <dsp:cNvPr id="0" name=""/>
        <dsp:cNvSpPr/>
      </dsp:nvSpPr>
      <dsp:spPr>
        <a:xfrm>
          <a:off x="307342" y="845817"/>
          <a:ext cx="685782" cy="685782"/>
        </a:xfrm>
        <a:prstGeom prst="ellipse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2892827-0571-4592-94C5-B65F037FF082}">
      <dsp:nvSpPr>
        <dsp:cNvPr id="0" name=""/>
        <dsp:cNvSpPr/>
      </dsp:nvSpPr>
      <dsp:spPr>
        <a:xfrm rot="10800000">
          <a:off x="1144135" y="1781404"/>
          <a:ext cx="2591079" cy="685782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2411" tIns="76200" rIns="14224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kern="1200" dirty="0"/>
            <a:t>Use D </a:t>
          </a:r>
          <a:r>
            <a:rPr lang="en-GB" sz="2000" kern="1200" dirty="0" err="1"/>
            <a:t>pos</a:t>
          </a:r>
          <a:endParaRPr lang="en-GB" sz="2000" kern="1200" dirty="0"/>
        </a:p>
      </dsp:txBody>
      <dsp:txXfrm rot="10800000">
        <a:off x="1315580" y="1781404"/>
        <a:ext cx="2419634" cy="685782"/>
      </dsp:txXfrm>
    </dsp:sp>
    <dsp:sp modelId="{459F9472-7314-4468-A879-7C379039012B}">
      <dsp:nvSpPr>
        <dsp:cNvPr id="0" name=""/>
        <dsp:cNvSpPr/>
      </dsp:nvSpPr>
      <dsp:spPr>
        <a:xfrm>
          <a:off x="307342" y="1781404"/>
          <a:ext cx="685782" cy="685782"/>
        </a:xfrm>
        <a:prstGeom prst="ellipse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enn2">
  <dgm:title val=""/>
  <dgm:desc val=""/>
  <dgm:catLst>
    <dgm:cat type="relationship" pri="3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1">
      <dgm:if name="Name2" axis="ch" ptType="node" func="cnt" op="lte" val="3">
        <dgm:constrLst>
          <dgm:constr type="w" for="ch" forName="comp1" refType="w"/>
          <dgm:constr type="h" for="ch" forName="comp1" refType="w" refFor="ch" refForName="comp1"/>
          <dgm:constr type="w" for="ch" forName="comp2" refType="w" fact="0.75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5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primFontSz" for="des" ptType="node" op="equ" val="65"/>
        </dgm:constrLst>
      </dgm:if>
      <dgm:if name="Name3" axis="ch" ptType="node" func="cnt" op="equ" val="4">
        <dgm:constrLst>
          <dgm:constr type="w" for="ch" forName="comp1" refType="w"/>
          <dgm:constr type="h" for="ch" forName="comp1" refType="w" refFor="ch" refForName="comp1"/>
          <dgm:constr type="w" for="ch" forName="comp2" refType="w" fact="0.8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6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w" for="ch" forName="comp4" refType="w" fact="0.4"/>
          <dgm:constr type="h" for="ch" forName="comp4" refType="w" refFor="ch" refForName="comp4"/>
          <dgm:constr type="ctrX" for="ch" forName="comp4" refType="ctrX" refFor="ch" refForName="comp1"/>
          <dgm:constr type="b" for="ch" forName="comp4" refType="b" refFor="ch" refForName="comp1"/>
          <dgm:constr type="primFontSz" for="des" ptType="node" op="equ" val="65"/>
        </dgm:constrLst>
      </dgm:if>
      <dgm:else name="Name4">
        <dgm:constrLst>
          <dgm:constr type="w" for="ch" forName="comp1" refType="w"/>
          <dgm:constr type="h" for="ch" forName="comp1" refType="w" refFor="ch" refForName="comp1"/>
          <dgm:constr type="w" for="ch" forName="comp2" refType="w" fact="0.85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7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w" for="ch" forName="comp4" refType="w" fact="0.55"/>
          <dgm:constr type="h" for="ch" forName="comp4" refType="w" refFor="ch" refForName="comp4"/>
          <dgm:constr type="ctrX" for="ch" forName="comp4" refType="ctrX" refFor="ch" refForName="comp1"/>
          <dgm:constr type="b" for="ch" forName="comp4" refType="b" refFor="ch" refForName="comp1"/>
          <dgm:constr type="w" for="ch" forName="comp5" refType="w" fact="0.4"/>
          <dgm:constr type="h" for="ch" forName="comp5" refType="w" refFor="ch" refForName="comp5"/>
          <dgm:constr type="ctrX" for="ch" forName="comp5" refType="ctrX" refFor="ch" refForName="comp1"/>
          <dgm:constr type="b" for="ch" forName="comp5" refType="b" refFor="ch" refForName="comp1"/>
          <dgm:constr type="w" for="ch" forName="comp6" refType="w" fact="0.25"/>
          <dgm:constr type="h" for="ch" forName="comp6" refType="w" refFor="ch" refForName="comp6"/>
          <dgm:constr type="ctrX" for="ch" forName="comp6" refType="ctrX" refFor="ch" refForName="comp1"/>
          <dgm:constr type="b" for="ch" forName="comp6" refType="b" refFor="ch" refForName="comp1"/>
          <dgm:constr type="w" for="ch" forName="comp7" refType="w" fact="0.15"/>
          <dgm:constr type="h" for="ch" forName="comp7" refType="w" refFor="ch" refForName="comp7"/>
          <dgm:constr type="ctrX" for="ch" forName="comp7" refType="ctrX" refFor="ch" refForName="comp1"/>
          <dgm:constr type="b" for="ch" forName="comp7" refType="b" refFor="ch" refForName="comp1"/>
          <dgm:constr type="primFontSz" for="des" ptType="node" op="equ" val="65"/>
        </dgm:constrLst>
      </dgm:else>
    </dgm:choose>
    <dgm:ruleLst/>
    <dgm:choose name="Name5">
      <dgm:if name="Name6" axis="ch" ptType="node" func="cnt" op="gte" val="1">
        <dgm:layoutNode name="comp1">
          <dgm:alg type="composite"/>
          <dgm:shape xmlns:r="http://schemas.openxmlformats.org/officeDocument/2006/relationships" r:blip="">
            <dgm:adjLst/>
          </dgm:shape>
          <dgm:presOf/>
          <dgm:choose name="Name7">
            <dgm:if name="Name8" axis="ch" ptType="node" func="cnt" op="equ" val="1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5"/>
                <dgm:constr type="w" for="ch" forName="c1text" refType="w" refFor="ch" refForName="circle1" fact="0.70711"/>
                <dgm:constr type="h" for="ch" forName="c1text" refType="h" refFor="ch" refForName="circle1" fact="0.5"/>
              </dgm:constrLst>
            </dgm:if>
            <dgm:if name="Name9" axis="ch" ptType="node" func="cnt" op="equ" val="2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6"/>
                <dgm:constr type="w" for="ch" forName="c1text" refType="w" refFor="ch" refForName="circle1" fact="0.525"/>
                <dgm:constr type="h" for="ch" forName="c1text" refType="h" refFor="ch" refForName="circle1" fact="0.17"/>
              </dgm:constrLst>
            </dgm:if>
            <dgm:if name="Name10" axis="ch" ptType="node" func="cnt" op="equ" val="3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25"/>
                <dgm:constr type="w" for="ch" forName="c1text" refType="w" refFor="ch" refForName="circle1" fact="0.3495"/>
                <dgm:constr type="h" for="ch" forName="c1text" refType="h" refFor="ch" refForName="circle1" fact="0.15"/>
              </dgm:constrLst>
            </dgm:if>
            <dgm:if name="Name11" axis="ch" ptType="node" func="cnt" op="equ" val="4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25"/>
                <dgm:constr type="w" for="ch" forName="c1text" refType="w" refFor="ch" refForName="circle1" fact="0.2796"/>
                <dgm:constr type="h" for="ch" forName="c1text" refType="h" refFor="ch" refForName="circle1" fact="0.15"/>
              </dgm:constrLst>
            </dgm:if>
            <dgm:if name="Name12" axis="ch" ptType="node" func="cnt" op="gte" val="5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"/>
                <dgm:constr type="w" for="ch" forName="c1text" refType="w" refFor="ch" refForName="circle1" fact="0.375"/>
                <dgm:constr type="h" for="ch" forName="c1text" refType="h" refFor="ch" refForName="circle1" fact="0.1"/>
              </dgm:constrLst>
            </dgm:if>
            <dgm:else name="Name13"/>
          </dgm:choose>
          <dgm:ruleLst/>
          <dgm:layoutNode name="circle1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1 1" cnt="1 0"/>
            <dgm:constrLst>
              <dgm:constr type="h" refType="w"/>
            </dgm:constrLst>
            <dgm:ruleLst/>
          </dgm:layoutNode>
          <dgm:layoutNode name="c1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1 1" cnt="1 0"/>
            <dgm:constrLst/>
            <dgm:ruleLst>
              <dgm:rule type="primFontSz" val="5" fact="NaN" max="NaN"/>
            </dgm:ruleLst>
          </dgm:layoutNode>
        </dgm:layoutNode>
      </dgm:if>
      <dgm:else name="Name14"/>
    </dgm:choose>
    <dgm:choose name="Name15">
      <dgm:if name="Name16" axis="ch" ptType="node" func="cnt" op="gte" val="2">
        <dgm:layoutNode name="comp2">
          <dgm:alg type="composite"/>
          <dgm:shape xmlns:r="http://schemas.openxmlformats.org/officeDocument/2006/relationships" r:blip="">
            <dgm:adjLst/>
          </dgm:shape>
          <dgm:presOf/>
          <dgm:choose name="Name17">
            <dgm:if name="Name18" axis="ch" ptType="node" func="cnt" op="equ" val="2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5"/>
                <dgm:constr type="w" for="ch" forName="c2text" refType="w" refFor="ch" refForName="circle2" fact="0.70711"/>
                <dgm:constr type="h" for="ch" forName="c2text" refType="h" refFor="ch" refForName="circle2" fact="0.5"/>
              </dgm:constrLst>
            </dgm:if>
            <dgm:if name="Name19" axis="ch" ptType="node" func="cnt" op="equ" val="3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5625"/>
                <dgm:constr type="w" for="ch" forName="c2text" refType="w" refFor="ch" refForName="circle2" fact="0.466"/>
                <dgm:constr type="h" for="ch" forName="c2text" refType="h" refFor="ch" refForName="circle2" fact="0.1875"/>
              </dgm:constrLst>
            </dgm:if>
            <dgm:if name="Name20" axis="ch" ptType="node" func="cnt" op="equ" val="4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5"/>
                <dgm:constr type="w" for="ch" forName="c2text" refType="w" refFor="ch" refForName="circle2" fact="0.3495"/>
                <dgm:constr type="h" for="ch" forName="c2text" refType="h" refFor="ch" refForName="circle2" fact="0.18"/>
              </dgm:constrLst>
            </dgm:if>
            <dgm:if name="Name21" axis="ch" ptType="node" func="cnt" op="gte" val="5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15"/>
                <dgm:constr type="w" for="ch" forName="c2text" refType="w" refFor="ch" refForName="circle2" fact="0.43125"/>
                <dgm:constr type="h" for="ch" forName="c2text" refType="h" refFor="ch" refForName="circle2" fact="0.115"/>
              </dgm:constrLst>
            </dgm:if>
            <dgm:else name="Name22"/>
          </dgm:choose>
          <dgm:ruleLst/>
          <dgm:layoutNode name="circle2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2 1" cnt="1 0"/>
            <dgm:constrLst>
              <dgm:constr type="h" refType="w"/>
            </dgm:constrLst>
            <dgm:ruleLst/>
          </dgm:layoutNode>
          <dgm:layoutNode name="c2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2 1" cnt="1 0"/>
            <dgm:constrLst/>
            <dgm:ruleLst>
              <dgm:rule type="primFontSz" val="5" fact="NaN" max="NaN"/>
            </dgm:ruleLst>
          </dgm:layoutNode>
        </dgm:layoutNode>
      </dgm:if>
      <dgm:else name="Name23"/>
    </dgm:choose>
    <dgm:choose name="Name24">
      <dgm:if name="Name25" axis="ch" ptType="node" func="cnt" op="gte" val="3">
        <dgm:layoutNode name="comp3">
          <dgm:alg type="composite"/>
          <dgm:shape xmlns:r="http://schemas.openxmlformats.org/officeDocument/2006/relationships" r:blip="">
            <dgm:adjLst/>
          </dgm:shape>
          <dgm:presOf/>
          <dgm:choose name="Name26">
            <dgm:if name="Name27" axis="ch" ptType="node" func="cnt" op="equ" val="3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5"/>
                <dgm:constr type="w" for="ch" forName="c3text" refType="w" refFor="ch" refForName="circle3" fact="0.70711"/>
                <dgm:constr type="h" for="ch" forName="c3text" refType="h" refFor="ch" refForName="circle3" fact="0.5"/>
              </dgm:constrLst>
            </dgm:if>
            <dgm:if name="Name28" axis="ch" ptType="node" func="cnt" op="equ" val="4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1875"/>
                <dgm:constr type="w" for="ch" forName="c3text" refType="w" refFor="ch" refForName="circle3" fact="0.466"/>
                <dgm:constr type="h" for="ch" forName="c3text" refType="h" refFor="ch" refForName="circle3" fact="0.225"/>
              </dgm:constrLst>
            </dgm:if>
            <dgm:if name="Name29" axis="ch" ptType="node" func="cnt" op="gte" val="5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138"/>
                <dgm:constr type="w" for="ch" forName="c3text" refType="w" refFor="ch" refForName="circle3" fact="0.5175"/>
                <dgm:constr type="h" for="ch" forName="c3text" refType="h" refFor="ch" refForName="circle3" fact="0.138"/>
              </dgm:constrLst>
            </dgm:if>
            <dgm:else name="Name30"/>
          </dgm:choose>
          <dgm:ruleLst/>
          <dgm:layoutNode name="circle3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3 1" cnt="1 0"/>
            <dgm:constrLst>
              <dgm:constr type="h" refType="w"/>
            </dgm:constrLst>
            <dgm:ruleLst/>
          </dgm:layoutNode>
          <dgm:layoutNode name="c3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3 1" cnt="1 0"/>
            <dgm:constrLst/>
            <dgm:ruleLst>
              <dgm:rule type="primFontSz" val="5" fact="NaN" max="NaN"/>
            </dgm:ruleLst>
          </dgm:layoutNode>
        </dgm:layoutNode>
      </dgm:if>
      <dgm:else name="Name31"/>
    </dgm:choose>
    <dgm:choose name="Name32">
      <dgm:if name="Name33" axis="ch" ptType="node" func="cnt" op="gte" val="4">
        <dgm:layoutNode name="comp4">
          <dgm:alg type="composite"/>
          <dgm:shape xmlns:r="http://schemas.openxmlformats.org/officeDocument/2006/relationships" r:blip="">
            <dgm:adjLst/>
          </dgm:shape>
          <dgm:presOf/>
          <dgm:choose name="Name34">
            <dgm:if name="Name35" axis="ch" ptType="node" func="cnt" op="equ" val="4">
              <dgm:constrLst>
                <dgm:constr type="w" for="ch" forName="circle4" refType="w"/>
                <dgm:constr type="h" for="ch" forName="circle4" refType="h"/>
                <dgm:constr type="ctrX" for="ch" forName="circle4" refType="w" fact="0.5"/>
                <dgm:constr type="ctrY" for="ch" forName="circle4" refType="h" fact="0.5"/>
                <dgm:constr type="ctrX" for="ch" forName="c4text" refType="w" fact="0.5"/>
                <dgm:constr type="ctrY" for="ch" forName="c4text" refType="h" fact="0.5"/>
                <dgm:constr type="w" for="ch" forName="c4text" refType="w" refFor="ch" refForName="circle4" fact="0.70711"/>
                <dgm:constr type="h" for="ch" forName="c4text" refType="h" refFor="ch" refForName="circle4" fact="0.5"/>
              </dgm:constrLst>
            </dgm:if>
            <dgm:if name="Name36" axis="ch" ptType="node" func="cnt" op="gte" val="5">
              <dgm:constrLst>
                <dgm:constr type="w" for="ch" forName="circle4" refType="w"/>
                <dgm:constr type="h" for="ch" forName="circle4" refType="h"/>
                <dgm:constr type="ctrX" for="ch" forName="circle4" refType="w" fact="0.5"/>
                <dgm:constr type="ctrY" for="ch" forName="circle4" refType="h" fact="0.5"/>
                <dgm:constr type="ctrX" for="ch" forName="c4text" refType="w" fact="0.5"/>
                <dgm:constr type="ctrY" for="ch" forName="c4text" refType="h" fact="0.18"/>
                <dgm:constr type="w" for="ch" forName="c4text" refType="w" refFor="ch" refForName="circle4" fact="0.54"/>
                <dgm:constr type="h" for="ch" forName="c4text" refType="h" refFor="ch" refForName="circle4" fact="0.18"/>
              </dgm:constrLst>
            </dgm:if>
            <dgm:else name="Name37"/>
          </dgm:choose>
          <dgm:ruleLst/>
          <dgm:layoutNode name="circle4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4 1" cnt="1 0"/>
            <dgm:constrLst>
              <dgm:constr type="h" refType="w"/>
            </dgm:constrLst>
            <dgm:ruleLst/>
          </dgm:layoutNode>
          <dgm:layoutNode name="c4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4 1" cnt="1 0"/>
            <dgm:constrLst/>
            <dgm:ruleLst>
              <dgm:rule type="primFontSz" val="5" fact="NaN" max="NaN"/>
            </dgm:ruleLst>
          </dgm:layoutNode>
        </dgm:layoutNode>
      </dgm:if>
      <dgm:else name="Name38"/>
    </dgm:choose>
    <dgm:choose name="Name39">
      <dgm:if name="Name40" axis="ch" ptType="node" func="cnt" op="gte" val="5">
        <dgm:layoutNode name="comp5">
          <dgm:alg type="composite"/>
          <dgm:shape xmlns:r="http://schemas.openxmlformats.org/officeDocument/2006/relationships" r:blip="">
            <dgm:adjLst/>
          </dgm:shape>
          <dgm:presOf/>
          <dgm:choose name="Name41">
            <dgm:if name="Name42" axis="ch" ptType="node" func="cnt" op="equ" val="5">
              <dgm:constrLst>
                <dgm:constr type="w" for="ch" forName="circle5" refType="w"/>
                <dgm:constr type="h" for="ch" forName="circle5" refType="h"/>
                <dgm:constr type="ctrX" for="ch" forName="circle5" refType="w" fact="0.5"/>
                <dgm:constr type="ctrY" for="ch" forName="circle5" refType="h" fact="0.5"/>
                <dgm:constr type="ctrX" for="ch" forName="c5text" refType="w" fact="0.5"/>
                <dgm:constr type="ctrY" for="ch" forName="c5text" refType="h" fact="0.5"/>
                <dgm:constr type="w" for="ch" forName="c5text" refType="w" refFor="ch" refForName="circle5" fact="0.70711"/>
                <dgm:constr type="h" for="ch" forName="c5text" refType="h" refFor="ch" refForName="circle5" fact="0.5"/>
              </dgm:constrLst>
            </dgm:if>
            <dgm:if name="Name43" axis="ch" ptType="node" func="cnt" op="gte" val="6">
              <dgm:constrLst>
                <dgm:constr type="w" for="ch" forName="circle5" refType="w"/>
                <dgm:constr type="h" for="ch" forName="circle5" refType="h"/>
                <dgm:constr type="ctrX" for="ch" forName="circle5" refType="w" fact="0.5"/>
                <dgm:constr type="ctrY" for="ch" forName="circle5" refType="h" fact="0.5"/>
                <dgm:constr type="ctrX" for="ch" forName="c5text" refType="w" fact="0.5"/>
                <dgm:constr type="ctrY" for="ch" forName="c5text" refType="h" fact="0.25"/>
                <dgm:constr type="w" for="ch" forName="c5text" refType="w" refFor="ch" refForName="circle5" fact="0.65"/>
                <dgm:constr type="h" for="ch" forName="c5text" refType="h" refFor="ch" refForName="circle5" fact="0.25"/>
              </dgm:constrLst>
            </dgm:if>
            <dgm:else name="Name44"/>
          </dgm:choose>
          <dgm:ruleLst/>
          <dgm:layoutNode name="circle5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5 1" cnt="1 0"/>
            <dgm:constrLst>
              <dgm:constr type="h" refType="w"/>
            </dgm:constrLst>
            <dgm:ruleLst/>
          </dgm:layoutNode>
          <dgm:layoutNode name="c5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5 1" cnt="1 0"/>
            <dgm:constrLst/>
            <dgm:ruleLst>
              <dgm:rule type="primFontSz" val="5" fact="NaN" max="NaN"/>
            </dgm:ruleLst>
          </dgm:layoutNode>
        </dgm:layoutNode>
      </dgm:if>
      <dgm:else name="Name45"/>
    </dgm:choose>
    <dgm:choose name="Name46">
      <dgm:if name="Name47" axis="ch" ptType="node" func="cnt" op="gte" val="6">
        <dgm:layoutNode name="comp6">
          <dgm:alg type="composite"/>
          <dgm:shape xmlns:r="http://schemas.openxmlformats.org/officeDocument/2006/relationships" r:blip="">
            <dgm:adjLst/>
          </dgm:shape>
          <dgm:presOf/>
          <dgm:choose name="Name48">
            <dgm:if name="Name49" axis="ch" ptType="node" func="cnt" op="equ" val="6">
              <dgm:constrLst>
                <dgm:constr type="w" for="ch" forName="circle6" refType="w"/>
                <dgm:constr type="h" for="ch" forName="circle6" refType="h"/>
                <dgm:constr type="ctrX" for="ch" forName="circle6" refType="w" fact="0.5"/>
                <dgm:constr type="ctrY" for="ch" forName="circle6" refType="h" fact="0.5"/>
                <dgm:constr type="ctrX" for="ch" forName="c6text" refType="w" fact="0.5"/>
                <dgm:constr type="ctrY" for="ch" forName="c6text" refType="h" fact="0.5"/>
                <dgm:constr type="w" for="ch" forName="c6text" refType="w" refFor="ch" refForName="circle6" fact="0.70711"/>
                <dgm:constr type="h" for="ch" forName="c6text" refType="h" refFor="ch" refForName="circle6" fact="0.5"/>
              </dgm:constrLst>
            </dgm:if>
            <dgm:if name="Name50" axis="ch" ptType="node" func="cnt" op="gte" val="7">
              <dgm:constrLst>
                <dgm:constr type="w" for="ch" forName="circle6" refType="w"/>
                <dgm:constr type="h" for="ch" forName="circle6" refType="h"/>
                <dgm:constr type="ctrX" for="ch" forName="circle6" refType="w" fact="0.5"/>
                <dgm:constr type="ctrY" for="ch" forName="circle6" refType="h" fact="0.5"/>
                <dgm:constr type="ctrX" for="ch" forName="c6text" refType="w" fact="0.5"/>
                <dgm:constr type="ctrY" for="ch" forName="c6text" refType="h" fact="0.27"/>
                <dgm:constr type="w" for="ch" forName="c6text" refType="w" refFor="ch" refForName="circle6" fact="0.68"/>
                <dgm:constr type="h" for="ch" forName="c6text" refType="h" refFor="ch" refForName="circle6" fact="0.241"/>
              </dgm:constrLst>
            </dgm:if>
            <dgm:else name="Name51"/>
          </dgm:choose>
          <dgm:ruleLst/>
          <dgm:layoutNode name="circle6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6 1" cnt="1 0"/>
            <dgm:constrLst>
              <dgm:constr type="h" refType="w"/>
            </dgm:constrLst>
            <dgm:ruleLst/>
          </dgm:layoutNode>
          <dgm:layoutNode name="c6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6 1" cnt="1 0"/>
            <dgm:constrLst/>
            <dgm:ruleLst>
              <dgm:rule type="primFontSz" val="5" fact="NaN" max="NaN"/>
            </dgm:ruleLst>
          </dgm:layoutNode>
        </dgm:layoutNode>
      </dgm:if>
      <dgm:else name="Name52"/>
    </dgm:choose>
    <dgm:choose name="Name53">
      <dgm:if name="Name54" axis="ch" ptType="node" func="cnt" op="gte" val="7">
        <dgm:layoutNode name="comp7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circle7" refType="w"/>
            <dgm:constr type="h" for="ch" forName="circle7" refType="h"/>
            <dgm:constr type="ctrX" for="ch" forName="circle7" refType="w" fact="0.5"/>
            <dgm:constr type="ctrY" for="ch" forName="circle7" refType="h" fact="0.5"/>
            <dgm:constr type="ctrX" for="ch" forName="c7text" refType="w" fact="0.5"/>
            <dgm:constr type="ctrY" for="ch" forName="c7text" refType="h" fact="0.5"/>
            <dgm:constr type="w" for="ch" forName="c7text" refType="w" refFor="ch" refForName="circle7" fact="0.70711"/>
            <dgm:constr type="h" for="ch" forName="c7text" refType="h" refFor="ch" refForName="circle7" fact="0.5"/>
          </dgm:constrLst>
          <dgm:ruleLst/>
          <dgm:layoutNode name="circle7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7 1" cnt="1 0"/>
            <dgm:constrLst>
              <dgm:constr type="h" refType="w"/>
            </dgm:constrLst>
            <dgm:ruleLst/>
          </dgm:layoutNode>
          <dgm:layoutNode name="c7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7 1" cnt="1 0"/>
            <dgm:constrLst/>
            <dgm:ruleLst>
              <dgm:rule type="primFontSz" val="5" fact="NaN" max="NaN"/>
            </dgm:ruleLst>
          </dgm:layoutNode>
        </dgm:layoutNode>
      </dgm:if>
      <dgm:else name="Name55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>
            <a:extLst>
              <a:ext uri="{FF2B5EF4-FFF2-40B4-BE49-F238E27FC236}">
                <a16:creationId xmlns:a16="http://schemas.microsoft.com/office/drawing/2014/main" id="{59755A3C-E9A7-4ABF-BA7F-D984AD580616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13315" name="Rectangle 3">
            <a:extLst>
              <a:ext uri="{FF2B5EF4-FFF2-40B4-BE49-F238E27FC236}">
                <a16:creationId xmlns:a16="http://schemas.microsoft.com/office/drawing/2014/main" id="{65C55625-93B2-43D0-BE42-3A4CE361D6FF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49688" y="0"/>
            <a:ext cx="2946400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B8BBC26C-A5E2-40A2-8F89-8BD000E8A57D}" type="datetimeFigureOut">
              <a:rPr lang="en-GB" altLang="en-US"/>
              <a:pPr>
                <a:defRPr/>
              </a:pPr>
              <a:t>27/06/2022</a:t>
            </a:fld>
            <a:endParaRPr lang="en-GB" altLang="en-US"/>
          </a:p>
        </p:txBody>
      </p:sp>
      <p:sp>
        <p:nvSpPr>
          <p:cNvPr id="13316" name="Rectangle 4">
            <a:extLst>
              <a:ext uri="{FF2B5EF4-FFF2-40B4-BE49-F238E27FC236}">
                <a16:creationId xmlns:a16="http://schemas.microsoft.com/office/drawing/2014/main" id="{42CA41E2-E0F1-46F2-8F11-645C20E0C358}"/>
              </a:ext>
            </a:extLst>
          </p:cNvPr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29750"/>
            <a:ext cx="2946400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13317" name="Rectangle 5">
            <a:extLst>
              <a:ext uri="{FF2B5EF4-FFF2-40B4-BE49-F238E27FC236}">
                <a16:creationId xmlns:a16="http://schemas.microsoft.com/office/drawing/2014/main" id="{539E65C5-1CC8-4DA9-8F27-955B7FFB6C78}"/>
              </a:ext>
            </a:extLst>
          </p:cNvPr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49688" y="9429750"/>
            <a:ext cx="2946400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DCC658A2-5EB0-424F-8825-E9AD1E06D3C5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smtClean="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smtClean="0"/>
            </a:lvl1pPr>
          </a:lstStyle>
          <a:p>
            <a:pPr>
              <a:defRPr/>
            </a:pPr>
            <a:fld id="{E919D47E-3894-489A-ACF1-B00CC9BC62C5}" type="datetimeFigureOut">
              <a:rPr lang="en-GB"/>
              <a:pPr>
                <a:defRPr/>
              </a:pPr>
              <a:t>27/06/2022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GB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450" y="4778375"/>
            <a:ext cx="5438775" cy="39084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975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smtClean="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49688" y="942975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smtClean="0"/>
            </a:lvl1pPr>
          </a:lstStyle>
          <a:p>
            <a:pPr>
              <a:defRPr/>
            </a:pPr>
            <a:fld id="{DEC0277C-91A8-403E-85EF-298AF6C6C46B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en-GB" sz="1200" dirty="0">
                <a:solidFill>
                  <a:srgbClr val="000000"/>
                </a:solidFill>
                <a:latin typeface="Arial" panose="020B0604020202020204" pitchFamily="34" charset="0"/>
                <a:ea typeface="MS Mincho" panose="02020609040205080304" pitchFamily="49" charset="-128"/>
              </a:rPr>
              <a:t>The scenario was developed and tested with 6 HEMS teams 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GB" sz="1200" dirty="0">
                <a:solidFill>
                  <a:srgbClr val="000000"/>
                </a:solidFill>
                <a:latin typeface="Arial" panose="020B0604020202020204" pitchFamily="34" charset="0"/>
                <a:ea typeface="MS Mincho" panose="02020609040205080304" pitchFamily="49" charset="-128"/>
              </a:rPr>
              <a:t>Prior to starting, all crew members were familiarised with all blood components and equipment needed to ensure familiarity 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EF31DA6-35FD-40F6-89CA-524E27BF3006}" type="slidenum">
              <a:rPr kumimoji="0" lang="en-GB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GB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6076225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The use of a combined component had the shortest touch-time and flow time, and required fewer steps, people and equipment. The total volume of 2 RCP units (~940 mL) is only 100mL less than the total volumes of 2 RBC (500mL) and 2 TP (540mL). Therefore the above results may largely be due to the fewer number of steps required to administer RCP, such as fewer blood component safety checks. Most pre-hospital teams carry only one blood warmer, and venous or </a:t>
            </a:r>
            <a:r>
              <a:rPr lang="en-GB" dirty="0" err="1"/>
              <a:t>intraosseus</a:t>
            </a:r>
            <a:r>
              <a:rPr lang="en-GB" dirty="0"/>
              <a:t> access may be challenging and a rate limiting step in a haemodynamically unstable and shocked trauma patient; being able to transfuse two components simultaneously with a combined product may mitigate these limitations.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EF31DA6-35FD-40F6-89CA-524E27BF3006}" type="slidenum">
              <a:rPr kumimoji="0" lang="en-GB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GB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997295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0.xml"/></Relationships>
</file>

<file path=ppt/slideLayouts/_rels/slideLayout10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0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2.jpe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2.jpeg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0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9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0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317080-C027-4B31-89A0-669E3BD9616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A2DBEEB-68CA-4C41-A03D-062C0943AA0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891931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561428-8877-4794-9940-A7FD5DB1BA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3EBDE47-2157-4014-81C3-DD2396E62F2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75917546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803BA2-3035-4F14-9D47-9EF523D96E20}" type="datetimeFigureOut">
              <a:rPr lang="en-GB" smtClean="0"/>
              <a:t>27/06/2022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032458-2A45-4F0B-8808-1954CF8FB42F}" type="slidenum">
              <a:rPr lang="en-GB" smtClean="0"/>
              <a:t>‹#›</a:t>
            </a:fld>
            <a:endParaRPr lang="en-GB"/>
          </a:p>
        </p:txBody>
      </p:sp>
      <p:pic>
        <p:nvPicPr>
          <p:cNvPr id="10" name="Picture 9" descr="Logo&#10;&#10;Description automatically generated">
            <a:extLst>
              <a:ext uri="{FF2B5EF4-FFF2-40B4-BE49-F238E27FC236}">
                <a16:creationId xmlns:a16="http://schemas.microsoft.com/office/drawing/2014/main" id="{D2D0ED1C-8E51-456D-B763-56B084047B0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9122" y="459675"/>
            <a:ext cx="2907758" cy="8129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6612173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CB803BA2-3035-4F14-9D47-9EF523D96E20}" type="datetimeFigureOut">
              <a:rPr lang="en-GB" smtClean="0"/>
              <a:t>27/06/2022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7C032458-2A45-4F0B-8808-1954CF8FB42F}" type="slidenum">
              <a:rPr lang="en-GB" smtClean="0"/>
              <a:t>‹#›</a:t>
            </a:fld>
            <a:endParaRPr lang="en-GB"/>
          </a:p>
        </p:txBody>
      </p:sp>
      <p:pic>
        <p:nvPicPr>
          <p:cNvPr id="10" name="Picture 9" descr="Logo&#10;&#10;Description automatically generated">
            <a:extLst>
              <a:ext uri="{FF2B5EF4-FFF2-40B4-BE49-F238E27FC236}">
                <a16:creationId xmlns:a16="http://schemas.microsoft.com/office/drawing/2014/main" id="{4356AF65-A996-44FC-AB81-F3BA63C9F82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9122" y="459675"/>
            <a:ext cx="2907758" cy="8129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3818908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645" cy="822960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solidFill>
            <a:schemeClr val="bg2">
              <a:lumMod val="90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4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803BA2-3035-4F14-9D47-9EF523D96E20}" type="datetimeFigureOut">
              <a:rPr lang="en-GB" smtClean="0"/>
              <a:t>27/06/2022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032458-2A45-4F0B-8808-1954CF8FB42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80708184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803BA2-3035-4F14-9D47-9EF523D96E20}" type="datetimeFigureOut">
              <a:rPr lang="en-GB" smtClean="0"/>
              <a:t>27/06/2022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032458-2A45-4F0B-8808-1954CF8FB42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86501350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2302"/>
            <a:ext cx="2628900" cy="575989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2302"/>
            <a:ext cx="7734300" cy="5759898"/>
          </a:xfrm>
        </p:spPr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803BA2-3035-4F14-9D47-9EF523D96E20}" type="datetimeFigureOut">
              <a:rPr lang="en-GB" smtClean="0"/>
              <a:t>27/06/2022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032458-2A45-4F0B-8808-1954CF8FB42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62741105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>
            <a:lvl1pPr>
              <a:defRPr sz="30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050008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E99F9E7-3365-433A-8312-0E868976D35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667752" y="1825625"/>
            <a:ext cx="2686049" cy="43513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E224360-E186-4B27-B028-8F617566CE5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09601" y="1825625"/>
            <a:ext cx="7854951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386811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_0000_NHSBT_Ribbon_NHS_Blue_RGB_WhiteAbv_DRAF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62" t="9860" r="3767"/>
          <a:stretch>
            <a:fillRect/>
          </a:stretch>
        </p:blipFill>
        <p:spPr bwMode="auto">
          <a:xfrm>
            <a:off x="0" y="0"/>
            <a:ext cx="12192000" cy="2651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12" descr="CEQ"/>
          <p:cNvPicPr>
            <a:picLocks noChangeAspect="1" noChangeArrowheads="1"/>
          </p:cNvPicPr>
          <p:nvPr userDrawn="1"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7770"/>
          <a:stretch>
            <a:fillRect/>
          </a:stretch>
        </p:blipFill>
        <p:spPr bwMode="auto">
          <a:xfrm>
            <a:off x="8050213" y="6188075"/>
            <a:ext cx="375285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13" descr="NHSBloodandTransplantR1RGB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07400" y="365125"/>
            <a:ext cx="3287713" cy="690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96900" y="3426289"/>
            <a:ext cx="9610701" cy="840293"/>
          </a:xfrm>
        </p:spPr>
        <p:txBody>
          <a:bodyPr/>
          <a:lstStyle>
            <a:lvl1pPr>
              <a:defRPr sz="5000"/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08259" y="4385254"/>
            <a:ext cx="8534400" cy="690362"/>
          </a:xfrm>
        </p:spPr>
        <p:txBody>
          <a:bodyPr/>
          <a:lstStyle>
            <a:lvl1pPr marL="0" indent="0" algn="l">
              <a:buNone/>
              <a:defRPr sz="3500">
                <a:solidFill>
                  <a:srgbClr val="0091C9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4276312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 _ No graph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_0000_NHSBT_Ribbon_NHS_Blue_RGB_WhiteAbv_DRAFT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62" t="9860" r="3767"/>
          <a:stretch>
            <a:fillRect/>
          </a:stretch>
        </p:blipFill>
        <p:spPr bwMode="auto">
          <a:xfrm>
            <a:off x="0" y="4321175"/>
            <a:ext cx="12192000" cy="2651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8" descr="NHSBloodandTransplantR1RGB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28150" y="261938"/>
            <a:ext cx="2493963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591027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lternative title slide">
    <p:bg>
      <p:bgPr>
        <a:gradFill rotWithShape="1">
          <a:gsLst>
            <a:gs pos="0">
              <a:srgbClr val="0091C9"/>
            </a:gs>
            <a:gs pos="60001">
              <a:srgbClr val="0072C6"/>
            </a:gs>
            <a:gs pos="100000">
              <a:srgbClr val="003893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5">
            <a:extLst>
              <a:ext uri="{FF2B5EF4-FFF2-40B4-BE49-F238E27FC236}">
                <a16:creationId xmlns:a16="http://schemas.microsoft.com/office/drawing/2014/main" id="{28352C52-0C17-4DE3-8473-CB85D830E610}"/>
              </a:ext>
            </a:extLst>
          </p:cNvPr>
          <p:cNvSpPr/>
          <p:nvPr/>
        </p:nvSpPr>
        <p:spPr>
          <a:xfrm>
            <a:off x="-6350" y="-9525"/>
            <a:ext cx="12212638" cy="2019300"/>
          </a:xfrm>
          <a:custGeom>
            <a:avLst/>
            <a:gdLst>
              <a:gd name="connsiteX0" fmla="*/ 0 w 9262587"/>
              <a:gd name="connsiteY0" fmla="*/ 1836110 h 2121727"/>
              <a:gd name="connsiteX1" fmla="*/ 1168024 w 9262587"/>
              <a:gd name="connsiteY1" fmla="*/ 1581095 h 2121727"/>
              <a:gd name="connsiteX2" fmla="*/ 1994312 w 9262587"/>
              <a:gd name="connsiteY2" fmla="*/ 1535192 h 2121727"/>
              <a:gd name="connsiteX3" fmla="*/ 2693087 w 9262587"/>
              <a:gd name="connsiteY3" fmla="*/ 1550493 h 2121727"/>
              <a:gd name="connsiteX4" fmla="*/ 4141641 w 9262587"/>
              <a:gd name="connsiteY4" fmla="*/ 1831010 h 2121727"/>
              <a:gd name="connsiteX5" fmla="*/ 5212756 w 9262587"/>
              <a:gd name="connsiteY5" fmla="*/ 2075824 h 2121727"/>
              <a:gd name="connsiteX6" fmla="*/ 7043851 w 9262587"/>
              <a:gd name="connsiteY6" fmla="*/ 2121727 h 2121727"/>
              <a:gd name="connsiteX7" fmla="*/ 8844343 w 9262587"/>
              <a:gd name="connsiteY7" fmla="*/ 1866712 h 2121727"/>
              <a:gd name="connsiteX8" fmla="*/ 9262587 w 9262587"/>
              <a:gd name="connsiteY8" fmla="*/ 1611696 h 2121727"/>
              <a:gd name="connsiteX9" fmla="*/ 9221783 w 9262587"/>
              <a:gd name="connsiteY9" fmla="*/ 0 h 2121727"/>
              <a:gd name="connsiteX10" fmla="*/ 20402 w 9262587"/>
              <a:gd name="connsiteY10" fmla="*/ 40802 h 2121727"/>
              <a:gd name="connsiteX11" fmla="*/ 0 w 9262587"/>
              <a:gd name="connsiteY11" fmla="*/ 1836110 h 2121727"/>
              <a:gd name="connsiteX0" fmla="*/ 0 w 9221783"/>
              <a:gd name="connsiteY0" fmla="*/ 1836110 h 2121727"/>
              <a:gd name="connsiteX1" fmla="*/ 1168024 w 9221783"/>
              <a:gd name="connsiteY1" fmla="*/ 1581095 h 2121727"/>
              <a:gd name="connsiteX2" fmla="*/ 1994312 w 9221783"/>
              <a:gd name="connsiteY2" fmla="*/ 1535192 h 2121727"/>
              <a:gd name="connsiteX3" fmla="*/ 2693087 w 9221783"/>
              <a:gd name="connsiteY3" fmla="*/ 1550493 h 2121727"/>
              <a:gd name="connsiteX4" fmla="*/ 4141641 w 9221783"/>
              <a:gd name="connsiteY4" fmla="*/ 1831010 h 2121727"/>
              <a:gd name="connsiteX5" fmla="*/ 5212756 w 9221783"/>
              <a:gd name="connsiteY5" fmla="*/ 2075824 h 2121727"/>
              <a:gd name="connsiteX6" fmla="*/ 7043851 w 9221783"/>
              <a:gd name="connsiteY6" fmla="*/ 2121727 h 2121727"/>
              <a:gd name="connsiteX7" fmla="*/ 8844343 w 9221783"/>
              <a:gd name="connsiteY7" fmla="*/ 1866712 h 2121727"/>
              <a:gd name="connsiteX8" fmla="*/ 9170777 w 9221783"/>
              <a:gd name="connsiteY8" fmla="*/ 1662699 h 2121727"/>
              <a:gd name="connsiteX9" fmla="*/ 9221783 w 9221783"/>
              <a:gd name="connsiteY9" fmla="*/ 0 h 2121727"/>
              <a:gd name="connsiteX10" fmla="*/ 20402 w 9221783"/>
              <a:gd name="connsiteY10" fmla="*/ 40802 h 2121727"/>
              <a:gd name="connsiteX11" fmla="*/ 0 w 9221783"/>
              <a:gd name="connsiteY11" fmla="*/ 1836110 h 2121727"/>
              <a:gd name="connsiteX0" fmla="*/ 0 w 9170777"/>
              <a:gd name="connsiteY0" fmla="*/ 1795308 h 2080925"/>
              <a:gd name="connsiteX1" fmla="*/ 1168024 w 9170777"/>
              <a:gd name="connsiteY1" fmla="*/ 1540293 h 2080925"/>
              <a:gd name="connsiteX2" fmla="*/ 1994312 w 9170777"/>
              <a:gd name="connsiteY2" fmla="*/ 1494390 h 2080925"/>
              <a:gd name="connsiteX3" fmla="*/ 2693087 w 9170777"/>
              <a:gd name="connsiteY3" fmla="*/ 1509691 h 2080925"/>
              <a:gd name="connsiteX4" fmla="*/ 4141641 w 9170777"/>
              <a:gd name="connsiteY4" fmla="*/ 1790208 h 2080925"/>
              <a:gd name="connsiteX5" fmla="*/ 5212756 w 9170777"/>
              <a:gd name="connsiteY5" fmla="*/ 2035022 h 2080925"/>
              <a:gd name="connsiteX6" fmla="*/ 7043851 w 9170777"/>
              <a:gd name="connsiteY6" fmla="*/ 2080925 h 2080925"/>
              <a:gd name="connsiteX7" fmla="*/ 8844343 w 9170777"/>
              <a:gd name="connsiteY7" fmla="*/ 1825910 h 2080925"/>
              <a:gd name="connsiteX8" fmla="*/ 9170777 w 9170777"/>
              <a:gd name="connsiteY8" fmla="*/ 1621897 h 2080925"/>
              <a:gd name="connsiteX9" fmla="*/ 9119772 w 9170777"/>
              <a:gd name="connsiteY9" fmla="*/ 61204 h 2080925"/>
              <a:gd name="connsiteX10" fmla="*/ 20402 w 9170777"/>
              <a:gd name="connsiteY10" fmla="*/ 0 h 2080925"/>
              <a:gd name="connsiteX11" fmla="*/ 0 w 9170777"/>
              <a:gd name="connsiteY11" fmla="*/ 1795308 h 2080925"/>
              <a:gd name="connsiteX0" fmla="*/ 0 w 9170777"/>
              <a:gd name="connsiteY0" fmla="*/ 1795308 h 2080925"/>
              <a:gd name="connsiteX1" fmla="*/ 1168024 w 9170777"/>
              <a:gd name="connsiteY1" fmla="*/ 1540293 h 2080925"/>
              <a:gd name="connsiteX2" fmla="*/ 1994312 w 9170777"/>
              <a:gd name="connsiteY2" fmla="*/ 1494390 h 2080925"/>
              <a:gd name="connsiteX3" fmla="*/ 2693087 w 9170777"/>
              <a:gd name="connsiteY3" fmla="*/ 1509691 h 2080925"/>
              <a:gd name="connsiteX4" fmla="*/ 4141641 w 9170777"/>
              <a:gd name="connsiteY4" fmla="*/ 1790208 h 2080925"/>
              <a:gd name="connsiteX5" fmla="*/ 5212756 w 9170777"/>
              <a:gd name="connsiteY5" fmla="*/ 2035022 h 2080925"/>
              <a:gd name="connsiteX6" fmla="*/ 7043851 w 9170777"/>
              <a:gd name="connsiteY6" fmla="*/ 2080925 h 2080925"/>
              <a:gd name="connsiteX7" fmla="*/ 8844343 w 9170777"/>
              <a:gd name="connsiteY7" fmla="*/ 1825910 h 2080925"/>
              <a:gd name="connsiteX8" fmla="*/ 9170777 w 9170777"/>
              <a:gd name="connsiteY8" fmla="*/ 1621897 h 2080925"/>
              <a:gd name="connsiteX9" fmla="*/ 9119772 w 9170777"/>
              <a:gd name="connsiteY9" fmla="*/ 61204 h 2080925"/>
              <a:gd name="connsiteX10" fmla="*/ 20402 w 9170777"/>
              <a:gd name="connsiteY10" fmla="*/ 0 h 2080925"/>
              <a:gd name="connsiteX11" fmla="*/ 0 w 9170777"/>
              <a:gd name="connsiteY11" fmla="*/ 1795308 h 2080925"/>
              <a:gd name="connsiteX0" fmla="*/ 0 w 9119859"/>
              <a:gd name="connsiteY0" fmla="*/ 1795308 h 2080925"/>
              <a:gd name="connsiteX1" fmla="*/ 1168024 w 9119859"/>
              <a:gd name="connsiteY1" fmla="*/ 1540293 h 2080925"/>
              <a:gd name="connsiteX2" fmla="*/ 1994312 w 9119859"/>
              <a:gd name="connsiteY2" fmla="*/ 1494390 h 2080925"/>
              <a:gd name="connsiteX3" fmla="*/ 2693087 w 9119859"/>
              <a:gd name="connsiteY3" fmla="*/ 1509691 h 2080925"/>
              <a:gd name="connsiteX4" fmla="*/ 4141641 w 9119859"/>
              <a:gd name="connsiteY4" fmla="*/ 1790208 h 2080925"/>
              <a:gd name="connsiteX5" fmla="*/ 5212756 w 9119859"/>
              <a:gd name="connsiteY5" fmla="*/ 2035022 h 2080925"/>
              <a:gd name="connsiteX6" fmla="*/ 7043851 w 9119859"/>
              <a:gd name="connsiteY6" fmla="*/ 2080925 h 2080925"/>
              <a:gd name="connsiteX7" fmla="*/ 8844343 w 9119859"/>
              <a:gd name="connsiteY7" fmla="*/ 1825910 h 2080925"/>
              <a:gd name="connsiteX8" fmla="*/ 9114671 w 9119859"/>
              <a:gd name="connsiteY8" fmla="*/ 1667800 h 2080925"/>
              <a:gd name="connsiteX9" fmla="*/ 9119772 w 9119859"/>
              <a:gd name="connsiteY9" fmla="*/ 61204 h 2080925"/>
              <a:gd name="connsiteX10" fmla="*/ 20402 w 9119859"/>
              <a:gd name="connsiteY10" fmla="*/ 0 h 2080925"/>
              <a:gd name="connsiteX11" fmla="*/ 0 w 9119859"/>
              <a:gd name="connsiteY11" fmla="*/ 1795308 h 2080925"/>
              <a:gd name="connsiteX0" fmla="*/ 0 w 9120224"/>
              <a:gd name="connsiteY0" fmla="*/ 1795308 h 2080925"/>
              <a:gd name="connsiteX1" fmla="*/ 1168024 w 9120224"/>
              <a:gd name="connsiteY1" fmla="*/ 1540293 h 2080925"/>
              <a:gd name="connsiteX2" fmla="*/ 1994312 w 9120224"/>
              <a:gd name="connsiteY2" fmla="*/ 1494390 h 2080925"/>
              <a:gd name="connsiteX3" fmla="*/ 2693087 w 9120224"/>
              <a:gd name="connsiteY3" fmla="*/ 1509691 h 2080925"/>
              <a:gd name="connsiteX4" fmla="*/ 4141641 w 9120224"/>
              <a:gd name="connsiteY4" fmla="*/ 1790208 h 2080925"/>
              <a:gd name="connsiteX5" fmla="*/ 5212756 w 9120224"/>
              <a:gd name="connsiteY5" fmla="*/ 2035022 h 2080925"/>
              <a:gd name="connsiteX6" fmla="*/ 7043851 w 9120224"/>
              <a:gd name="connsiteY6" fmla="*/ 2080925 h 2080925"/>
              <a:gd name="connsiteX7" fmla="*/ 8844343 w 9120224"/>
              <a:gd name="connsiteY7" fmla="*/ 1825910 h 2080925"/>
              <a:gd name="connsiteX8" fmla="*/ 9114671 w 9120224"/>
              <a:gd name="connsiteY8" fmla="*/ 1667800 h 2080925"/>
              <a:gd name="connsiteX9" fmla="*/ 9119772 w 9120224"/>
              <a:gd name="connsiteY9" fmla="*/ 61204 h 2080925"/>
              <a:gd name="connsiteX10" fmla="*/ 20402 w 9120224"/>
              <a:gd name="connsiteY10" fmla="*/ 0 h 2080925"/>
              <a:gd name="connsiteX11" fmla="*/ 0 w 9120224"/>
              <a:gd name="connsiteY11" fmla="*/ 1795308 h 2080925"/>
              <a:gd name="connsiteX0" fmla="*/ 40949 w 9161173"/>
              <a:gd name="connsiteY0" fmla="*/ 1734116 h 2019733"/>
              <a:gd name="connsiteX1" fmla="*/ 1208973 w 9161173"/>
              <a:gd name="connsiteY1" fmla="*/ 1479101 h 2019733"/>
              <a:gd name="connsiteX2" fmla="*/ 2035261 w 9161173"/>
              <a:gd name="connsiteY2" fmla="*/ 1433198 h 2019733"/>
              <a:gd name="connsiteX3" fmla="*/ 2734036 w 9161173"/>
              <a:gd name="connsiteY3" fmla="*/ 1448499 h 2019733"/>
              <a:gd name="connsiteX4" fmla="*/ 4182590 w 9161173"/>
              <a:gd name="connsiteY4" fmla="*/ 1729016 h 2019733"/>
              <a:gd name="connsiteX5" fmla="*/ 5253705 w 9161173"/>
              <a:gd name="connsiteY5" fmla="*/ 1973830 h 2019733"/>
              <a:gd name="connsiteX6" fmla="*/ 7084800 w 9161173"/>
              <a:gd name="connsiteY6" fmla="*/ 2019733 h 2019733"/>
              <a:gd name="connsiteX7" fmla="*/ 8885292 w 9161173"/>
              <a:gd name="connsiteY7" fmla="*/ 1764718 h 2019733"/>
              <a:gd name="connsiteX8" fmla="*/ 9155620 w 9161173"/>
              <a:gd name="connsiteY8" fmla="*/ 1606608 h 2019733"/>
              <a:gd name="connsiteX9" fmla="*/ 9160721 w 9161173"/>
              <a:gd name="connsiteY9" fmla="*/ 12 h 2019733"/>
              <a:gd name="connsiteX10" fmla="*/ 144 w 9161173"/>
              <a:gd name="connsiteY10" fmla="*/ 35714 h 2019733"/>
              <a:gd name="connsiteX11" fmla="*/ 40949 w 9161173"/>
              <a:gd name="connsiteY11" fmla="*/ 1734116 h 2019733"/>
              <a:gd name="connsiteX0" fmla="*/ 40805 w 9161029"/>
              <a:gd name="connsiteY0" fmla="*/ 1734116 h 2019733"/>
              <a:gd name="connsiteX1" fmla="*/ 1208829 w 9161029"/>
              <a:gd name="connsiteY1" fmla="*/ 1479101 h 2019733"/>
              <a:gd name="connsiteX2" fmla="*/ 2035117 w 9161029"/>
              <a:gd name="connsiteY2" fmla="*/ 1433198 h 2019733"/>
              <a:gd name="connsiteX3" fmla="*/ 2733892 w 9161029"/>
              <a:gd name="connsiteY3" fmla="*/ 1448499 h 2019733"/>
              <a:gd name="connsiteX4" fmla="*/ 4182446 w 9161029"/>
              <a:gd name="connsiteY4" fmla="*/ 1729016 h 2019733"/>
              <a:gd name="connsiteX5" fmla="*/ 5253561 w 9161029"/>
              <a:gd name="connsiteY5" fmla="*/ 1973830 h 2019733"/>
              <a:gd name="connsiteX6" fmla="*/ 7084656 w 9161029"/>
              <a:gd name="connsiteY6" fmla="*/ 2019733 h 2019733"/>
              <a:gd name="connsiteX7" fmla="*/ 8885148 w 9161029"/>
              <a:gd name="connsiteY7" fmla="*/ 1764718 h 2019733"/>
              <a:gd name="connsiteX8" fmla="*/ 9155476 w 9161029"/>
              <a:gd name="connsiteY8" fmla="*/ 1606608 h 2019733"/>
              <a:gd name="connsiteX9" fmla="*/ 9160577 w 9161029"/>
              <a:gd name="connsiteY9" fmla="*/ 12 h 2019733"/>
              <a:gd name="connsiteX10" fmla="*/ 0 w 9161029"/>
              <a:gd name="connsiteY10" fmla="*/ 35714 h 2019733"/>
              <a:gd name="connsiteX11" fmla="*/ 40805 w 9161029"/>
              <a:gd name="connsiteY11" fmla="*/ 1734116 h 2019733"/>
              <a:gd name="connsiteX0" fmla="*/ 0 w 9161029"/>
              <a:gd name="connsiteY0" fmla="*/ 1739216 h 2019733"/>
              <a:gd name="connsiteX1" fmla="*/ 1208829 w 9161029"/>
              <a:gd name="connsiteY1" fmla="*/ 1479101 h 2019733"/>
              <a:gd name="connsiteX2" fmla="*/ 2035117 w 9161029"/>
              <a:gd name="connsiteY2" fmla="*/ 1433198 h 2019733"/>
              <a:gd name="connsiteX3" fmla="*/ 2733892 w 9161029"/>
              <a:gd name="connsiteY3" fmla="*/ 1448499 h 2019733"/>
              <a:gd name="connsiteX4" fmla="*/ 4182446 w 9161029"/>
              <a:gd name="connsiteY4" fmla="*/ 1729016 h 2019733"/>
              <a:gd name="connsiteX5" fmla="*/ 5253561 w 9161029"/>
              <a:gd name="connsiteY5" fmla="*/ 1973830 h 2019733"/>
              <a:gd name="connsiteX6" fmla="*/ 7084656 w 9161029"/>
              <a:gd name="connsiteY6" fmla="*/ 2019733 h 2019733"/>
              <a:gd name="connsiteX7" fmla="*/ 8885148 w 9161029"/>
              <a:gd name="connsiteY7" fmla="*/ 1764718 h 2019733"/>
              <a:gd name="connsiteX8" fmla="*/ 9155476 w 9161029"/>
              <a:gd name="connsiteY8" fmla="*/ 1606608 h 2019733"/>
              <a:gd name="connsiteX9" fmla="*/ 9160577 w 9161029"/>
              <a:gd name="connsiteY9" fmla="*/ 12 h 2019733"/>
              <a:gd name="connsiteX10" fmla="*/ 0 w 9161029"/>
              <a:gd name="connsiteY10" fmla="*/ 35714 h 2019733"/>
              <a:gd name="connsiteX11" fmla="*/ 0 w 9161029"/>
              <a:gd name="connsiteY11" fmla="*/ 1739216 h 2019733"/>
              <a:gd name="connsiteX0" fmla="*/ 0 w 9161029"/>
              <a:gd name="connsiteY0" fmla="*/ 1739216 h 2019733"/>
              <a:gd name="connsiteX1" fmla="*/ 1208829 w 9161029"/>
              <a:gd name="connsiteY1" fmla="*/ 1479101 h 2019733"/>
              <a:gd name="connsiteX2" fmla="*/ 2035117 w 9161029"/>
              <a:gd name="connsiteY2" fmla="*/ 1433198 h 2019733"/>
              <a:gd name="connsiteX3" fmla="*/ 2733892 w 9161029"/>
              <a:gd name="connsiteY3" fmla="*/ 1448499 h 2019733"/>
              <a:gd name="connsiteX4" fmla="*/ 4182446 w 9161029"/>
              <a:gd name="connsiteY4" fmla="*/ 1729016 h 2019733"/>
              <a:gd name="connsiteX5" fmla="*/ 5253561 w 9161029"/>
              <a:gd name="connsiteY5" fmla="*/ 1973830 h 2019733"/>
              <a:gd name="connsiteX6" fmla="*/ 7084656 w 9161029"/>
              <a:gd name="connsiteY6" fmla="*/ 2019733 h 2019733"/>
              <a:gd name="connsiteX7" fmla="*/ 8885148 w 9161029"/>
              <a:gd name="connsiteY7" fmla="*/ 1764718 h 2019733"/>
              <a:gd name="connsiteX8" fmla="*/ 9155476 w 9161029"/>
              <a:gd name="connsiteY8" fmla="*/ 1606608 h 2019733"/>
              <a:gd name="connsiteX9" fmla="*/ 9160577 w 9161029"/>
              <a:gd name="connsiteY9" fmla="*/ 12 h 2019733"/>
              <a:gd name="connsiteX10" fmla="*/ 0 w 9161029"/>
              <a:gd name="connsiteY10" fmla="*/ 35714 h 2019733"/>
              <a:gd name="connsiteX11" fmla="*/ 0 w 9161029"/>
              <a:gd name="connsiteY11" fmla="*/ 1739216 h 2019733"/>
              <a:gd name="connsiteX0" fmla="*/ 0 w 9161029"/>
              <a:gd name="connsiteY0" fmla="*/ 1739216 h 2019733"/>
              <a:gd name="connsiteX1" fmla="*/ 1208829 w 9161029"/>
              <a:gd name="connsiteY1" fmla="*/ 1479101 h 2019733"/>
              <a:gd name="connsiteX2" fmla="*/ 2035117 w 9161029"/>
              <a:gd name="connsiteY2" fmla="*/ 1433198 h 2019733"/>
              <a:gd name="connsiteX3" fmla="*/ 2733892 w 9161029"/>
              <a:gd name="connsiteY3" fmla="*/ 1448499 h 2019733"/>
              <a:gd name="connsiteX4" fmla="*/ 4182446 w 9161029"/>
              <a:gd name="connsiteY4" fmla="*/ 1729016 h 2019733"/>
              <a:gd name="connsiteX5" fmla="*/ 5253561 w 9161029"/>
              <a:gd name="connsiteY5" fmla="*/ 1973830 h 2019733"/>
              <a:gd name="connsiteX6" fmla="*/ 7084656 w 9161029"/>
              <a:gd name="connsiteY6" fmla="*/ 2019733 h 2019733"/>
              <a:gd name="connsiteX7" fmla="*/ 8885148 w 9161029"/>
              <a:gd name="connsiteY7" fmla="*/ 1764718 h 2019733"/>
              <a:gd name="connsiteX8" fmla="*/ 9155476 w 9161029"/>
              <a:gd name="connsiteY8" fmla="*/ 1606608 h 2019733"/>
              <a:gd name="connsiteX9" fmla="*/ 9160577 w 9161029"/>
              <a:gd name="connsiteY9" fmla="*/ 12 h 2019733"/>
              <a:gd name="connsiteX10" fmla="*/ 0 w 9161029"/>
              <a:gd name="connsiteY10" fmla="*/ 2639 h 2019733"/>
              <a:gd name="connsiteX11" fmla="*/ 0 w 9161029"/>
              <a:gd name="connsiteY11" fmla="*/ 1739216 h 2019733"/>
              <a:gd name="connsiteX0" fmla="*/ 0 w 9161029"/>
              <a:gd name="connsiteY0" fmla="*/ 1739216 h 2019733"/>
              <a:gd name="connsiteX1" fmla="*/ 1208829 w 9161029"/>
              <a:gd name="connsiteY1" fmla="*/ 1479101 h 2019733"/>
              <a:gd name="connsiteX2" fmla="*/ 2035117 w 9161029"/>
              <a:gd name="connsiteY2" fmla="*/ 1433198 h 2019733"/>
              <a:gd name="connsiteX3" fmla="*/ 2733892 w 9161029"/>
              <a:gd name="connsiteY3" fmla="*/ 1448499 h 2019733"/>
              <a:gd name="connsiteX4" fmla="*/ 4182446 w 9161029"/>
              <a:gd name="connsiteY4" fmla="*/ 1729016 h 2019733"/>
              <a:gd name="connsiteX5" fmla="*/ 5253561 w 9161029"/>
              <a:gd name="connsiteY5" fmla="*/ 1973830 h 2019733"/>
              <a:gd name="connsiteX6" fmla="*/ 7084656 w 9161029"/>
              <a:gd name="connsiteY6" fmla="*/ 2019733 h 2019733"/>
              <a:gd name="connsiteX7" fmla="*/ 8885148 w 9161029"/>
              <a:gd name="connsiteY7" fmla="*/ 1764718 h 2019733"/>
              <a:gd name="connsiteX8" fmla="*/ 9155476 w 9161029"/>
              <a:gd name="connsiteY8" fmla="*/ 1606608 h 2019733"/>
              <a:gd name="connsiteX9" fmla="*/ 9160577 w 9161029"/>
              <a:gd name="connsiteY9" fmla="*/ 12 h 2019733"/>
              <a:gd name="connsiteX10" fmla="*/ 0 w 9161029"/>
              <a:gd name="connsiteY10" fmla="*/ 2639 h 2019733"/>
              <a:gd name="connsiteX11" fmla="*/ 0 w 9161029"/>
              <a:gd name="connsiteY11" fmla="*/ 1739216 h 2019733"/>
              <a:gd name="connsiteX0" fmla="*/ 0 w 9161029"/>
              <a:gd name="connsiteY0" fmla="*/ 1739216 h 2019733"/>
              <a:gd name="connsiteX1" fmla="*/ 1208829 w 9161029"/>
              <a:gd name="connsiteY1" fmla="*/ 1479101 h 2019733"/>
              <a:gd name="connsiteX2" fmla="*/ 2035117 w 9161029"/>
              <a:gd name="connsiteY2" fmla="*/ 1433198 h 2019733"/>
              <a:gd name="connsiteX3" fmla="*/ 2733892 w 9161029"/>
              <a:gd name="connsiteY3" fmla="*/ 1448499 h 2019733"/>
              <a:gd name="connsiteX4" fmla="*/ 4182446 w 9161029"/>
              <a:gd name="connsiteY4" fmla="*/ 1729016 h 2019733"/>
              <a:gd name="connsiteX5" fmla="*/ 5253561 w 9161029"/>
              <a:gd name="connsiteY5" fmla="*/ 1973830 h 2019733"/>
              <a:gd name="connsiteX6" fmla="*/ 7084656 w 9161029"/>
              <a:gd name="connsiteY6" fmla="*/ 2019733 h 2019733"/>
              <a:gd name="connsiteX7" fmla="*/ 8885148 w 9161029"/>
              <a:gd name="connsiteY7" fmla="*/ 1764718 h 2019733"/>
              <a:gd name="connsiteX8" fmla="*/ 9155476 w 9161029"/>
              <a:gd name="connsiteY8" fmla="*/ 1606608 h 2019733"/>
              <a:gd name="connsiteX9" fmla="*/ 9160577 w 9161029"/>
              <a:gd name="connsiteY9" fmla="*/ 12 h 2019733"/>
              <a:gd name="connsiteX10" fmla="*/ 0 w 9161029"/>
              <a:gd name="connsiteY10" fmla="*/ 2639 h 2019733"/>
              <a:gd name="connsiteX11" fmla="*/ 0 w 9161029"/>
              <a:gd name="connsiteY11" fmla="*/ 1739216 h 2019733"/>
              <a:gd name="connsiteX0" fmla="*/ 8028 w 9169057"/>
              <a:gd name="connsiteY0" fmla="*/ 1739216 h 2019733"/>
              <a:gd name="connsiteX1" fmla="*/ 1216857 w 9169057"/>
              <a:gd name="connsiteY1" fmla="*/ 1479101 h 2019733"/>
              <a:gd name="connsiteX2" fmla="*/ 2043145 w 9169057"/>
              <a:gd name="connsiteY2" fmla="*/ 1433198 h 2019733"/>
              <a:gd name="connsiteX3" fmla="*/ 2741920 w 9169057"/>
              <a:gd name="connsiteY3" fmla="*/ 1448499 h 2019733"/>
              <a:gd name="connsiteX4" fmla="*/ 4190474 w 9169057"/>
              <a:gd name="connsiteY4" fmla="*/ 1729016 h 2019733"/>
              <a:gd name="connsiteX5" fmla="*/ 5261589 w 9169057"/>
              <a:gd name="connsiteY5" fmla="*/ 1973830 h 2019733"/>
              <a:gd name="connsiteX6" fmla="*/ 7092684 w 9169057"/>
              <a:gd name="connsiteY6" fmla="*/ 2019733 h 2019733"/>
              <a:gd name="connsiteX7" fmla="*/ 8893176 w 9169057"/>
              <a:gd name="connsiteY7" fmla="*/ 1764718 h 2019733"/>
              <a:gd name="connsiteX8" fmla="*/ 9163504 w 9169057"/>
              <a:gd name="connsiteY8" fmla="*/ 1606608 h 2019733"/>
              <a:gd name="connsiteX9" fmla="*/ 9168605 w 9169057"/>
              <a:gd name="connsiteY9" fmla="*/ 12 h 2019733"/>
              <a:gd name="connsiteX10" fmla="*/ 8028 w 9169057"/>
              <a:gd name="connsiteY10" fmla="*/ 2639 h 2019733"/>
              <a:gd name="connsiteX11" fmla="*/ 8028 w 9169057"/>
              <a:gd name="connsiteY11" fmla="*/ 1739216 h 2019733"/>
              <a:gd name="connsiteX0" fmla="*/ 737673 w 9898702"/>
              <a:gd name="connsiteY0" fmla="*/ 1739216 h 2019733"/>
              <a:gd name="connsiteX1" fmla="*/ 1946502 w 9898702"/>
              <a:gd name="connsiteY1" fmla="*/ 1479101 h 2019733"/>
              <a:gd name="connsiteX2" fmla="*/ 2772790 w 9898702"/>
              <a:gd name="connsiteY2" fmla="*/ 1433198 h 2019733"/>
              <a:gd name="connsiteX3" fmla="*/ 3471565 w 9898702"/>
              <a:gd name="connsiteY3" fmla="*/ 1448499 h 2019733"/>
              <a:gd name="connsiteX4" fmla="*/ 4920119 w 9898702"/>
              <a:gd name="connsiteY4" fmla="*/ 1729016 h 2019733"/>
              <a:gd name="connsiteX5" fmla="*/ 5991234 w 9898702"/>
              <a:gd name="connsiteY5" fmla="*/ 1973830 h 2019733"/>
              <a:gd name="connsiteX6" fmla="*/ 7822329 w 9898702"/>
              <a:gd name="connsiteY6" fmla="*/ 2019733 h 2019733"/>
              <a:gd name="connsiteX7" fmla="*/ 9622821 w 9898702"/>
              <a:gd name="connsiteY7" fmla="*/ 1764718 h 2019733"/>
              <a:gd name="connsiteX8" fmla="*/ 9893149 w 9898702"/>
              <a:gd name="connsiteY8" fmla="*/ 1606608 h 2019733"/>
              <a:gd name="connsiteX9" fmla="*/ 9898250 w 9898702"/>
              <a:gd name="connsiteY9" fmla="*/ 12 h 2019733"/>
              <a:gd name="connsiteX10" fmla="*/ 737673 w 9898702"/>
              <a:gd name="connsiteY10" fmla="*/ 2639 h 2019733"/>
              <a:gd name="connsiteX11" fmla="*/ 737673 w 9898702"/>
              <a:gd name="connsiteY11" fmla="*/ 1739216 h 2019733"/>
              <a:gd name="connsiteX0" fmla="*/ 753082 w 9914111"/>
              <a:gd name="connsiteY0" fmla="*/ 1739216 h 2019733"/>
              <a:gd name="connsiteX1" fmla="*/ 1961911 w 9914111"/>
              <a:gd name="connsiteY1" fmla="*/ 1479101 h 2019733"/>
              <a:gd name="connsiteX2" fmla="*/ 2788199 w 9914111"/>
              <a:gd name="connsiteY2" fmla="*/ 1433198 h 2019733"/>
              <a:gd name="connsiteX3" fmla="*/ 3486974 w 9914111"/>
              <a:gd name="connsiteY3" fmla="*/ 1448499 h 2019733"/>
              <a:gd name="connsiteX4" fmla="*/ 4935528 w 9914111"/>
              <a:gd name="connsiteY4" fmla="*/ 1729016 h 2019733"/>
              <a:gd name="connsiteX5" fmla="*/ 6006643 w 9914111"/>
              <a:gd name="connsiteY5" fmla="*/ 1973830 h 2019733"/>
              <a:gd name="connsiteX6" fmla="*/ 7837738 w 9914111"/>
              <a:gd name="connsiteY6" fmla="*/ 2019733 h 2019733"/>
              <a:gd name="connsiteX7" fmla="*/ 9638230 w 9914111"/>
              <a:gd name="connsiteY7" fmla="*/ 1764718 h 2019733"/>
              <a:gd name="connsiteX8" fmla="*/ 9908558 w 9914111"/>
              <a:gd name="connsiteY8" fmla="*/ 1606608 h 2019733"/>
              <a:gd name="connsiteX9" fmla="*/ 9913659 w 9914111"/>
              <a:gd name="connsiteY9" fmla="*/ 12 h 2019733"/>
              <a:gd name="connsiteX10" fmla="*/ 753082 w 9914111"/>
              <a:gd name="connsiteY10" fmla="*/ 2639 h 2019733"/>
              <a:gd name="connsiteX11" fmla="*/ 753082 w 9914111"/>
              <a:gd name="connsiteY11" fmla="*/ 1739216 h 2019733"/>
              <a:gd name="connsiteX0" fmla="*/ 678562 w 9839591"/>
              <a:gd name="connsiteY0" fmla="*/ 1739216 h 2019733"/>
              <a:gd name="connsiteX1" fmla="*/ 1887391 w 9839591"/>
              <a:gd name="connsiteY1" fmla="*/ 1479101 h 2019733"/>
              <a:gd name="connsiteX2" fmla="*/ 2713679 w 9839591"/>
              <a:gd name="connsiteY2" fmla="*/ 1433198 h 2019733"/>
              <a:gd name="connsiteX3" fmla="*/ 3412454 w 9839591"/>
              <a:gd name="connsiteY3" fmla="*/ 1448499 h 2019733"/>
              <a:gd name="connsiteX4" fmla="*/ 4861008 w 9839591"/>
              <a:gd name="connsiteY4" fmla="*/ 1729016 h 2019733"/>
              <a:gd name="connsiteX5" fmla="*/ 5932123 w 9839591"/>
              <a:gd name="connsiteY5" fmla="*/ 1973830 h 2019733"/>
              <a:gd name="connsiteX6" fmla="*/ 7763218 w 9839591"/>
              <a:gd name="connsiteY6" fmla="*/ 2019733 h 2019733"/>
              <a:gd name="connsiteX7" fmla="*/ 9563710 w 9839591"/>
              <a:gd name="connsiteY7" fmla="*/ 1764718 h 2019733"/>
              <a:gd name="connsiteX8" fmla="*/ 9834038 w 9839591"/>
              <a:gd name="connsiteY8" fmla="*/ 1606608 h 2019733"/>
              <a:gd name="connsiteX9" fmla="*/ 9839139 w 9839591"/>
              <a:gd name="connsiteY9" fmla="*/ 12 h 2019733"/>
              <a:gd name="connsiteX10" fmla="*/ 678562 w 9839591"/>
              <a:gd name="connsiteY10" fmla="*/ 2639 h 2019733"/>
              <a:gd name="connsiteX11" fmla="*/ 678562 w 9839591"/>
              <a:gd name="connsiteY11" fmla="*/ 1739216 h 2019733"/>
              <a:gd name="connsiteX0" fmla="*/ 0 w 9161029"/>
              <a:gd name="connsiteY0" fmla="*/ 1739216 h 2019733"/>
              <a:gd name="connsiteX1" fmla="*/ 1208829 w 9161029"/>
              <a:gd name="connsiteY1" fmla="*/ 1479101 h 2019733"/>
              <a:gd name="connsiteX2" fmla="*/ 2035117 w 9161029"/>
              <a:gd name="connsiteY2" fmla="*/ 1433198 h 2019733"/>
              <a:gd name="connsiteX3" fmla="*/ 2733892 w 9161029"/>
              <a:gd name="connsiteY3" fmla="*/ 1448499 h 2019733"/>
              <a:gd name="connsiteX4" fmla="*/ 4182446 w 9161029"/>
              <a:gd name="connsiteY4" fmla="*/ 1729016 h 2019733"/>
              <a:gd name="connsiteX5" fmla="*/ 5253561 w 9161029"/>
              <a:gd name="connsiteY5" fmla="*/ 1973830 h 2019733"/>
              <a:gd name="connsiteX6" fmla="*/ 7084656 w 9161029"/>
              <a:gd name="connsiteY6" fmla="*/ 2019733 h 2019733"/>
              <a:gd name="connsiteX7" fmla="*/ 8885148 w 9161029"/>
              <a:gd name="connsiteY7" fmla="*/ 1764718 h 2019733"/>
              <a:gd name="connsiteX8" fmla="*/ 9155476 w 9161029"/>
              <a:gd name="connsiteY8" fmla="*/ 1606608 h 2019733"/>
              <a:gd name="connsiteX9" fmla="*/ 9160577 w 9161029"/>
              <a:gd name="connsiteY9" fmla="*/ 12 h 2019733"/>
              <a:gd name="connsiteX10" fmla="*/ 0 w 9161029"/>
              <a:gd name="connsiteY10" fmla="*/ 2639 h 2019733"/>
              <a:gd name="connsiteX11" fmla="*/ 0 w 9161029"/>
              <a:gd name="connsiteY11" fmla="*/ 1739216 h 2019733"/>
              <a:gd name="connsiteX0" fmla="*/ 0 w 9160577"/>
              <a:gd name="connsiteY0" fmla="*/ 1739204 h 2019721"/>
              <a:gd name="connsiteX1" fmla="*/ 1208829 w 9160577"/>
              <a:gd name="connsiteY1" fmla="*/ 1479089 h 2019721"/>
              <a:gd name="connsiteX2" fmla="*/ 2035117 w 9160577"/>
              <a:gd name="connsiteY2" fmla="*/ 1433186 h 2019721"/>
              <a:gd name="connsiteX3" fmla="*/ 2733892 w 9160577"/>
              <a:gd name="connsiteY3" fmla="*/ 1448487 h 2019721"/>
              <a:gd name="connsiteX4" fmla="*/ 4182446 w 9160577"/>
              <a:gd name="connsiteY4" fmla="*/ 1729004 h 2019721"/>
              <a:gd name="connsiteX5" fmla="*/ 5253561 w 9160577"/>
              <a:gd name="connsiteY5" fmla="*/ 1973818 h 2019721"/>
              <a:gd name="connsiteX6" fmla="*/ 7084656 w 9160577"/>
              <a:gd name="connsiteY6" fmla="*/ 2019721 h 2019721"/>
              <a:gd name="connsiteX7" fmla="*/ 8885148 w 9160577"/>
              <a:gd name="connsiteY7" fmla="*/ 1764706 h 2019721"/>
              <a:gd name="connsiteX8" fmla="*/ 9155476 w 9160577"/>
              <a:gd name="connsiteY8" fmla="*/ 1606596 h 2019721"/>
              <a:gd name="connsiteX9" fmla="*/ 9160577 w 9160577"/>
              <a:gd name="connsiteY9" fmla="*/ 0 h 2019721"/>
              <a:gd name="connsiteX10" fmla="*/ 0 w 9160577"/>
              <a:gd name="connsiteY10" fmla="*/ 2627 h 2019721"/>
              <a:gd name="connsiteX11" fmla="*/ 0 w 9160577"/>
              <a:gd name="connsiteY11" fmla="*/ 1739204 h 2019721"/>
              <a:gd name="connsiteX0" fmla="*/ 0 w 9160577"/>
              <a:gd name="connsiteY0" fmla="*/ 1739204 h 2019721"/>
              <a:gd name="connsiteX1" fmla="*/ 1208829 w 9160577"/>
              <a:gd name="connsiteY1" fmla="*/ 1479089 h 2019721"/>
              <a:gd name="connsiteX2" fmla="*/ 2035117 w 9160577"/>
              <a:gd name="connsiteY2" fmla="*/ 1433186 h 2019721"/>
              <a:gd name="connsiteX3" fmla="*/ 2733892 w 9160577"/>
              <a:gd name="connsiteY3" fmla="*/ 1448487 h 2019721"/>
              <a:gd name="connsiteX4" fmla="*/ 4182446 w 9160577"/>
              <a:gd name="connsiteY4" fmla="*/ 1729004 h 2019721"/>
              <a:gd name="connsiteX5" fmla="*/ 5253561 w 9160577"/>
              <a:gd name="connsiteY5" fmla="*/ 1973818 h 2019721"/>
              <a:gd name="connsiteX6" fmla="*/ 7084656 w 9160577"/>
              <a:gd name="connsiteY6" fmla="*/ 2019721 h 2019721"/>
              <a:gd name="connsiteX7" fmla="*/ 8885148 w 9160577"/>
              <a:gd name="connsiteY7" fmla="*/ 1764706 h 2019721"/>
              <a:gd name="connsiteX8" fmla="*/ 9155476 w 9160577"/>
              <a:gd name="connsiteY8" fmla="*/ 1606596 h 2019721"/>
              <a:gd name="connsiteX9" fmla="*/ 9160577 w 9160577"/>
              <a:gd name="connsiteY9" fmla="*/ 0 h 2019721"/>
              <a:gd name="connsiteX10" fmla="*/ 0 w 9160577"/>
              <a:gd name="connsiteY10" fmla="*/ 2627 h 2019721"/>
              <a:gd name="connsiteX11" fmla="*/ 0 w 9160577"/>
              <a:gd name="connsiteY11" fmla="*/ 1739204 h 20197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9160577" h="2019721">
                <a:moveTo>
                  <a:pt x="0" y="1739204"/>
                </a:moveTo>
                <a:lnTo>
                  <a:pt x="1208829" y="1479089"/>
                </a:lnTo>
                <a:lnTo>
                  <a:pt x="2035117" y="1433186"/>
                </a:lnTo>
                <a:lnTo>
                  <a:pt x="2733892" y="1448487"/>
                </a:lnTo>
                <a:lnTo>
                  <a:pt x="4182446" y="1729004"/>
                </a:lnTo>
                <a:lnTo>
                  <a:pt x="5253561" y="1973818"/>
                </a:lnTo>
                <a:lnTo>
                  <a:pt x="7084656" y="2019721"/>
                </a:lnTo>
                <a:lnTo>
                  <a:pt x="8885148" y="1764706"/>
                </a:lnTo>
                <a:lnTo>
                  <a:pt x="9155476" y="1606596"/>
                </a:lnTo>
                <a:cubicBezTo>
                  <a:pt x="9158026" y="803298"/>
                  <a:pt x="9158026" y="803298"/>
                  <a:pt x="9160577" y="0"/>
                </a:cubicBezTo>
                <a:lnTo>
                  <a:pt x="0" y="2627"/>
                </a:lnTo>
                <a:lnTo>
                  <a:pt x="0" y="1739204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pic>
        <p:nvPicPr>
          <p:cNvPr id="5" name="Picture 7" descr="_0000_NHSBT_Ribbon_NHS_Blue_RGB_WhiteAbv_DRAF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10" t="9514" r="3648"/>
          <a:stretch>
            <a:fillRect/>
          </a:stretch>
        </p:blipFill>
        <p:spPr bwMode="auto">
          <a:xfrm>
            <a:off x="-6350" y="-9525"/>
            <a:ext cx="12212638" cy="2660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11" descr="CEQ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5613" y="6200775"/>
            <a:ext cx="3695700" cy="385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12" descr="NHSBloodandTransplantR1RGB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07400" y="365125"/>
            <a:ext cx="3287713" cy="690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6900" y="3357881"/>
            <a:ext cx="10363200" cy="1362075"/>
          </a:xfrm>
        </p:spPr>
        <p:txBody>
          <a:bodyPr/>
          <a:lstStyle>
            <a:lvl1pPr algn="l">
              <a:defRPr sz="5000" b="1" cap="none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96900" y="4121580"/>
            <a:ext cx="10363200" cy="669607"/>
          </a:xfrm>
        </p:spPr>
        <p:txBody>
          <a:bodyPr/>
          <a:lstStyle>
            <a:lvl1pPr marL="0" indent="0" algn="l">
              <a:buNone/>
              <a:defRPr sz="350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8242960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1_Section Header">
    <p:bg>
      <p:bgPr>
        <a:gradFill rotWithShape="1">
          <a:gsLst>
            <a:gs pos="0">
              <a:srgbClr val="0091C9"/>
            </a:gs>
            <a:gs pos="60001">
              <a:srgbClr val="0072C6"/>
            </a:gs>
            <a:gs pos="100000">
              <a:srgbClr val="003893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5">
            <a:extLst>
              <a:ext uri="{FF2B5EF4-FFF2-40B4-BE49-F238E27FC236}">
                <a16:creationId xmlns:a16="http://schemas.microsoft.com/office/drawing/2014/main" id="{8926D901-3E3E-4336-9B94-36BBE6644CCD}"/>
              </a:ext>
            </a:extLst>
          </p:cNvPr>
          <p:cNvSpPr/>
          <p:nvPr/>
        </p:nvSpPr>
        <p:spPr>
          <a:xfrm>
            <a:off x="-6350" y="-9525"/>
            <a:ext cx="12212638" cy="6029325"/>
          </a:xfrm>
          <a:custGeom>
            <a:avLst/>
            <a:gdLst>
              <a:gd name="connsiteX0" fmla="*/ 0 w 9262587"/>
              <a:gd name="connsiteY0" fmla="*/ 1836110 h 2121727"/>
              <a:gd name="connsiteX1" fmla="*/ 1168024 w 9262587"/>
              <a:gd name="connsiteY1" fmla="*/ 1581095 h 2121727"/>
              <a:gd name="connsiteX2" fmla="*/ 1994312 w 9262587"/>
              <a:gd name="connsiteY2" fmla="*/ 1535192 h 2121727"/>
              <a:gd name="connsiteX3" fmla="*/ 2693087 w 9262587"/>
              <a:gd name="connsiteY3" fmla="*/ 1550493 h 2121727"/>
              <a:gd name="connsiteX4" fmla="*/ 4141641 w 9262587"/>
              <a:gd name="connsiteY4" fmla="*/ 1831010 h 2121727"/>
              <a:gd name="connsiteX5" fmla="*/ 5212756 w 9262587"/>
              <a:gd name="connsiteY5" fmla="*/ 2075824 h 2121727"/>
              <a:gd name="connsiteX6" fmla="*/ 7043851 w 9262587"/>
              <a:gd name="connsiteY6" fmla="*/ 2121727 h 2121727"/>
              <a:gd name="connsiteX7" fmla="*/ 8844343 w 9262587"/>
              <a:gd name="connsiteY7" fmla="*/ 1866712 h 2121727"/>
              <a:gd name="connsiteX8" fmla="*/ 9262587 w 9262587"/>
              <a:gd name="connsiteY8" fmla="*/ 1611696 h 2121727"/>
              <a:gd name="connsiteX9" fmla="*/ 9221783 w 9262587"/>
              <a:gd name="connsiteY9" fmla="*/ 0 h 2121727"/>
              <a:gd name="connsiteX10" fmla="*/ 20402 w 9262587"/>
              <a:gd name="connsiteY10" fmla="*/ 40802 h 2121727"/>
              <a:gd name="connsiteX11" fmla="*/ 0 w 9262587"/>
              <a:gd name="connsiteY11" fmla="*/ 1836110 h 2121727"/>
              <a:gd name="connsiteX0" fmla="*/ 0 w 9221783"/>
              <a:gd name="connsiteY0" fmla="*/ 1836110 h 2121727"/>
              <a:gd name="connsiteX1" fmla="*/ 1168024 w 9221783"/>
              <a:gd name="connsiteY1" fmla="*/ 1581095 h 2121727"/>
              <a:gd name="connsiteX2" fmla="*/ 1994312 w 9221783"/>
              <a:gd name="connsiteY2" fmla="*/ 1535192 h 2121727"/>
              <a:gd name="connsiteX3" fmla="*/ 2693087 w 9221783"/>
              <a:gd name="connsiteY3" fmla="*/ 1550493 h 2121727"/>
              <a:gd name="connsiteX4" fmla="*/ 4141641 w 9221783"/>
              <a:gd name="connsiteY4" fmla="*/ 1831010 h 2121727"/>
              <a:gd name="connsiteX5" fmla="*/ 5212756 w 9221783"/>
              <a:gd name="connsiteY5" fmla="*/ 2075824 h 2121727"/>
              <a:gd name="connsiteX6" fmla="*/ 7043851 w 9221783"/>
              <a:gd name="connsiteY6" fmla="*/ 2121727 h 2121727"/>
              <a:gd name="connsiteX7" fmla="*/ 8844343 w 9221783"/>
              <a:gd name="connsiteY7" fmla="*/ 1866712 h 2121727"/>
              <a:gd name="connsiteX8" fmla="*/ 9170777 w 9221783"/>
              <a:gd name="connsiteY8" fmla="*/ 1662699 h 2121727"/>
              <a:gd name="connsiteX9" fmla="*/ 9221783 w 9221783"/>
              <a:gd name="connsiteY9" fmla="*/ 0 h 2121727"/>
              <a:gd name="connsiteX10" fmla="*/ 20402 w 9221783"/>
              <a:gd name="connsiteY10" fmla="*/ 40802 h 2121727"/>
              <a:gd name="connsiteX11" fmla="*/ 0 w 9221783"/>
              <a:gd name="connsiteY11" fmla="*/ 1836110 h 2121727"/>
              <a:gd name="connsiteX0" fmla="*/ 0 w 9170777"/>
              <a:gd name="connsiteY0" fmla="*/ 1795308 h 2080925"/>
              <a:gd name="connsiteX1" fmla="*/ 1168024 w 9170777"/>
              <a:gd name="connsiteY1" fmla="*/ 1540293 h 2080925"/>
              <a:gd name="connsiteX2" fmla="*/ 1994312 w 9170777"/>
              <a:gd name="connsiteY2" fmla="*/ 1494390 h 2080925"/>
              <a:gd name="connsiteX3" fmla="*/ 2693087 w 9170777"/>
              <a:gd name="connsiteY3" fmla="*/ 1509691 h 2080925"/>
              <a:gd name="connsiteX4" fmla="*/ 4141641 w 9170777"/>
              <a:gd name="connsiteY4" fmla="*/ 1790208 h 2080925"/>
              <a:gd name="connsiteX5" fmla="*/ 5212756 w 9170777"/>
              <a:gd name="connsiteY5" fmla="*/ 2035022 h 2080925"/>
              <a:gd name="connsiteX6" fmla="*/ 7043851 w 9170777"/>
              <a:gd name="connsiteY6" fmla="*/ 2080925 h 2080925"/>
              <a:gd name="connsiteX7" fmla="*/ 8844343 w 9170777"/>
              <a:gd name="connsiteY7" fmla="*/ 1825910 h 2080925"/>
              <a:gd name="connsiteX8" fmla="*/ 9170777 w 9170777"/>
              <a:gd name="connsiteY8" fmla="*/ 1621897 h 2080925"/>
              <a:gd name="connsiteX9" fmla="*/ 9119772 w 9170777"/>
              <a:gd name="connsiteY9" fmla="*/ 61204 h 2080925"/>
              <a:gd name="connsiteX10" fmla="*/ 20402 w 9170777"/>
              <a:gd name="connsiteY10" fmla="*/ 0 h 2080925"/>
              <a:gd name="connsiteX11" fmla="*/ 0 w 9170777"/>
              <a:gd name="connsiteY11" fmla="*/ 1795308 h 2080925"/>
              <a:gd name="connsiteX0" fmla="*/ 0 w 9170777"/>
              <a:gd name="connsiteY0" fmla="*/ 1795308 h 2080925"/>
              <a:gd name="connsiteX1" fmla="*/ 1168024 w 9170777"/>
              <a:gd name="connsiteY1" fmla="*/ 1540293 h 2080925"/>
              <a:gd name="connsiteX2" fmla="*/ 1994312 w 9170777"/>
              <a:gd name="connsiteY2" fmla="*/ 1494390 h 2080925"/>
              <a:gd name="connsiteX3" fmla="*/ 2693087 w 9170777"/>
              <a:gd name="connsiteY3" fmla="*/ 1509691 h 2080925"/>
              <a:gd name="connsiteX4" fmla="*/ 4141641 w 9170777"/>
              <a:gd name="connsiteY4" fmla="*/ 1790208 h 2080925"/>
              <a:gd name="connsiteX5" fmla="*/ 5212756 w 9170777"/>
              <a:gd name="connsiteY5" fmla="*/ 2035022 h 2080925"/>
              <a:gd name="connsiteX6" fmla="*/ 7043851 w 9170777"/>
              <a:gd name="connsiteY6" fmla="*/ 2080925 h 2080925"/>
              <a:gd name="connsiteX7" fmla="*/ 8844343 w 9170777"/>
              <a:gd name="connsiteY7" fmla="*/ 1825910 h 2080925"/>
              <a:gd name="connsiteX8" fmla="*/ 9170777 w 9170777"/>
              <a:gd name="connsiteY8" fmla="*/ 1621897 h 2080925"/>
              <a:gd name="connsiteX9" fmla="*/ 9119772 w 9170777"/>
              <a:gd name="connsiteY9" fmla="*/ 61204 h 2080925"/>
              <a:gd name="connsiteX10" fmla="*/ 20402 w 9170777"/>
              <a:gd name="connsiteY10" fmla="*/ 0 h 2080925"/>
              <a:gd name="connsiteX11" fmla="*/ 0 w 9170777"/>
              <a:gd name="connsiteY11" fmla="*/ 1795308 h 2080925"/>
              <a:gd name="connsiteX0" fmla="*/ 0 w 9119859"/>
              <a:gd name="connsiteY0" fmla="*/ 1795308 h 2080925"/>
              <a:gd name="connsiteX1" fmla="*/ 1168024 w 9119859"/>
              <a:gd name="connsiteY1" fmla="*/ 1540293 h 2080925"/>
              <a:gd name="connsiteX2" fmla="*/ 1994312 w 9119859"/>
              <a:gd name="connsiteY2" fmla="*/ 1494390 h 2080925"/>
              <a:gd name="connsiteX3" fmla="*/ 2693087 w 9119859"/>
              <a:gd name="connsiteY3" fmla="*/ 1509691 h 2080925"/>
              <a:gd name="connsiteX4" fmla="*/ 4141641 w 9119859"/>
              <a:gd name="connsiteY4" fmla="*/ 1790208 h 2080925"/>
              <a:gd name="connsiteX5" fmla="*/ 5212756 w 9119859"/>
              <a:gd name="connsiteY5" fmla="*/ 2035022 h 2080925"/>
              <a:gd name="connsiteX6" fmla="*/ 7043851 w 9119859"/>
              <a:gd name="connsiteY6" fmla="*/ 2080925 h 2080925"/>
              <a:gd name="connsiteX7" fmla="*/ 8844343 w 9119859"/>
              <a:gd name="connsiteY7" fmla="*/ 1825910 h 2080925"/>
              <a:gd name="connsiteX8" fmla="*/ 9114671 w 9119859"/>
              <a:gd name="connsiteY8" fmla="*/ 1667800 h 2080925"/>
              <a:gd name="connsiteX9" fmla="*/ 9119772 w 9119859"/>
              <a:gd name="connsiteY9" fmla="*/ 61204 h 2080925"/>
              <a:gd name="connsiteX10" fmla="*/ 20402 w 9119859"/>
              <a:gd name="connsiteY10" fmla="*/ 0 h 2080925"/>
              <a:gd name="connsiteX11" fmla="*/ 0 w 9119859"/>
              <a:gd name="connsiteY11" fmla="*/ 1795308 h 2080925"/>
              <a:gd name="connsiteX0" fmla="*/ 0 w 9120224"/>
              <a:gd name="connsiteY0" fmla="*/ 1795308 h 2080925"/>
              <a:gd name="connsiteX1" fmla="*/ 1168024 w 9120224"/>
              <a:gd name="connsiteY1" fmla="*/ 1540293 h 2080925"/>
              <a:gd name="connsiteX2" fmla="*/ 1994312 w 9120224"/>
              <a:gd name="connsiteY2" fmla="*/ 1494390 h 2080925"/>
              <a:gd name="connsiteX3" fmla="*/ 2693087 w 9120224"/>
              <a:gd name="connsiteY3" fmla="*/ 1509691 h 2080925"/>
              <a:gd name="connsiteX4" fmla="*/ 4141641 w 9120224"/>
              <a:gd name="connsiteY4" fmla="*/ 1790208 h 2080925"/>
              <a:gd name="connsiteX5" fmla="*/ 5212756 w 9120224"/>
              <a:gd name="connsiteY5" fmla="*/ 2035022 h 2080925"/>
              <a:gd name="connsiteX6" fmla="*/ 7043851 w 9120224"/>
              <a:gd name="connsiteY6" fmla="*/ 2080925 h 2080925"/>
              <a:gd name="connsiteX7" fmla="*/ 8844343 w 9120224"/>
              <a:gd name="connsiteY7" fmla="*/ 1825910 h 2080925"/>
              <a:gd name="connsiteX8" fmla="*/ 9114671 w 9120224"/>
              <a:gd name="connsiteY8" fmla="*/ 1667800 h 2080925"/>
              <a:gd name="connsiteX9" fmla="*/ 9119772 w 9120224"/>
              <a:gd name="connsiteY9" fmla="*/ 61204 h 2080925"/>
              <a:gd name="connsiteX10" fmla="*/ 20402 w 9120224"/>
              <a:gd name="connsiteY10" fmla="*/ 0 h 2080925"/>
              <a:gd name="connsiteX11" fmla="*/ 0 w 9120224"/>
              <a:gd name="connsiteY11" fmla="*/ 1795308 h 2080925"/>
              <a:gd name="connsiteX0" fmla="*/ 40949 w 9161173"/>
              <a:gd name="connsiteY0" fmla="*/ 1734116 h 2019733"/>
              <a:gd name="connsiteX1" fmla="*/ 1208973 w 9161173"/>
              <a:gd name="connsiteY1" fmla="*/ 1479101 h 2019733"/>
              <a:gd name="connsiteX2" fmla="*/ 2035261 w 9161173"/>
              <a:gd name="connsiteY2" fmla="*/ 1433198 h 2019733"/>
              <a:gd name="connsiteX3" fmla="*/ 2734036 w 9161173"/>
              <a:gd name="connsiteY3" fmla="*/ 1448499 h 2019733"/>
              <a:gd name="connsiteX4" fmla="*/ 4182590 w 9161173"/>
              <a:gd name="connsiteY4" fmla="*/ 1729016 h 2019733"/>
              <a:gd name="connsiteX5" fmla="*/ 5253705 w 9161173"/>
              <a:gd name="connsiteY5" fmla="*/ 1973830 h 2019733"/>
              <a:gd name="connsiteX6" fmla="*/ 7084800 w 9161173"/>
              <a:gd name="connsiteY6" fmla="*/ 2019733 h 2019733"/>
              <a:gd name="connsiteX7" fmla="*/ 8885292 w 9161173"/>
              <a:gd name="connsiteY7" fmla="*/ 1764718 h 2019733"/>
              <a:gd name="connsiteX8" fmla="*/ 9155620 w 9161173"/>
              <a:gd name="connsiteY8" fmla="*/ 1606608 h 2019733"/>
              <a:gd name="connsiteX9" fmla="*/ 9160721 w 9161173"/>
              <a:gd name="connsiteY9" fmla="*/ 12 h 2019733"/>
              <a:gd name="connsiteX10" fmla="*/ 144 w 9161173"/>
              <a:gd name="connsiteY10" fmla="*/ 35714 h 2019733"/>
              <a:gd name="connsiteX11" fmla="*/ 40949 w 9161173"/>
              <a:gd name="connsiteY11" fmla="*/ 1734116 h 2019733"/>
              <a:gd name="connsiteX0" fmla="*/ 40805 w 9161029"/>
              <a:gd name="connsiteY0" fmla="*/ 1734116 h 2019733"/>
              <a:gd name="connsiteX1" fmla="*/ 1208829 w 9161029"/>
              <a:gd name="connsiteY1" fmla="*/ 1479101 h 2019733"/>
              <a:gd name="connsiteX2" fmla="*/ 2035117 w 9161029"/>
              <a:gd name="connsiteY2" fmla="*/ 1433198 h 2019733"/>
              <a:gd name="connsiteX3" fmla="*/ 2733892 w 9161029"/>
              <a:gd name="connsiteY3" fmla="*/ 1448499 h 2019733"/>
              <a:gd name="connsiteX4" fmla="*/ 4182446 w 9161029"/>
              <a:gd name="connsiteY4" fmla="*/ 1729016 h 2019733"/>
              <a:gd name="connsiteX5" fmla="*/ 5253561 w 9161029"/>
              <a:gd name="connsiteY5" fmla="*/ 1973830 h 2019733"/>
              <a:gd name="connsiteX6" fmla="*/ 7084656 w 9161029"/>
              <a:gd name="connsiteY6" fmla="*/ 2019733 h 2019733"/>
              <a:gd name="connsiteX7" fmla="*/ 8885148 w 9161029"/>
              <a:gd name="connsiteY7" fmla="*/ 1764718 h 2019733"/>
              <a:gd name="connsiteX8" fmla="*/ 9155476 w 9161029"/>
              <a:gd name="connsiteY8" fmla="*/ 1606608 h 2019733"/>
              <a:gd name="connsiteX9" fmla="*/ 9160577 w 9161029"/>
              <a:gd name="connsiteY9" fmla="*/ 12 h 2019733"/>
              <a:gd name="connsiteX10" fmla="*/ 0 w 9161029"/>
              <a:gd name="connsiteY10" fmla="*/ 35714 h 2019733"/>
              <a:gd name="connsiteX11" fmla="*/ 40805 w 9161029"/>
              <a:gd name="connsiteY11" fmla="*/ 1734116 h 2019733"/>
              <a:gd name="connsiteX0" fmla="*/ 0 w 9161029"/>
              <a:gd name="connsiteY0" fmla="*/ 1739216 h 2019733"/>
              <a:gd name="connsiteX1" fmla="*/ 1208829 w 9161029"/>
              <a:gd name="connsiteY1" fmla="*/ 1479101 h 2019733"/>
              <a:gd name="connsiteX2" fmla="*/ 2035117 w 9161029"/>
              <a:gd name="connsiteY2" fmla="*/ 1433198 h 2019733"/>
              <a:gd name="connsiteX3" fmla="*/ 2733892 w 9161029"/>
              <a:gd name="connsiteY3" fmla="*/ 1448499 h 2019733"/>
              <a:gd name="connsiteX4" fmla="*/ 4182446 w 9161029"/>
              <a:gd name="connsiteY4" fmla="*/ 1729016 h 2019733"/>
              <a:gd name="connsiteX5" fmla="*/ 5253561 w 9161029"/>
              <a:gd name="connsiteY5" fmla="*/ 1973830 h 2019733"/>
              <a:gd name="connsiteX6" fmla="*/ 7084656 w 9161029"/>
              <a:gd name="connsiteY6" fmla="*/ 2019733 h 2019733"/>
              <a:gd name="connsiteX7" fmla="*/ 8885148 w 9161029"/>
              <a:gd name="connsiteY7" fmla="*/ 1764718 h 2019733"/>
              <a:gd name="connsiteX8" fmla="*/ 9155476 w 9161029"/>
              <a:gd name="connsiteY8" fmla="*/ 1606608 h 2019733"/>
              <a:gd name="connsiteX9" fmla="*/ 9160577 w 9161029"/>
              <a:gd name="connsiteY9" fmla="*/ 12 h 2019733"/>
              <a:gd name="connsiteX10" fmla="*/ 0 w 9161029"/>
              <a:gd name="connsiteY10" fmla="*/ 35714 h 2019733"/>
              <a:gd name="connsiteX11" fmla="*/ 0 w 9161029"/>
              <a:gd name="connsiteY11" fmla="*/ 1739216 h 2019733"/>
              <a:gd name="connsiteX0" fmla="*/ 0 w 9161029"/>
              <a:gd name="connsiteY0" fmla="*/ 1739216 h 2019733"/>
              <a:gd name="connsiteX1" fmla="*/ 1208829 w 9161029"/>
              <a:gd name="connsiteY1" fmla="*/ 1479101 h 2019733"/>
              <a:gd name="connsiteX2" fmla="*/ 2035117 w 9161029"/>
              <a:gd name="connsiteY2" fmla="*/ 1433198 h 2019733"/>
              <a:gd name="connsiteX3" fmla="*/ 2733892 w 9161029"/>
              <a:gd name="connsiteY3" fmla="*/ 1448499 h 2019733"/>
              <a:gd name="connsiteX4" fmla="*/ 4182446 w 9161029"/>
              <a:gd name="connsiteY4" fmla="*/ 1729016 h 2019733"/>
              <a:gd name="connsiteX5" fmla="*/ 5253561 w 9161029"/>
              <a:gd name="connsiteY5" fmla="*/ 1973830 h 2019733"/>
              <a:gd name="connsiteX6" fmla="*/ 7084656 w 9161029"/>
              <a:gd name="connsiteY6" fmla="*/ 2019733 h 2019733"/>
              <a:gd name="connsiteX7" fmla="*/ 8885148 w 9161029"/>
              <a:gd name="connsiteY7" fmla="*/ 1764718 h 2019733"/>
              <a:gd name="connsiteX8" fmla="*/ 9155476 w 9161029"/>
              <a:gd name="connsiteY8" fmla="*/ 1606608 h 2019733"/>
              <a:gd name="connsiteX9" fmla="*/ 9160577 w 9161029"/>
              <a:gd name="connsiteY9" fmla="*/ 12 h 2019733"/>
              <a:gd name="connsiteX10" fmla="*/ 0 w 9161029"/>
              <a:gd name="connsiteY10" fmla="*/ 35714 h 2019733"/>
              <a:gd name="connsiteX11" fmla="*/ 0 w 9161029"/>
              <a:gd name="connsiteY11" fmla="*/ 1739216 h 2019733"/>
              <a:gd name="connsiteX0" fmla="*/ 0 w 9161029"/>
              <a:gd name="connsiteY0" fmla="*/ 1739216 h 2019733"/>
              <a:gd name="connsiteX1" fmla="*/ 1208829 w 9161029"/>
              <a:gd name="connsiteY1" fmla="*/ 1479101 h 2019733"/>
              <a:gd name="connsiteX2" fmla="*/ 2035117 w 9161029"/>
              <a:gd name="connsiteY2" fmla="*/ 1433198 h 2019733"/>
              <a:gd name="connsiteX3" fmla="*/ 2733892 w 9161029"/>
              <a:gd name="connsiteY3" fmla="*/ 1448499 h 2019733"/>
              <a:gd name="connsiteX4" fmla="*/ 4182446 w 9161029"/>
              <a:gd name="connsiteY4" fmla="*/ 1729016 h 2019733"/>
              <a:gd name="connsiteX5" fmla="*/ 5253561 w 9161029"/>
              <a:gd name="connsiteY5" fmla="*/ 1973830 h 2019733"/>
              <a:gd name="connsiteX6" fmla="*/ 7084656 w 9161029"/>
              <a:gd name="connsiteY6" fmla="*/ 2019733 h 2019733"/>
              <a:gd name="connsiteX7" fmla="*/ 8885148 w 9161029"/>
              <a:gd name="connsiteY7" fmla="*/ 1764718 h 2019733"/>
              <a:gd name="connsiteX8" fmla="*/ 9155476 w 9161029"/>
              <a:gd name="connsiteY8" fmla="*/ 1606608 h 2019733"/>
              <a:gd name="connsiteX9" fmla="*/ 9160577 w 9161029"/>
              <a:gd name="connsiteY9" fmla="*/ 12 h 2019733"/>
              <a:gd name="connsiteX10" fmla="*/ 0 w 9161029"/>
              <a:gd name="connsiteY10" fmla="*/ 2639 h 2019733"/>
              <a:gd name="connsiteX11" fmla="*/ 0 w 9161029"/>
              <a:gd name="connsiteY11" fmla="*/ 1739216 h 2019733"/>
              <a:gd name="connsiteX0" fmla="*/ 0 w 9161029"/>
              <a:gd name="connsiteY0" fmla="*/ 1739216 h 2019733"/>
              <a:gd name="connsiteX1" fmla="*/ 1208829 w 9161029"/>
              <a:gd name="connsiteY1" fmla="*/ 1479101 h 2019733"/>
              <a:gd name="connsiteX2" fmla="*/ 2035117 w 9161029"/>
              <a:gd name="connsiteY2" fmla="*/ 1433198 h 2019733"/>
              <a:gd name="connsiteX3" fmla="*/ 2733892 w 9161029"/>
              <a:gd name="connsiteY3" fmla="*/ 1448499 h 2019733"/>
              <a:gd name="connsiteX4" fmla="*/ 4182446 w 9161029"/>
              <a:gd name="connsiteY4" fmla="*/ 1729016 h 2019733"/>
              <a:gd name="connsiteX5" fmla="*/ 5253561 w 9161029"/>
              <a:gd name="connsiteY5" fmla="*/ 1973830 h 2019733"/>
              <a:gd name="connsiteX6" fmla="*/ 7084656 w 9161029"/>
              <a:gd name="connsiteY6" fmla="*/ 2019733 h 2019733"/>
              <a:gd name="connsiteX7" fmla="*/ 8885148 w 9161029"/>
              <a:gd name="connsiteY7" fmla="*/ 1764718 h 2019733"/>
              <a:gd name="connsiteX8" fmla="*/ 9155476 w 9161029"/>
              <a:gd name="connsiteY8" fmla="*/ 1606608 h 2019733"/>
              <a:gd name="connsiteX9" fmla="*/ 9160577 w 9161029"/>
              <a:gd name="connsiteY9" fmla="*/ 12 h 2019733"/>
              <a:gd name="connsiteX10" fmla="*/ 0 w 9161029"/>
              <a:gd name="connsiteY10" fmla="*/ 2639 h 2019733"/>
              <a:gd name="connsiteX11" fmla="*/ 0 w 9161029"/>
              <a:gd name="connsiteY11" fmla="*/ 1739216 h 2019733"/>
              <a:gd name="connsiteX0" fmla="*/ 0 w 9161029"/>
              <a:gd name="connsiteY0" fmla="*/ 1739216 h 2019733"/>
              <a:gd name="connsiteX1" fmla="*/ 1208829 w 9161029"/>
              <a:gd name="connsiteY1" fmla="*/ 1479101 h 2019733"/>
              <a:gd name="connsiteX2" fmla="*/ 2035117 w 9161029"/>
              <a:gd name="connsiteY2" fmla="*/ 1433198 h 2019733"/>
              <a:gd name="connsiteX3" fmla="*/ 2733892 w 9161029"/>
              <a:gd name="connsiteY3" fmla="*/ 1448499 h 2019733"/>
              <a:gd name="connsiteX4" fmla="*/ 4182446 w 9161029"/>
              <a:gd name="connsiteY4" fmla="*/ 1729016 h 2019733"/>
              <a:gd name="connsiteX5" fmla="*/ 5253561 w 9161029"/>
              <a:gd name="connsiteY5" fmla="*/ 1973830 h 2019733"/>
              <a:gd name="connsiteX6" fmla="*/ 7084656 w 9161029"/>
              <a:gd name="connsiteY6" fmla="*/ 2019733 h 2019733"/>
              <a:gd name="connsiteX7" fmla="*/ 8885148 w 9161029"/>
              <a:gd name="connsiteY7" fmla="*/ 1764718 h 2019733"/>
              <a:gd name="connsiteX8" fmla="*/ 9155476 w 9161029"/>
              <a:gd name="connsiteY8" fmla="*/ 1606608 h 2019733"/>
              <a:gd name="connsiteX9" fmla="*/ 9160577 w 9161029"/>
              <a:gd name="connsiteY9" fmla="*/ 12 h 2019733"/>
              <a:gd name="connsiteX10" fmla="*/ 0 w 9161029"/>
              <a:gd name="connsiteY10" fmla="*/ 2639 h 2019733"/>
              <a:gd name="connsiteX11" fmla="*/ 0 w 9161029"/>
              <a:gd name="connsiteY11" fmla="*/ 1739216 h 2019733"/>
              <a:gd name="connsiteX0" fmla="*/ 8028 w 9169057"/>
              <a:gd name="connsiteY0" fmla="*/ 1739216 h 2019733"/>
              <a:gd name="connsiteX1" fmla="*/ 1216857 w 9169057"/>
              <a:gd name="connsiteY1" fmla="*/ 1479101 h 2019733"/>
              <a:gd name="connsiteX2" fmla="*/ 2043145 w 9169057"/>
              <a:gd name="connsiteY2" fmla="*/ 1433198 h 2019733"/>
              <a:gd name="connsiteX3" fmla="*/ 2741920 w 9169057"/>
              <a:gd name="connsiteY3" fmla="*/ 1448499 h 2019733"/>
              <a:gd name="connsiteX4" fmla="*/ 4190474 w 9169057"/>
              <a:gd name="connsiteY4" fmla="*/ 1729016 h 2019733"/>
              <a:gd name="connsiteX5" fmla="*/ 5261589 w 9169057"/>
              <a:gd name="connsiteY5" fmla="*/ 1973830 h 2019733"/>
              <a:gd name="connsiteX6" fmla="*/ 7092684 w 9169057"/>
              <a:gd name="connsiteY6" fmla="*/ 2019733 h 2019733"/>
              <a:gd name="connsiteX7" fmla="*/ 8893176 w 9169057"/>
              <a:gd name="connsiteY7" fmla="*/ 1764718 h 2019733"/>
              <a:gd name="connsiteX8" fmla="*/ 9163504 w 9169057"/>
              <a:gd name="connsiteY8" fmla="*/ 1606608 h 2019733"/>
              <a:gd name="connsiteX9" fmla="*/ 9168605 w 9169057"/>
              <a:gd name="connsiteY9" fmla="*/ 12 h 2019733"/>
              <a:gd name="connsiteX10" fmla="*/ 8028 w 9169057"/>
              <a:gd name="connsiteY10" fmla="*/ 2639 h 2019733"/>
              <a:gd name="connsiteX11" fmla="*/ 8028 w 9169057"/>
              <a:gd name="connsiteY11" fmla="*/ 1739216 h 2019733"/>
              <a:gd name="connsiteX0" fmla="*/ 737673 w 9898702"/>
              <a:gd name="connsiteY0" fmla="*/ 1739216 h 2019733"/>
              <a:gd name="connsiteX1" fmla="*/ 1946502 w 9898702"/>
              <a:gd name="connsiteY1" fmla="*/ 1479101 h 2019733"/>
              <a:gd name="connsiteX2" fmla="*/ 2772790 w 9898702"/>
              <a:gd name="connsiteY2" fmla="*/ 1433198 h 2019733"/>
              <a:gd name="connsiteX3" fmla="*/ 3471565 w 9898702"/>
              <a:gd name="connsiteY3" fmla="*/ 1448499 h 2019733"/>
              <a:gd name="connsiteX4" fmla="*/ 4920119 w 9898702"/>
              <a:gd name="connsiteY4" fmla="*/ 1729016 h 2019733"/>
              <a:gd name="connsiteX5" fmla="*/ 5991234 w 9898702"/>
              <a:gd name="connsiteY5" fmla="*/ 1973830 h 2019733"/>
              <a:gd name="connsiteX6" fmla="*/ 7822329 w 9898702"/>
              <a:gd name="connsiteY6" fmla="*/ 2019733 h 2019733"/>
              <a:gd name="connsiteX7" fmla="*/ 9622821 w 9898702"/>
              <a:gd name="connsiteY7" fmla="*/ 1764718 h 2019733"/>
              <a:gd name="connsiteX8" fmla="*/ 9893149 w 9898702"/>
              <a:gd name="connsiteY8" fmla="*/ 1606608 h 2019733"/>
              <a:gd name="connsiteX9" fmla="*/ 9898250 w 9898702"/>
              <a:gd name="connsiteY9" fmla="*/ 12 h 2019733"/>
              <a:gd name="connsiteX10" fmla="*/ 737673 w 9898702"/>
              <a:gd name="connsiteY10" fmla="*/ 2639 h 2019733"/>
              <a:gd name="connsiteX11" fmla="*/ 737673 w 9898702"/>
              <a:gd name="connsiteY11" fmla="*/ 1739216 h 2019733"/>
              <a:gd name="connsiteX0" fmla="*/ 753082 w 9914111"/>
              <a:gd name="connsiteY0" fmla="*/ 1739216 h 2019733"/>
              <a:gd name="connsiteX1" fmla="*/ 1961911 w 9914111"/>
              <a:gd name="connsiteY1" fmla="*/ 1479101 h 2019733"/>
              <a:gd name="connsiteX2" fmla="*/ 2788199 w 9914111"/>
              <a:gd name="connsiteY2" fmla="*/ 1433198 h 2019733"/>
              <a:gd name="connsiteX3" fmla="*/ 3486974 w 9914111"/>
              <a:gd name="connsiteY3" fmla="*/ 1448499 h 2019733"/>
              <a:gd name="connsiteX4" fmla="*/ 4935528 w 9914111"/>
              <a:gd name="connsiteY4" fmla="*/ 1729016 h 2019733"/>
              <a:gd name="connsiteX5" fmla="*/ 6006643 w 9914111"/>
              <a:gd name="connsiteY5" fmla="*/ 1973830 h 2019733"/>
              <a:gd name="connsiteX6" fmla="*/ 7837738 w 9914111"/>
              <a:gd name="connsiteY6" fmla="*/ 2019733 h 2019733"/>
              <a:gd name="connsiteX7" fmla="*/ 9638230 w 9914111"/>
              <a:gd name="connsiteY7" fmla="*/ 1764718 h 2019733"/>
              <a:gd name="connsiteX8" fmla="*/ 9908558 w 9914111"/>
              <a:gd name="connsiteY8" fmla="*/ 1606608 h 2019733"/>
              <a:gd name="connsiteX9" fmla="*/ 9913659 w 9914111"/>
              <a:gd name="connsiteY9" fmla="*/ 12 h 2019733"/>
              <a:gd name="connsiteX10" fmla="*/ 753082 w 9914111"/>
              <a:gd name="connsiteY10" fmla="*/ 2639 h 2019733"/>
              <a:gd name="connsiteX11" fmla="*/ 753082 w 9914111"/>
              <a:gd name="connsiteY11" fmla="*/ 1739216 h 2019733"/>
              <a:gd name="connsiteX0" fmla="*/ 678562 w 9839591"/>
              <a:gd name="connsiteY0" fmla="*/ 1739216 h 2019733"/>
              <a:gd name="connsiteX1" fmla="*/ 1887391 w 9839591"/>
              <a:gd name="connsiteY1" fmla="*/ 1479101 h 2019733"/>
              <a:gd name="connsiteX2" fmla="*/ 2713679 w 9839591"/>
              <a:gd name="connsiteY2" fmla="*/ 1433198 h 2019733"/>
              <a:gd name="connsiteX3" fmla="*/ 3412454 w 9839591"/>
              <a:gd name="connsiteY3" fmla="*/ 1448499 h 2019733"/>
              <a:gd name="connsiteX4" fmla="*/ 4861008 w 9839591"/>
              <a:gd name="connsiteY4" fmla="*/ 1729016 h 2019733"/>
              <a:gd name="connsiteX5" fmla="*/ 5932123 w 9839591"/>
              <a:gd name="connsiteY5" fmla="*/ 1973830 h 2019733"/>
              <a:gd name="connsiteX6" fmla="*/ 7763218 w 9839591"/>
              <a:gd name="connsiteY6" fmla="*/ 2019733 h 2019733"/>
              <a:gd name="connsiteX7" fmla="*/ 9563710 w 9839591"/>
              <a:gd name="connsiteY7" fmla="*/ 1764718 h 2019733"/>
              <a:gd name="connsiteX8" fmla="*/ 9834038 w 9839591"/>
              <a:gd name="connsiteY8" fmla="*/ 1606608 h 2019733"/>
              <a:gd name="connsiteX9" fmla="*/ 9839139 w 9839591"/>
              <a:gd name="connsiteY9" fmla="*/ 12 h 2019733"/>
              <a:gd name="connsiteX10" fmla="*/ 678562 w 9839591"/>
              <a:gd name="connsiteY10" fmla="*/ 2639 h 2019733"/>
              <a:gd name="connsiteX11" fmla="*/ 678562 w 9839591"/>
              <a:gd name="connsiteY11" fmla="*/ 1739216 h 2019733"/>
              <a:gd name="connsiteX0" fmla="*/ 0 w 9161029"/>
              <a:gd name="connsiteY0" fmla="*/ 1739216 h 2019733"/>
              <a:gd name="connsiteX1" fmla="*/ 1208829 w 9161029"/>
              <a:gd name="connsiteY1" fmla="*/ 1479101 h 2019733"/>
              <a:gd name="connsiteX2" fmla="*/ 2035117 w 9161029"/>
              <a:gd name="connsiteY2" fmla="*/ 1433198 h 2019733"/>
              <a:gd name="connsiteX3" fmla="*/ 2733892 w 9161029"/>
              <a:gd name="connsiteY3" fmla="*/ 1448499 h 2019733"/>
              <a:gd name="connsiteX4" fmla="*/ 4182446 w 9161029"/>
              <a:gd name="connsiteY4" fmla="*/ 1729016 h 2019733"/>
              <a:gd name="connsiteX5" fmla="*/ 5253561 w 9161029"/>
              <a:gd name="connsiteY5" fmla="*/ 1973830 h 2019733"/>
              <a:gd name="connsiteX6" fmla="*/ 7084656 w 9161029"/>
              <a:gd name="connsiteY6" fmla="*/ 2019733 h 2019733"/>
              <a:gd name="connsiteX7" fmla="*/ 8885148 w 9161029"/>
              <a:gd name="connsiteY7" fmla="*/ 1764718 h 2019733"/>
              <a:gd name="connsiteX8" fmla="*/ 9155476 w 9161029"/>
              <a:gd name="connsiteY8" fmla="*/ 1606608 h 2019733"/>
              <a:gd name="connsiteX9" fmla="*/ 9160577 w 9161029"/>
              <a:gd name="connsiteY9" fmla="*/ 12 h 2019733"/>
              <a:gd name="connsiteX10" fmla="*/ 0 w 9161029"/>
              <a:gd name="connsiteY10" fmla="*/ 2639 h 2019733"/>
              <a:gd name="connsiteX11" fmla="*/ 0 w 9161029"/>
              <a:gd name="connsiteY11" fmla="*/ 1739216 h 2019733"/>
              <a:gd name="connsiteX0" fmla="*/ 0 w 9160577"/>
              <a:gd name="connsiteY0" fmla="*/ 1739204 h 2019721"/>
              <a:gd name="connsiteX1" fmla="*/ 1208829 w 9160577"/>
              <a:gd name="connsiteY1" fmla="*/ 1479089 h 2019721"/>
              <a:gd name="connsiteX2" fmla="*/ 2035117 w 9160577"/>
              <a:gd name="connsiteY2" fmla="*/ 1433186 h 2019721"/>
              <a:gd name="connsiteX3" fmla="*/ 2733892 w 9160577"/>
              <a:gd name="connsiteY3" fmla="*/ 1448487 h 2019721"/>
              <a:gd name="connsiteX4" fmla="*/ 4182446 w 9160577"/>
              <a:gd name="connsiteY4" fmla="*/ 1729004 h 2019721"/>
              <a:gd name="connsiteX5" fmla="*/ 5253561 w 9160577"/>
              <a:gd name="connsiteY5" fmla="*/ 1973818 h 2019721"/>
              <a:gd name="connsiteX6" fmla="*/ 7084656 w 9160577"/>
              <a:gd name="connsiteY6" fmla="*/ 2019721 h 2019721"/>
              <a:gd name="connsiteX7" fmla="*/ 8885148 w 9160577"/>
              <a:gd name="connsiteY7" fmla="*/ 1764706 h 2019721"/>
              <a:gd name="connsiteX8" fmla="*/ 9155476 w 9160577"/>
              <a:gd name="connsiteY8" fmla="*/ 1606596 h 2019721"/>
              <a:gd name="connsiteX9" fmla="*/ 9160577 w 9160577"/>
              <a:gd name="connsiteY9" fmla="*/ 0 h 2019721"/>
              <a:gd name="connsiteX10" fmla="*/ 0 w 9160577"/>
              <a:gd name="connsiteY10" fmla="*/ 2627 h 2019721"/>
              <a:gd name="connsiteX11" fmla="*/ 0 w 9160577"/>
              <a:gd name="connsiteY11" fmla="*/ 1739204 h 2019721"/>
              <a:gd name="connsiteX0" fmla="*/ 0 w 9160577"/>
              <a:gd name="connsiteY0" fmla="*/ 1739204 h 2019721"/>
              <a:gd name="connsiteX1" fmla="*/ 1208829 w 9160577"/>
              <a:gd name="connsiteY1" fmla="*/ 1479089 h 2019721"/>
              <a:gd name="connsiteX2" fmla="*/ 2035117 w 9160577"/>
              <a:gd name="connsiteY2" fmla="*/ 1433186 h 2019721"/>
              <a:gd name="connsiteX3" fmla="*/ 2733892 w 9160577"/>
              <a:gd name="connsiteY3" fmla="*/ 1448487 h 2019721"/>
              <a:gd name="connsiteX4" fmla="*/ 4182446 w 9160577"/>
              <a:gd name="connsiteY4" fmla="*/ 1729004 h 2019721"/>
              <a:gd name="connsiteX5" fmla="*/ 5253561 w 9160577"/>
              <a:gd name="connsiteY5" fmla="*/ 1973818 h 2019721"/>
              <a:gd name="connsiteX6" fmla="*/ 7084656 w 9160577"/>
              <a:gd name="connsiteY6" fmla="*/ 2019721 h 2019721"/>
              <a:gd name="connsiteX7" fmla="*/ 8885148 w 9160577"/>
              <a:gd name="connsiteY7" fmla="*/ 1764706 h 2019721"/>
              <a:gd name="connsiteX8" fmla="*/ 9155476 w 9160577"/>
              <a:gd name="connsiteY8" fmla="*/ 1606596 h 2019721"/>
              <a:gd name="connsiteX9" fmla="*/ 9160577 w 9160577"/>
              <a:gd name="connsiteY9" fmla="*/ 0 h 2019721"/>
              <a:gd name="connsiteX10" fmla="*/ 0 w 9160577"/>
              <a:gd name="connsiteY10" fmla="*/ 2627 h 2019721"/>
              <a:gd name="connsiteX11" fmla="*/ 0 w 9160577"/>
              <a:gd name="connsiteY11" fmla="*/ 1739204 h 2019721"/>
              <a:gd name="connsiteX0" fmla="*/ 6614 w 9160577"/>
              <a:gd name="connsiteY0" fmla="*/ 1900327 h 2019721"/>
              <a:gd name="connsiteX1" fmla="*/ 1208829 w 9160577"/>
              <a:gd name="connsiteY1" fmla="*/ 1479089 h 2019721"/>
              <a:gd name="connsiteX2" fmla="*/ 2035117 w 9160577"/>
              <a:gd name="connsiteY2" fmla="*/ 1433186 h 2019721"/>
              <a:gd name="connsiteX3" fmla="*/ 2733892 w 9160577"/>
              <a:gd name="connsiteY3" fmla="*/ 1448487 h 2019721"/>
              <a:gd name="connsiteX4" fmla="*/ 4182446 w 9160577"/>
              <a:gd name="connsiteY4" fmla="*/ 1729004 h 2019721"/>
              <a:gd name="connsiteX5" fmla="*/ 5253561 w 9160577"/>
              <a:gd name="connsiteY5" fmla="*/ 1973818 h 2019721"/>
              <a:gd name="connsiteX6" fmla="*/ 7084656 w 9160577"/>
              <a:gd name="connsiteY6" fmla="*/ 2019721 h 2019721"/>
              <a:gd name="connsiteX7" fmla="*/ 8885148 w 9160577"/>
              <a:gd name="connsiteY7" fmla="*/ 1764706 h 2019721"/>
              <a:gd name="connsiteX8" fmla="*/ 9155476 w 9160577"/>
              <a:gd name="connsiteY8" fmla="*/ 1606596 h 2019721"/>
              <a:gd name="connsiteX9" fmla="*/ 9160577 w 9160577"/>
              <a:gd name="connsiteY9" fmla="*/ 0 h 2019721"/>
              <a:gd name="connsiteX10" fmla="*/ 0 w 9160577"/>
              <a:gd name="connsiteY10" fmla="*/ 2627 h 2019721"/>
              <a:gd name="connsiteX11" fmla="*/ 6614 w 9160577"/>
              <a:gd name="connsiteY11" fmla="*/ 1900327 h 2019721"/>
              <a:gd name="connsiteX0" fmla="*/ 6614 w 9160577"/>
              <a:gd name="connsiteY0" fmla="*/ 1900327 h 2019721"/>
              <a:gd name="connsiteX1" fmla="*/ 1255132 w 9160577"/>
              <a:gd name="connsiteY1" fmla="*/ 1814761 h 2019721"/>
              <a:gd name="connsiteX2" fmla="*/ 2035117 w 9160577"/>
              <a:gd name="connsiteY2" fmla="*/ 1433186 h 2019721"/>
              <a:gd name="connsiteX3" fmla="*/ 2733892 w 9160577"/>
              <a:gd name="connsiteY3" fmla="*/ 1448487 h 2019721"/>
              <a:gd name="connsiteX4" fmla="*/ 4182446 w 9160577"/>
              <a:gd name="connsiteY4" fmla="*/ 1729004 h 2019721"/>
              <a:gd name="connsiteX5" fmla="*/ 5253561 w 9160577"/>
              <a:gd name="connsiteY5" fmla="*/ 1973818 h 2019721"/>
              <a:gd name="connsiteX6" fmla="*/ 7084656 w 9160577"/>
              <a:gd name="connsiteY6" fmla="*/ 2019721 h 2019721"/>
              <a:gd name="connsiteX7" fmla="*/ 8885148 w 9160577"/>
              <a:gd name="connsiteY7" fmla="*/ 1764706 h 2019721"/>
              <a:gd name="connsiteX8" fmla="*/ 9155476 w 9160577"/>
              <a:gd name="connsiteY8" fmla="*/ 1606596 h 2019721"/>
              <a:gd name="connsiteX9" fmla="*/ 9160577 w 9160577"/>
              <a:gd name="connsiteY9" fmla="*/ 0 h 2019721"/>
              <a:gd name="connsiteX10" fmla="*/ 0 w 9160577"/>
              <a:gd name="connsiteY10" fmla="*/ 2627 h 2019721"/>
              <a:gd name="connsiteX11" fmla="*/ 6614 w 9160577"/>
              <a:gd name="connsiteY11" fmla="*/ 1900327 h 2019721"/>
              <a:gd name="connsiteX0" fmla="*/ 6614 w 9160577"/>
              <a:gd name="connsiteY0" fmla="*/ 1900327 h 2019721"/>
              <a:gd name="connsiteX1" fmla="*/ 1255132 w 9160577"/>
              <a:gd name="connsiteY1" fmla="*/ 1814761 h 2019721"/>
              <a:gd name="connsiteX2" fmla="*/ 2524605 w 9160577"/>
              <a:gd name="connsiteY2" fmla="*/ 1811376 h 2019721"/>
              <a:gd name="connsiteX3" fmla="*/ 2733892 w 9160577"/>
              <a:gd name="connsiteY3" fmla="*/ 1448487 h 2019721"/>
              <a:gd name="connsiteX4" fmla="*/ 4182446 w 9160577"/>
              <a:gd name="connsiteY4" fmla="*/ 1729004 h 2019721"/>
              <a:gd name="connsiteX5" fmla="*/ 5253561 w 9160577"/>
              <a:gd name="connsiteY5" fmla="*/ 1973818 h 2019721"/>
              <a:gd name="connsiteX6" fmla="*/ 7084656 w 9160577"/>
              <a:gd name="connsiteY6" fmla="*/ 2019721 h 2019721"/>
              <a:gd name="connsiteX7" fmla="*/ 8885148 w 9160577"/>
              <a:gd name="connsiteY7" fmla="*/ 1764706 h 2019721"/>
              <a:gd name="connsiteX8" fmla="*/ 9155476 w 9160577"/>
              <a:gd name="connsiteY8" fmla="*/ 1606596 h 2019721"/>
              <a:gd name="connsiteX9" fmla="*/ 9160577 w 9160577"/>
              <a:gd name="connsiteY9" fmla="*/ 0 h 2019721"/>
              <a:gd name="connsiteX10" fmla="*/ 0 w 9160577"/>
              <a:gd name="connsiteY10" fmla="*/ 2627 h 2019721"/>
              <a:gd name="connsiteX11" fmla="*/ 6614 w 9160577"/>
              <a:gd name="connsiteY11" fmla="*/ 1900327 h 2019721"/>
              <a:gd name="connsiteX0" fmla="*/ 6614 w 9160577"/>
              <a:gd name="connsiteY0" fmla="*/ 1900327 h 2019721"/>
              <a:gd name="connsiteX1" fmla="*/ 1255132 w 9160577"/>
              <a:gd name="connsiteY1" fmla="*/ 1814761 h 2019721"/>
              <a:gd name="connsiteX2" fmla="*/ 2733892 w 9160577"/>
              <a:gd name="connsiteY2" fmla="*/ 1448487 h 2019721"/>
              <a:gd name="connsiteX3" fmla="*/ 4182446 w 9160577"/>
              <a:gd name="connsiteY3" fmla="*/ 1729004 h 2019721"/>
              <a:gd name="connsiteX4" fmla="*/ 5253561 w 9160577"/>
              <a:gd name="connsiteY4" fmla="*/ 1973818 h 2019721"/>
              <a:gd name="connsiteX5" fmla="*/ 7084656 w 9160577"/>
              <a:gd name="connsiteY5" fmla="*/ 2019721 h 2019721"/>
              <a:gd name="connsiteX6" fmla="*/ 8885148 w 9160577"/>
              <a:gd name="connsiteY6" fmla="*/ 1764706 h 2019721"/>
              <a:gd name="connsiteX7" fmla="*/ 9155476 w 9160577"/>
              <a:gd name="connsiteY7" fmla="*/ 1606596 h 2019721"/>
              <a:gd name="connsiteX8" fmla="*/ 9160577 w 9160577"/>
              <a:gd name="connsiteY8" fmla="*/ 0 h 2019721"/>
              <a:gd name="connsiteX9" fmla="*/ 0 w 9160577"/>
              <a:gd name="connsiteY9" fmla="*/ 2627 h 2019721"/>
              <a:gd name="connsiteX10" fmla="*/ 6614 w 9160577"/>
              <a:gd name="connsiteY10" fmla="*/ 1900327 h 2019721"/>
              <a:gd name="connsiteX0" fmla="*/ 6614 w 9160577"/>
              <a:gd name="connsiteY0" fmla="*/ 1900327 h 2019721"/>
              <a:gd name="connsiteX1" fmla="*/ 1255132 w 9160577"/>
              <a:gd name="connsiteY1" fmla="*/ 1814761 h 2019721"/>
              <a:gd name="connsiteX2" fmla="*/ 2733892 w 9160577"/>
              <a:gd name="connsiteY2" fmla="*/ 1448487 h 2019721"/>
              <a:gd name="connsiteX3" fmla="*/ 5253561 w 9160577"/>
              <a:gd name="connsiteY3" fmla="*/ 1973818 h 2019721"/>
              <a:gd name="connsiteX4" fmla="*/ 7084656 w 9160577"/>
              <a:gd name="connsiteY4" fmla="*/ 2019721 h 2019721"/>
              <a:gd name="connsiteX5" fmla="*/ 8885148 w 9160577"/>
              <a:gd name="connsiteY5" fmla="*/ 1764706 h 2019721"/>
              <a:gd name="connsiteX6" fmla="*/ 9155476 w 9160577"/>
              <a:gd name="connsiteY6" fmla="*/ 1606596 h 2019721"/>
              <a:gd name="connsiteX7" fmla="*/ 9160577 w 9160577"/>
              <a:gd name="connsiteY7" fmla="*/ 0 h 2019721"/>
              <a:gd name="connsiteX8" fmla="*/ 0 w 9160577"/>
              <a:gd name="connsiteY8" fmla="*/ 2627 h 2019721"/>
              <a:gd name="connsiteX9" fmla="*/ 6614 w 9160577"/>
              <a:gd name="connsiteY9" fmla="*/ 1900327 h 2019721"/>
              <a:gd name="connsiteX0" fmla="*/ 6614 w 9160577"/>
              <a:gd name="connsiteY0" fmla="*/ 1900327 h 2019721"/>
              <a:gd name="connsiteX1" fmla="*/ 1255132 w 9160577"/>
              <a:gd name="connsiteY1" fmla="*/ 1814761 h 2019721"/>
              <a:gd name="connsiteX2" fmla="*/ 4890285 w 9160577"/>
              <a:gd name="connsiteY2" fmla="*/ 1956471 h 2019721"/>
              <a:gd name="connsiteX3" fmla="*/ 5253561 w 9160577"/>
              <a:gd name="connsiteY3" fmla="*/ 1973818 h 2019721"/>
              <a:gd name="connsiteX4" fmla="*/ 7084656 w 9160577"/>
              <a:gd name="connsiteY4" fmla="*/ 2019721 h 2019721"/>
              <a:gd name="connsiteX5" fmla="*/ 8885148 w 9160577"/>
              <a:gd name="connsiteY5" fmla="*/ 1764706 h 2019721"/>
              <a:gd name="connsiteX6" fmla="*/ 9155476 w 9160577"/>
              <a:gd name="connsiteY6" fmla="*/ 1606596 h 2019721"/>
              <a:gd name="connsiteX7" fmla="*/ 9160577 w 9160577"/>
              <a:gd name="connsiteY7" fmla="*/ 0 h 2019721"/>
              <a:gd name="connsiteX8" fmla="*/ 0 w 9160577"/>
              <a:gd name="connsiteY8" fmla="*/ 2627 h 2019721"/>
              <a:gd name="connsiteX9" fmla="*/ 6614 w 9160577"/>
              <a:gd name="connsiteY9" fmla="*/ 1900327 h 2019721"/>
              <a:gd name="connsiteX0" fmla="*/ 6614 w 9160577"/>
              <a:gd name="connsiteY0" fmla="*/ 1900327 h 2019721"/>
              <a:gd name="connsiteX1" fmla="*/ 1255132 w 9160577"/>
              <a:gd name="connsiteY1" fmla="*/ 1814761 h 2019721"/>
              <a:gd name="connsiteX2" fmla="*/ 4890285 w 9160577"/>
              <a:gd name="connsiteY2" fmla="*/ 1956471 h 2019721"/>
              <a:gd name="connsiteX3" fmla="*/ 7084656 w 9160577"/>
              <a:gd name="connsiteY3" fmla="*/ 2019721 h 2019721"/>
              <a:gd name="connsiteX4" fmla="*/ 8885148 w 9160577"/>
              <a:gd name="connsiteY4" fmla="*/ 1764706 h 2019721"/>
              <a:gd name="connsiteX5" fmla="*/ 9155476 w 9160577"/>
              <a:gd name="connsiteY5" fmla="*/ 1606596 h 2019721"/>
              <a:gd name="connsiteX6" fmla="*/ 9160577 w 9160577"/>
              <a:gd name="connsiteY6" fmla="*/ 0 h 2019721"/>
              <a:gd name="connsiteX7" fmla="*/ 0 w 9160577"/>
              <a:gd name="connsiteY7" fmla="*/ 2627 h 2019721"/>
              <a:gd name="connsiteX8" fmla="*/ 6614 w 9160577"/>
              <a:gd name="connsiteY8" fmla="*/ 1900327 h 2019721"/>
              <a:gd name="connsiteX0" fmla="*/ 6614 w 9160577"/>
              <a:gd name="connsiteY0" fmla="*/ 1900327 h 2019721"/>
              <a:gd name="connsiteX1" fmla="*/ 1255132 w 9160577"/>
              <a:gd name="connsiteY1" fmla="*/ 1814761 h 2019721"/>
              <a:gd name="connsiteX2" fmla="*/ 4916744 w 9160577"/>
              <a:gd name="connsiteY2" fmla="*/ 1972136 h 2019721"/>
              <a:gd name="connsiteX3" fmla="*/ 7084656 w 9160577"/>
              <a:gd name="connsiteY3" fmla="*/ 2019721 h 2019721"/>
              <a:gd name="connsiteX4" fmla="*/ 8885148 w 9160577"/>
              <a:gd name="connsiteY4" fmla="*/ 1764706 h 2019721"/>
              <a:gd name="connsiteX5" fmla="*/ 9155476 w 9160577"/>
              <a:gd name="connsiteY5" fmla="*/ 1606596 h 2019721"/>
              <a:gd name="connsiteX6" fmla="*/ 9160577 w 9160577"/>
              <a:gd name="connsiteY6" fmla="*/ 0 h 2019721"/>
              <a:gd name="connsiteX7" fmla="*/ 0 w 9160577"/>
              <a:gd name="connsiteY7" fmla="*/ 2627 h 2019721"/>
              <a:gd name="connsiteX8" fmla="*/ 6614 w 9160577"/>
              <a:gd name="connsiteY8" fmla="*/ 1900327 h 2019721"/>
              <a:gd name="connsiteX0" fmla="*/ 6614 w 9160577"/>
              <a:gd name="connsiteY0" fmla="*/ 1900327 h 2024643"/>
              <a:gd name="connsiteX1" fmla="*/ 1255132 w 9160577"/>
              <a:gd name="connsiteY1" fmla="*/ 1814761 h 2024643"/>
              <a:gd name="connsiteX2" fmla="*/ 4916744 w 9160577"/>
              <a:gd name="connsiteY2" fmla="*/ 1972136 h 2024643"/>
              <a:gd name="connsiteX3" fmla="*/ 7084656 w 9160577"/>
              <a:gd name="connsiteY3" fmla="*/ 2019721 h 2024643"/>
              <a:gd name="connsiteX4" fmla="*/ 8885148 w 9160577"/>
              <a:gd name="connsiteY4" fmla="*/ 1764706 h 2024643"/>
              <a:gd name="connsiteX5" fmla="*/ 9155476 w 9160577"/>
              <a:gd name="connsiteY5" fmla="*/ 1606596 h 2024643"/>
              <a:gd name="connsiteX6" fmla="*/ 9160577 w 9160577"/>
              <a:gd name="connsiteY6" fmla="*/ 0 h 2024643"/>
              <a:gd name="connsiteX7" fmla="*/ 0 w 9160577"/>
              <a:gd name="connsiteY7" fmla="*/ 2627 h 2024643"/>
              <a:gd name="connsiteX8" fmla="*/ 6614 w 9160577"/>
              <a:gd name="connsiteY8" fmla="*/ 1900327 h 2024643"/>
              <a:gd name="connsiteX0" fmla="*/ 6614 w 9160577"/>
              <a:gd name="connsiteY0" fmla="*/ 1900327 h 2024643"/>
              <a:gd name="connsiteX1" fmla="*/ 1255132 w 9160577"/>
              <a:gd name="connsiteY1" fmla="*/ 1814761 h 2024643"/>
              <a:gd name="connsiteX2" fmla="*/ 4916744 w 9160577"/>
              <a:gd name="connsiteY2" fmla="*/ 1972136 h 2024643"/>
              <a:gd name="connsiteX3" fmla="*/ 7084656 w 9160577"/>
              <a:gd name="connsiteY3" fmla="*/ 2019721 h 2024643"/>
              <a:gd name="connsiteX4" fmla="*/ 8885148 w 9160577"/>
              <a:gd name="connsiteY4" fmla="*/ 1764706 h 2024643"/>
              <a:gd name="connsiteX5" fmla="*/ 9155476 w 9160577"/>
              <a:gd name="connsiteY5" fmla="*/ 1606596 h 2024643"/>
              <a:gd name="connsiteX6" fmla="*/ 9160577 w 9160577"/>
              <a:gd name="connsiteY6" fmla="*/ 0 h 2024643"/>
              <a:gd name="connsiteX7" fmla="*/ 0 w 9160577"/>
              <a:gd name="connsiteY7" fmla="*/ 2627 h 2024643"/>
              <a:gd name="connsiteX8" fmla="*/ 6614 w 9160577"/>
              <a:gd name="connsiteY8" fmla="*/ 1900327 h 2024643"/>
              <a:gd name="connsiteX0" fmla="*/ 6614 w 9160577"/>
              <a:gd name="connsiteY0" fmla="*/ 1900327 h 2024643"/>
              <a:gd name="connsiteX1" fmla="*/ 1255132 w 9160577"/>
              <a:gd name="connsiteY1" fmla="*/ 1814761 h 2024643"/>
              <a:gd name="connsiteX2" fmla="*/ 4916744 w 9160577"/>
              <a:gd name="connsiteY2" fmla="*/ 1972136 h 2024643"/>
              <a:gd name="connsiteX3" fmla="*/ 7084656 w 9160577"/>
              <a:gd name="connsiteY3" fmla="*/ 2019721 h 2024643"/>
              <a:gd name="connsiteX4" fmla="*/ 8885148 w 9160577"/>
              <a:gd name="connsiteY4" fmla="*/ 1764706 h 2024643"/>
              <a:gd name="connsiteX5" fmla="*/ 9155476 w 9160577"/>
              <a:gd name="connsiteY5" fmla="*/ 1606596 h 2024643"/>
              <a:gd name="connsiteX6" fmla="*/ 9160577 w 9160577"/>
              <a:gd name="connsiteY6" fmla="*/ 0 h 2024643"/>
              <a:gd name="connsiteX7" fmla="*/ 0 w 9160577"/>
              <a:gd name="connsiteY7" fmla="*/ 2627 h 2024643"/>
              <a:gd name="connsiteX8" fmla="*/ 6614 w 9160577"/>
              <a:gd name="connsiteY8" fmla="*/ 1900327 h 2024643"/>
              <a:gd name="connsiteX0" fmla="*/ 6614 w 9160577"/>
              <a:gd name="connsiteY0" fmla="*/ 1900327 h 2024643"/>
              <a:gd name="connsiteX1" fmla="*/ 1255132 w 9160577"/>
              <a:gd name="connsiteY1" fmla="*/ 1814761 h 2024643"/>
              <a:gd name="connsiteX2" fmla="*/ 4916744 w 9160577"/>
              <a:gd name="connsiteY2" fmla="*/ 1972136 h 2024643"/>
              <a:gd name="connsiteX3" fmla="*/ 7084656 w 9160577"/>
              <a:gd name="connsiteY3" fmla="*/ 2019721 h 2024643"/>
              <a:gd name="connsiteX4" fmla="*/ 8885148 w 9160577"/>
              <a:gd name="connsiteY4" fmla="*/ 1764706 h 2024643"/>
              <a:gd name="connsiteX5" fmla="*/ 9148861 w 9160577"/>
              <a:gd name="connsiteY5" fmla="*/ 1886323 h 2024643"/>
              <a:gd name="connsiteX6" fmla="*/ 9160577 w 9160577"/>
              <a:gd name="connsiteY6" fmla="*/ 0 h 2024643"/>
              <a:gd name="connsiteX7" fmla="*/ 0 w 9160577"/>
              <a:gd name="connsiteY7" fmla="*/ 2627 h 2024643"/>
              <a:gd name="connsiteX8" fmla="*/ 6614 w 9160577"/>
              <a:gd name="connsiteY8" fmla="*/ 1900327 h 2024643"/>
              <a:gd name="connsiteX0" fmla="*/ 6614 w 9160577"/>
              <a:gd name="connsiteY0" fmla="*/ 1900327 h 2024643"/>
              <a:gd name="connsiteX1" fmla="*/ 1255132 w 9160577"/>
              <a:gd name="connsiteY1" fmla="*/ 1814761 h 2024643"/>
              <a:gd name="connsiteX2" fmla="*/ 4916744 w 9160577"/>
              <a:gd name="connsiteY2" fmla="*/ 1972136 h 2024643"/>
              <a:gd name="connsiteX3" fmla="*/ 7084656 w 9160577"/>
              <a:gd name="connsiteY3" fmla="*/ 2019721 h 2024643"/>
              <a:gd name="connsiteX4" fmla="*/ 9148861 w 9160577"/>
              <a:gd name="connsiteY4" fmla="*/ 1886323 h 2024643"/>
              <a:gd name="connsiteX5" fmla="*/ 9160577 w 9160577"/>
              <a:gd name="connsiteY5" fmla="*/ 0 h 2024643"/>
              <a:gd name="connsiteX6" fmla="*/ 0 w 9160577"/>
              <a:gd name="connsiteY6" fmla="*/ 2627 h 2024643"/>
              <a:gd name="connsiteX7" fmla="*/ 6614 w 9160577"/>
              <a:gd name="connsiteY7" fmla="*/ 1900327 h 2024643"/>
              <a:gd name="connsiteX0" fmla="*/ 6614 w 9160577"/>
              <a:gd name="connsiteY0" fmla="*/ 1900327 h 2024643"/>
              <a:gd name="connsiteX1" fmla="*/ 1255132 w 9160577"/>
              <a:gd name="connsiteY1" fmla="*/ 1814761 h 2024643"/>
              <a:gd name="connsiteX2" fmla="*/ 4916744 w 9160577"/>
              <a:gd name="connsiteY2" fmla="*/ 1972136 h 2024643"/>
              <a:gd name="connsiteX3" fmla="*/ 7084656 w 9160577"/>
              <a:gd name="connsiteY3" fmla="*/ 2019721 h 2024643"/>
              <a:gd name="connsiteX4" fmla="*/ 9148861 w 9160577"/>
              <a:gd name="connsiteY4" fmla="*/ 1886323 h 2024643"/>
              <a:gd name="connsiteX5" fmla="*/ 9160577 w 9160577"/>
              <a:gd name="connsiteY5" fmla="*/ 0 h 2024643"/>
              <a:gd name="connsiteX6" fmla="*/ 0 w 9160577"/>
              <a:gd name="connsiteY6" fmla="*/ 2627 h 2024643"/>
              <a:gd name="connsiteX7" fmla="*/ 6614 w 9160577"/>
              <a:gd name="connsiteY7" fmla="*/ 1900327 h 2024643"/>
              <a:gd name="connsiteX0" fmla="*/ 6614 w 9160577"/>
              <a:gd name="connsiteY0" fmla="*/ 1900327 h 2040205"/>
              <a:gd name="connsiteX1" fmla="*/ 1255132 w 9160577"/>
              <a:gd name="connsiteY1" fmla="*/ 1814761 h 2040205"/>
              <a:gd name="connsiteX2" fmla="*/ 4916744 w 9160577"/>
              <a:gd name="connsiteY2" fmla="*/ 1972136 h 2040205"/>
              <a:gd name="connsiteX3" fmla="*/ 7084656 w 9160577"/>
              <a:gd name="connsiteY3" fmla="*/ 2019721 h 2040205"/>
              <a:gd name="connsiteX4" fmla="*/ 9148861 w 9160577"/>
              <a:gd name="connsiteY4" fmla="*/ 1886323 h 2040205"/>
              <a:gd name="connsiteX5" fmla="*/ 9160577 w 9160577"/>
              <a:gd name="connsiteY5" fmla="*/ 0 h 2040205"/>
              <a:gd name="connsiteX6" fmla="*/ 0 w 9160577"/>
              <a:gd name="connsiteY6" fmla="*/ 2627 h 2040205"/>
              <a:gd name="connsiteX7" fmla="*/ 6614 w 9160577"/>
              <a:gd name="connsiteY7" fmla="*/ 1900327 h 20402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160577" h="2040205">
                <a:moveTo>
                  <a:pt x="6614" y="1900327"/>
                </a:moveTo>
                <a:lnTo>
                  <a:pt x="1255132" y="1814761"/>
                </a:lnTo>
                <a:lnTo>
                  <a:pt x="4916744" y="1972136"/>
                </a:lnTo>
                <a:cubicBezTo>
                  <a:pt x="6069337" y="2064084"/>
                  <a:pt x="6335560" y="2044139"/>
                  <a:pt x="7084656" y="2019721"/>
                </a:cubicBezTo>
                <a:cubicBezTo>
                  <a:pt x="8361433" y="1979731"/>
                  <a:pt x="8460793" y="1930789"/>
                  <a:pt x="9148861" y="1886323"/>
                </a:cubicBezTo>
                <a:cubicBezTo>
                  <a:pt x="9151411" y="1083025"/>
                  <a:pt x="9158026" y="803298"/>
                  <a:pt x="9160577" y="0"/>
                </a:cubicBezTo>
                <a:lnTo>
                  <a:pt x="0" y="2627"/>
                </a:lnTo>
                <a:cubicBezTo>
                  <a:pt x="2205" y="635194"/>
                  <a:pt x="4409" y="1267760"/>
                  <a:pt x="6614" y="190032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pic>
        <p:nvPicPr>
          <p:cNvPr id="5" name="Picture 7" descr="_0000_NHSBT_Ribbon_NHS_Blue_RGB_WhiteAbv_DRAF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8" r="4449"/>
          <a:stretch>
            <a:fillRect/>
          </a:stretch>
        </p:blipFill>
        <p:spPr bwMode="auto">
          <a:xfrm>
            <a:off x="-6350" y="3584575"/>
            <a:ext cx="12212638" cy="2941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7" descr="NHSBloodandTransplantR1RGB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07400" y="365125"/>
            <a:ext cx="3287713" cy="690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6900" y="2066926"/>
            <a:ext cx="10363200" cy="1362075"/>
          </a:xfrm>
        </p:spPr>
        <p:txBody>
          <a:bodyPr/>
          <a:lstStyle>
            <a:lvl1pPr algn="l">
              <a:defRPr sz="5000" b="1" cap="none">
                <a:solidFill>
                  <a:srgbClr val="0072C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96900" y="2837022"/>
            <a:ext cx="10363200" cy="669607"/>
          </a:xfrm>
        </p:spPr>
        <p:txBody>
          <a:bodyPr/>
          <a:lstStyle>
            <a:lvl1pPr marL="0" indent="0" algn="l">
              <a:buNone/>
              <a:defRPr sz="3500">
                <a:solidFill>
                  <a:srgbClr val="0072C6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3480394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 descr="NHSBloodandTransplantR1RGB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28150" y="261938"/>
            <a:ext cx="2493963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9861899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3666715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1737570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39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316379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A90034-4428-45FD-902B-63B670915D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DE52643-9DB4-4F47-9C67-5C0C0E4E7C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9133915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1" y="1858963"/>
            <a:ext cx="4550833" cy="335756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63634" y="1858963"/>
            <a:ext cx="4550833" cy="335756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4019214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7" y="365126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0318" y="1681163"/>
            <a:ext cx="5158316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0318" y="2505075"/>
            <a:ext cx="5158316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71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71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3792398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2966808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0265047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67971865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31353061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6215106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588251" y="625475"/>
            <a:ext cx="2326216" cy="459105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625475"/>
            <a:ext cx="6775451" cy="459105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2436381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319489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084101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690ABC-A481-4772-98A2-03E9C5CE5E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1" y="1709739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F78D108-191C-4D88-9FA0-DBC6EC9949C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01350772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39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5089817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1" y="1858963"/>
            <a:ext cx="4550833" cy="335756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63634" y="1858963"/>
            <a:ext cx="4550833" cy="335756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8581936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7" y="365126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0318" y="1681163"/>
            <a:ext cx="5158316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0318" y="2505075"/>
            <a:ext cx="5158316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71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71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9785703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0702371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2016276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017418440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983320998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21033571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588251" y="625475"/>
            <a:ext cx="2326216" cy="459105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625475"/>
            <a:ext cx="6775451" cy="459105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0942948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660366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A4E794-85E4-4D32-A652-C5115E3E85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E53C0A4-4684-4F1D-A51C-85B3E07E4FC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562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4B8D168-D837-454E-98BC-49277381882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97600" y="1825625"/>
            <a:ext cx="51562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13371987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08050667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39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913547937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1" y="1858963"/>
            <a:ext cx="4550833" cy="335756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63634" y="1858963"/>
            <a:ext cx="4550833" cy="335756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26137765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7" y="365126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0318" y="1681163"/>
            <a:ext cx="5158316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0318" y="2505075"/>
            <a:ext cx="5158316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71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71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47524776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68918358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70860277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29242811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0860305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25795067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588251" y="625475"/>
            <a:ext cx="2326216" cy="459105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625475"/>
            <a:ext cx="6775451" cy="459105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698386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C63794-67C2-45D3-A70C-E85655BE59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0317" y="365126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21261F5-D07E-4624-87EE-FF3D49D7E60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40318" y="1681163"/>
            <a:ext cx="5158316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F56B7A9-0016-4B9D-B239-3A51EE63E23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40318" y="2505075"/>
            <a:ext cx="5158316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555740D-EB16-4DED-B81E-C5F20AB6558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71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0D67389-0DEF-4D3D-A82A-BD9A2E2C962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71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78597641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68213815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93539967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39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840340141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1" y="1858963"/>
            <a:ext cx="4550833" cy="335756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63634" y="1858963"/>
            <a:ext cx="4550833" cy="335756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27462309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7" y="365126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0318" y="1681163"/>
            <a:ext cx="5158316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0318" y="2505075"/>
            <a:ext cx="5158316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71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71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13858141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94693140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03561951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057636385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83067119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530303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2983EC-C6A4-4499-B5AE-E3C0E914EA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72017328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588251" y="625475"/>
            <a:ext cx="2326216" cy="459105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625475"/>
            <a:ext cx="6775451" cy="459105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63555661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3880974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HSBT templa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17418566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1"/>
            <a:ext cx="105156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6"/>
            <a:ext cx="10515600" cy="1500187"/>
          </a:xfrm>
        </p:spPr>
        <p:txBody>
          <a:bodyPr/>
          <a:lstStyle>
            <a:lvl1pPr marL="0" indent="0">
              <a:buNone/>
              <a:defRPr sz="1800"/>
            </a:lvl1pPr>
            <a:lvl2pPr marL="342900" indent="0">
              <a:buNone/>
              <a:defRPr sz="1500"/>
            </a:lvl2pPr>
            <a:lvl3pPr marL="685800" indent="0">
              <a:buNone/>
              <a:defRPr sz="135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403413777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2" y="1858963"/>
            <a:ext cx="4550833" cy="335756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63636" y="1858963"/>
            <a:ext cx="4550833" cy="335756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56061142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7" y="365128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0319" y="1681163"/>
            <a:ext cx="5158316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0319" y="2505075"/>
            <a:ext cx="5158316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717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71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66984889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24792782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01562483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9" y="457200"/>
            <a:ext cx="393276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717" y="987428"/>
            <a:ext cx="617220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319" y="2057400"/>
            <a:ext cx="393276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77472667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9" y="457200"/>
            <a:ext cx="393276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717" y="987428"/>
            <a:ext cx="617220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319" y="2057400"/>
            <a:ext cx="393276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0960952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19352247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43844668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588251" y="625475"/>
            <a:ext cx="2326216" cy="459105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1" y="625475"/>
            <a:ext cx="6775451" cy="459105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58823271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22606718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05680683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39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28411242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1" y="1858963"/>
            <a:ext cx="4550833" cy="335756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63634" y="1858963"/>
            <a:ext cx="4550833" cy="335756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3476745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7" y="365126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0318" y="1681163"/>
            <a:ext cx="5158316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0318" y="2505075"/>
            <a:ext cx="5158316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71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71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2619539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40005741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74417911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719474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E29E04-607F-491F-8EB8-78FD9A995F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053C79D-59CB-4933-9C5C-67EEC40B891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717" y="987426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0310776-1840-4325-BC11-9CD86425590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811046778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81566876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32843457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588251" y="625475"/>
            <a:ext cx="2326216" cy="459105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625475"/>
            <a:ext cx="6775451" cy="459105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15852518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A17E0D-9386-43DD-A69D-74EAFADE84A8}" type="datetimeFigureOut">
              <a:rPr lang="en-GB" smtClean="0"/>
              <a:t>27/06/2022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8001F9-3630-4594-BDEC-A5C094B3CCC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46683318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A17E0D-9386-43DD-A69D-74EAFADE84A8}" type="datetimeFigureOut">
              <a:rPr lang="en-GB" smtClean="0"/>
              <a:t>27/06/2022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8001F9-3630-4594-BDEC-A5C094B3CCC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7069099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A17E0D-9386-43DD-A69D-74EAFADE84A8}" type="datetimeFigureOut">
              <a:rPr lang="en-GB" smtClean="0"/>
              <a:t>27/06/2022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8001F9-3630-4594-BDEC-A5C094B3CCC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48531077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A17E0D-9386-43DD-A69D-74EAFADE84A8}" type="datetimeFigureOut">
              <a:rPr lang="en-GB" smtClean="0"/>
              <a:t>27/06/2022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8001F9-3630-4594-BDEC-A5C094B3CCC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3872518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A17E0D-9386-43DD-A69D-74EAFADE84A8}" type="datetimeFigureOut">
              <a:rPr lang="en-GB" smtClean="0"/>
              <a:t>27/06/2022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8001F9-3630-4594-BDEC-A5C094B3CCC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88252341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A17E0D-9386-43DD-A69D-74EAFADE84A8}" type="datetimeFigureOut">
              <a:rPr lang="en-GB" smtClean="0"/>
              <a:t>27/06/2022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8001F9-3630-4594-BDEC-A5C094B3CCC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31314588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A17E0D-9386-43DD-A69D-74EAFADE84A8}" type="datetimeFigureOut">
              <a:rPr lang="en-GB" smtClean="0"/>
              <a:t>27/06/2022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8001F9-3630-4594-BDEC-A5C094B3CCC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588193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9AB9DD-66C4-49AC-8E85-D880729EF3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26E79F6-3585-46A3-A4E3-E061330735D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717" y="987426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62CA771-ECE3-40CD-84A7-24DB29C04C5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871540443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A17E0D-9386-43DD-A69D-74EAFADE84A8}" type="datetimeFigureOut">
              <a:rPr lang="en-GB" smtClean="0"/>
              <a:t>27/06/2022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8001F9-3630-4594-BDEC-A5C094B3CCC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03053153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A17E0D-9386-43DD-A69D-74EAFADE84A8}" type="datetimeFigureOut">
              <a:rPr lang="en-GB" smtClean="0"/>
              <a:t>27/06/2022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8001F9-3630-4594-BDEC-A5C094B3CCC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47587003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A17E0D-9386-43DD-A69D-74EAFADE84A8}" type="datetimeFigureOut">
              <a:rPr lang="en-GB" smtClean="0"/>
              <a:t>27/06/2022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8001F9-3630-4594-BDEC-A5C094B3CCC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90593949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A17E0D-9386-43DD-A69D-74EAFADE84A8}" type="datetimeFigureOut">
              <a:rPr lang="en-GB" smtClean="0"/>
              <a:t>27/06/2022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8001F9-3630-4594-BDEC-A5C094B3CCC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1270751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" y="6334316"/>
            <a:ext cx="12192000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1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803BA2-3035-4F14-9D47-9EF523D96E20}" type="datetimeFigureOut">
              <a:rPr lang="en-GB" smtClean="0"/>
              <a:t>27/06/2022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032458-2A45-4F0B-8808-1954CF8FB42F}" type="slidenum">
              <a:rPr lang="en-GB" smtClean="0"/>
              <a:t>‹#›</a:t>
            </a:fld>
            <a:endParaRPr lang="en-GB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11" descr="Logo&#10;&#10;Description automatically generated">
            <a:extLst>
              <a:ext uri="{FF2B5EF4-FFF2-40B4-BE49-F238E27FC236}">
                <a16:creationId xmlns:a16="http://schemas.microsoft.com/office/drawing/2014/main" id="{D54556D3-1D84-49FC-84CE-F80F7114DB7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9122" y="459675"/>
            <a:ext cx="2907758" cy="8129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0137706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803BA2-3035-4F14-9D47-9EF523D96E20}" type="datetimeFigureOut">
              <a:rPr lang="en-GB" smtClean="0"/>
              <a:t>27/06/2022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032458-2A45-4F0B-8808-1954CF8FB42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49041491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803BA2-3035-4F14-9D47-9EF523D96E20}" type="datetimeFigureOut">
              <a:rPr lang="en-GB" smtClean="0"/>
              <a:t>27/06/2022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032458-2A45-4F0B-8808-1954CF8FB42F}" type="slidenum">
              <a:rPr lang="en-GB" smtClean="0"/>
              <a:t>‹#›</a:t>
            </a:fld>
            <a:endParaRPr lang="en-GB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 descr="Logo&#10;&#10;Description automatically generated">
            <a:extLst>
              <a:ext uri="{FF2B5EF4-FFF2-40B4-BE49-F238E27FC236}">
                <a16:creationId xmlns:a16="http://schemas.microsoft.com/office/drawing/2014/main" id="{4B4D9976-0DF3-4F89-93A2-10638B67382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9122" y="459675"/>
            <a:ext cx="2907758" cy="8129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6354202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80" y="1845734"/>
            <a:ext cx="4937760" cy="402335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803BA2-3035-4F14-9D47-9EF523D96E20}" type="datetimeFigureOut">
              <a:rPr lang="en-GB" smtClean="0"/>
              <a:t>27/06/2022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032458-2A45-4F0B-8808-1954CF8FB42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22947678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5"/>
            <a:ext cx="4937760" cy="32867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2867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803BA2-3035-4F14-9D47-9EF523D96E20}" type="datetimeFigureOut">
              <a:rPr lang="en-GB" smtClean="0"/>
              <a:t>27/06/2022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032458-2A45-4F0B-8808-1954CF8FB42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23129506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803BA2-3035-4F14-9D47-9EF523D96E20}" type="datetimeFigureOut">
              <a:rPr lang="en-GB" smtClean="0"/>
              <a:t>27/06/2022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032458-2A45-4F0B-8808-1954CF8FB42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972404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1.xml"/><Relationship Id="rId13" Type="http://schemas.openxmlformats.org/officeDocument/2006/relationships/theme" Target="../theme/theme10.xml"/><Relationship Id="rId3" Type="http://schemas.openxmlformats.org/officeDocument/2006/relationships/slideLayout" Target="../slideLayouts/slideLayout96.xml"/><Relationship Id="rId7" Type="http://schemas.openxmlformats.org/officeDocument/2006/relationships/slideLayout" Target="../slideLayouts/slideLayout100.xml"/><Relationship Id="rId12" Type="http://schemas.openxmlformats.org/officeDocument/2006/relationships/slideLayout" Target="../slideLayouts/slideLayout105.xml"/><Relationship Id="rId2" Type="http://schemas.openxmlformats.org/officeDocument/2006/relationships/slideLayout" Target="../slideLayouts/slideLayout95.xml"/><Relationship Id="rId1" Type="http://schemas.openxmlformats.org/officeDocument/2006/relationships/slideLayout" Target="../slideLayouts/slideLayout94.xml"/><Relationship Id="rId6" Type="http://schemas.openxmlformats.org/officeDocument/2006/relationships/slideLayout" Target="../slideLayouts/slideLayout99.xml"/><Relationship Id="rId11" Type="http://schemas.openxmlformats.org/officeDocument/2006/relationships/slideLayout" Target="../slideLayouts/slideLayout104.xml"/><Relationship Id="rId5" Type="http://schemas.openxmlformats.org/officeDocument/2006/relationships/slideLayout" Target="../slideLayouts/slideLayout98.xml"/><Relationship Id="rId10" Type="http://schemas.openxmlformats.org/officeDocument/2006/relationships/slideLayout" Target="../slideLayouts/slideLayout103.xml"/><Relationship Id="rId4" Type="http://schemas.openxmlformats.org/officeDocument/2006/relationships/slideLayout" Target="../slideLayouts/slideLayout97.xml"/><Relationship Id="rId9" Type="http://schemas.openxmlformats.org/officeDocument/2006/relationships/slideLayout" Target="../slideLayouts/slideLayout102.xml"/><Relationship Id="rId14" Type="http://schemas.openxmlformats.org/officeDocument/2006/relationships/image" Target="../media/image8.jp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theme" Target="../theme/theme2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3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11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1.xml"/><Relationship Id="rId10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5.xml"/><Relationship Id="rId14" Type="http://schemas.openxmlformats.org/officeDocument/2006/relationships/image" Target="../media/image5.pn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5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0.xml"/><Relationship Id="rId7" Type="http://schemas.openxmlformats.org/officeDocument/2006/relationships/slideLayout" Target="../slideLayouts/slideLayout34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29.xml"/><Relationship Id="rId1" Type="http://schemas.openxmlformats.org/officeDocument/2006/relationships/slideLayout" Target="../slideLayouts/slideLayout28.xml"/><Relationship Id="rId6" Type="http://schemas.openxmlformats.org/officeDocument/2006/relationships/slideLayout" Target="../slideLayouts/slideLayout33.xml"/><Relationship Id="rId11" Type="http://schemas.openxmlformats.org/officeDocument/2006/relationships/slideLayout" Target="../slideLayouts/slideLayout38.xml"/><Relationship Id="rId5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37.xml"/><Relationship Id="rId4" Type="http://schemas.openxmlformats.org/officeDocument/2006/relationships/slideLayout" Target="../slideLayouts/slideLayout31.xml"/><Relationship Id="rId9" Type="http://schemas.openxmlformats.org/officeDocument/2006/relationships/slideLayout" Target="../slideLayouts/slideLayout36.xml"/><Relationship Id="rId14" Type="http://schemas.openxmlformats.org/officeDocument/2006/relationships/image" Target="../media/image5.png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6.xml"/><Relationship Id="rId13" Type="http://schemas.openxmlformats.org/officeDocument/2006/relationships/image" Target="../media/image6.png"/><Relationship Id="rId3" Type="http://schemas.openxmlformats.org/officeDocument/2006/relationships/slideLayout" Target="../slideLayouts/slideLayout41.xml"/><Relationship Id="rId7" Type="http://schemas.openxmlformats.org/officeDocument/2006/relationships/slideLayout" Target="../slideLayouts/slideLayout45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0.xml"/><Relationship Id="rId1" Type="http://schemas.openxmlformats.org/officeDocument/2006/relationships/slideLayout" Target="../slideLayouts/slideLayout39.xml"/><Relationship Id="rId6" Type="http://schemas.openxmlformats.org/officeDocument/2006/relationships/slideLayout" Target="../slideLayouts/slideLayout44.xml"/><Relationship Id="rId11" Type="http://schemas.openxmlformats.org/officeDocument/2006/relationships/slideLayout" Target="../slideLayouts/slideLayout49.xml"/><Relationship Id="rId5" Type="http://schemas.openxmlformats.org/officeDocument/2006/relationships/slideLayout" Target="../slideLayouts/slideLayout43.xml"/><Relationship Id="rId10" Type="http://schemas.openxmlformats.org/officeDocument/2006/relationships/slideLayout" Target="../slideLayouts/slideLayout48.xml"/><Relationship Id="rId4" Type="http://schemas.openxmlformats.org/officeDocument/2006/relationships/slideLayout" Target="../slideLayouts/slideLayout42.xml"/><Relationship Id="rId9" Type="http://schemas.openxmlformats.org/officeDocument/2006/relationships/slideLayout" Target="../slideLayouts/slideLayout47.xml"/><Relationship Id="rId14" Type="http://schemas.openxmlformats.org/officeDocument/2006/relationships/image" Target="../media/image7.png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7.xml"/><Relationship Id="rId13" Type="http://schemas.openxmlformats.org/officeDocument/2006/relationships/image" Target="../media/image6.png"/><Relationship Id="rId3" Type="http://schemas.openxmlformats.org/officeDocument/2006/relationships/slideLayout" Target="../slideLayouts/slideLayout52.xml"/><Relationship Id="rId7" Type="http://schemas.openxmlformats.org/officeDocument/2006/relationships/slideLayout" Target="../slideLayouts/slideLayout56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1.xml"/><Relationship Id="rId1" Type="http://schemas.openxmlformats.org/officeDocument/2006/relationships/slideLayout" Target="../slideLayouts/slideLayout50.xml"/><Relationship Id="rId6" Type="http://schemas.openxmlformats.org/officeDocument/2006/relationships/slideLayout" Target="../slideLayouts/slideLayout55.xml"/><Relationship Id="rId11" Type="http://schemas.openxmlformats.org/officeDocument/2006/relationships/slideLayout" Target="../slideLayouts/slideLayout60.xml"/><Relationship Id="rId5" Type="http://schemas.openxmlformats.org/officeDocument/2006/relationships/slideLayout" Target="../slideLayouts/slideLayout54.xml"/><Relationship Id="rId10" Type="http://schemas.openxmlformats.org/officeDocument/2006/relationships/slideLayout" Target="../slideLayouts/slideLayout59.xml"/><Relationship Id="rId4" Type="http://schemas.openxmlformats.org/officeDocument/2006/relationships/slideLayout" Target="../slideLayouts/slideLayout53.xml"/><Relationship Id="rId9" Type="http://schemas.openxmlformats.org/officeDocument/2006/relationships/slideLayout" Target="../slideLayouts/slideLayout58.xml"/><Relationship Id="rId14" Type="http://schemas.openxmlformats.org/officeDocument/2006/relationships/image" Target="../media/image5.png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63.xml"/><Relationship Id="rId7" Type="http://schemas.openxmlformats.org/officeDocument/2006/relationships/slideLayout" Target="../slideLayouts/slideLayout67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2.xml"/><Relationship Id="rId1" Type="http://schemas.openxmlformats.org/officeDocument/2006/relationships/slideLayout" Target="../slideLayouts/slideLayout61.xml"/><Relationship Id="rId6" Type="http://schemas.openxmlformats.org/officeDocument/2006/relationships/slideLayout" Target="../slideLayouts/slideLayout66.xml"/><Relationship Id="rId11" Type="http://schemas.openxmlformats.org/officeDocument/2006/relationships/slideLayout" Target="../slideLayouts/slideLayout71.xml"/><Relationship Id="rId5" Type="http://schemas.openxmlformats.org/officeDocument/2006/relationships/slideLayout" Target="../slideLayouts/slideLayout65.xml"/><Relationship Id="rId10" Type="http://schemas.openxmlformats.org/officeDocument/2006/relationships/slideLayout" Target="../slideLayouts/slideLayout70.xml"/><Relationship Id="rId4" Type="http://schemas.openxmlformats.org/officeDocument/2006/relationships/slideLayout" Target="../slideLayouts/slideLayout64.xml"/><Relationship Id="rId9" Type="http://schemas.openxmlformats.org/officeDocument/2006/relationships/slideLayout" Target="../slideLayouts/slideLayout69.xml"/><Relationship Id="rId14" Type="http://schemas.openxmlformats.org/officeDocument/2006/relationships/image" Target="../media/image5.png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9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74.xml"/><Relationship Id="rId7" Type="http://schemas.openxmlformats.org/officeDocument/2006/relationships/slideLayout" Target="../slideLayouts/slideLayout78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3.xml"/><Relationship Id="rId1" Type="http://schemas.openxmlformats.org/officeDocument/2006/relationships/slideLayout" Target="../slideLayouts/slideLayout72.xml"/><Relationship Id="rId6" Type="http://schemas.openxmlformats.org/officeDocument/2006/relationships/slideLayout" Target="../slideLayouts/slideLayout77.xml"/><Relationship Id="rId11" Type="http://schemas.openxmlformats.org/officeDocument/2006/relationships/slideLayout" Target="../slideLayouts/slideLayout82.xml"/><Relationship Id="rId5" Type="http://schemas.openxmlformats.org/officeDocument/2006/relationships/slideLayout" Target="../slideLayouts/slideLayout76.xml"/><Relationship Id="rId10" Type="http://schemas.openxmlformats.org/officeDocument/2006/relationships/slideLayout" Target="../slideLayouts/slideLayout81.xml"/><Relationship Id="rId4" Type="http://schemas.openxmlformats.org/officeDocument/2006/relationships/slideLayout" Target="../slideLayouts/slideLayout75.xml"/><Relationship Id="rId9" Type="http://schemas.openxmlformats.org/officeDocument/2006/relationships/slideLayout" Target="../slideLayouts/slideLayout80.xml"/><Relationship Id="rId14" Type="http://schemas.openxmlformats.org/officeDocument/2006/relationships/image" Target="../media/image5.png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0.xml"/><Relationship Id="rId3" Type="http://schemas.openxmlformats.org/officeDocument/2006/relationships/slideLayout" Target="../slideLayouts/slideLayout85.xml"/><Relationship Id="rId7" Type="http://schemas.openxmlformats.org/officeDocument/2006/relationships/slideLayout" Target="../slideLayouts/slideLayout89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84.xml"/><Relationship Id="rId1" Type="http://schemas.openxmlformats.org/officeDocument/2006/relationships/slideLayout" Target="../slideLayouts/slideLayout83.xml"/><Relationship Id="rId6" Type="http://schemas.openxmlformats.org/officeDocument/2006/relationships/slideLayout" Target="../slideLayouts/slideLayout88.xml"/><Relationship Id="rId11" Type="http://schemas.openxmlformats.org/officeDocument/2006/relationships/slideLayout" Target="../slideLayouts/slideLayout93.xml"/><Relationship Id="rId5" Type="http://schemas.openxmlformats.org/officeDocument/2006/relationships/slideLayout" Target="../slideLayouts/slideLayout87.xml"/><Relationship Id="rId10" Type="http://schemas.openxmlformats.org/officeDocument/2006/relationships/slideLayout" Target="../slideLayouts/slideLayout92.xml"/><Relationship Id="rId4" Type="http://schemas.openxmlformats.org/officeDocument/2006/relationships/slideLayout" Target="../slideLayouts/slideLayout86.xml"/><Relationship Id="rId9" Type="http://schemas.openxmlformats.org/officeDocument/2006/relationships/slideLayout" Target="../slideLayouts/slideLayout9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5" descr="_0000_NHSBT_Ribbon_NHS_Blue_RGB_WhiteAbv_DRAFT.png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62" t="9860" r="3767"/>
          <a:stretch>
            <a:fillRect/>
          </a:stretch>
        </p:blipFill>
        <p:spPr bwMode="auto">
          <a:xfrm>
            <a:off x="0" y="3917950"/>
            <a:ext cx="12192000" cy="2651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Title Placeholder 1"/>
          <p:cNvSpPr>
            <a:spLocks noGrp="1"/>
          </p:cNvSpPr>
          <p:nvPr>
            <p:ph type="title"/>
          </p:nvPr>
        </p:nvSpPr>
        <p:spPr bwMode="auto">
          <a:xfrm>
            <a:off x="609600" y="2651125"/>
            <a:ext cx="9304338" cy="777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master title style</a:t>
            </a:r>
          </a:p>
        </p:txBody>
      </p:sp>
      <p:pic>
        <p:nvPicPr>
          <p:cNvPr id="1028" name="Picture 11" descr="NHSBloodandTransplantR1RGB"/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07400" y="365125"/>
            <a:ext cx="3287713" cy="690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409" r:id="rId1"/>
    <p:sldLayoutId id="2147484410" r:id="rId2"/>
    <p:sldLayoutId id="2147484411" r:id="rId3"/>
    <p:sldLayoutId id="2147484412" r:id="rId4"/>
    <p:sldLayoutId id="2147484413" r:id="rId5"/>
    <p:sldLayoutId id="2147484414" r:id="rId6"/>
    <p:sldLayoutId id="2147484415" r:id="rId7"/>
    <p:sldLayoutId id="2147484416" r:id="rId8"/>
    <p:sldLayoutId id="2147484417" r:id="rId9"/>
    <p:sldLayoutId id="2147484418" r:id="rId10"/>
    <p:sldLayoutId id="2147484419" r:id="rId11"/>
  </p:sldLayoutIdLst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3800" b="1" kern="1200">
          <a:solidFill>
            <a:srgbClr val="0072C6"/>
          </a:solidFill>
          <a:latin typeface="+mj-lt"/>
          <a:ea typeface="+mj-ea"/>
          <a:cs typeface="+mj-cs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3800" b="1">
          <a:solidFill>
            <a:srgbClr val="0072C6"/>
          </a:solidFill>
          <a:latin typeface="Arial" panose="020B0604020202020204" pitchFamily="34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3800" b="1">
          <a:solidFill>
            <a:srgbClr val="0072C6"/>
          </a:solidFill>
          <a:latin typeface="Arial" panose="020B0604020202020204" pitchFamily="34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3800" b="1">
          <a:solidFill>
            <a:srgbClr val="0072C6"/>
          </a:solidFill>
          <a:latin typeface="Arial" panose="020B0604020202020204" pitchFamily="34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3800" b="1">
          <a:solidFill>
            <a:srgbClr val="0072C6"/>
          </a:solidFill>
          <a:latin typeface="Arial" panose="020B0604020202020204" pitchFamily="34" charset="0"/>
        </a:defRPr>
      </a:lvl5pPr>
      <a:lvl6pPr marL="457200" algn="l" defTabSz="457200" rtl="0" fontAlgn="base">
        <a:spcBef>
          <a:spcPct val="0"/>
        </a:spcBef>
        <a:spcAft>
          <a:spcPct val="0"/>
        </a:spcAft>
        <a:defRPr sz="3800" b="1">
          <a:solidFill>
            <a:srgbClr val="0072C6"/>
          </a:solidFill>
          <a:latin typeface="Arial" panose="020B0604020202020204" pitchFamily="34" charset="0"/>
        </a:defRPr>
      </a:lvl6pPr>
      <a:lvl7pPr marL="914400" algn="l" defTabSz="457200" rtl="0" fontAlgn="base">
        <a:spcBef>
          <a:spcPct val="0"/>
        </a:spcBef>
        <a:spcAft>
          <a:spcPct val="0"/>
        </a:spcAft>
        <a:defRPr sz="3800" b="1">
          <a:solidFill>
            <a:srgbClr val="0072C6"/>
          </a:solidFill>
          <a:latin typeface="Arial" panose="020B0604020202020204" pitchFamily="34" charset="0"/>
        </a:defRPr>
      </a:lvl7pPr>
      <a:lvl8pPr marL="1371600" algn="l" defTabSz="457200" rtl="0" fontAlgn="base">
        <a:spcBef>
          <a:spcPct val="0"/>
        </a:spcBef>
        <a:spcAft>
          <a:spcPct val="0"/>
        </a:spcAft>
        <a:defRPr sz="3800" b="1">
          <a:solidFill>
            <a:srgbClr val="0072C6"/>
          </a:solidFill>
          <a:latin typeface="Arial" panose="020B0604020202020204" pitchFamily="34" charset="0"/>
        </a:defRPr>
      </a:lvl8pPr>
      <a:lvl9pPr marL="1828800" algn="l" defTabSz="457200" rtl="0" fontAlgn="base">
        <a:spcBef>
          <a:spcPct val="0"/>
        </a:spcBef>
        <a:spcAft>
          <a:spcPct val="0"/>
        </a:spcAft>
        <a:defRPr sz="3800" b="1">
          <a:solidFill>
            <a:srgbClr val="0072C6"/>
          </a:solidFill>
          <a:latin typeface="Arial" panose="020B0604020202020204" pitchFamily="34" charset="0"/>
        </a:defRPr>
      </a:lvl9pPr>
    </p:titleStyle>
    <p:bodyStyle>
      <a:lvl1pPr marL="177800" indent="-177800" algn="l" defTabSz="457200" rtl="0" eaLnBrk="0" fontAlgn="base" hangingPunct="0">
        <a:spcBef>
          <a:spcPts val="800"/>
        </a:spcBef>
        <a:spcAft>
          <a:spcPts val="800"/>
        </a:spcAft>
        <a:buClr>
          <a:srgbClr val="0072C6"/>
        </a:buClr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447675" indent="-269875" algn="l" defTabSz="457200" rtl="0" eaLnBrk="0" fontAlgn="base" hangingPunct="0">
        <a:spcBef>
          <a:spcPts val="400"/>
        </a:spcBef>
        <a:spcAft>
          <a:spcPct val="0"/>
        </a:spcAft>
        <a:buFont typeface="Arial" panose="020B0604020202020204" pitchFamily="34" charset="0"/>
        <a:buChar char="–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625475" indent="-177800" algn="l" defTabSz="457200" rtl="0" eaLnBrk="0" fontAlgn="base" hangingPunct="0">
        <a:spcBef>
          <a:spcPts val="400"/>
        </a:spcBef>
        <a:spcAft>
          <a:spcPct val="0"/>
        </a:spcAft>
        <a:buFont typeface="Lucida Grande" pitchFamily="5" charset="0"/>
        <a:buChar char="–"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895350" indent="-269875" algn="l" defTabSz="457200" rtl="0" eaLnBrk="0" fontAlgn="base" hangingPunct="0">
        <a:spcBef>
          <a:spcPts val="400"/>
        </a:spcBef>
        <a:spcAft>
          <a:spcPct val="0"/>
        </a:spcAft>
        <a:buFont typeface="Lucida Grande" pitchFamily="5" charset="0"/>
        <a:buChar char="–"/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1165225" indent="-269875" algn="l" defTabSz="457200" rtl="0" eaLnBrk="0" fontAlgn="base" hangingPunct="0">
        <a:spcBef>
          <a:spcPts val="400"/>
        </a:spcBef>
        <a:spcAft>
          <a:spcPct val="0"/>
        </a:spcAft>
        <a:buFont typeface="Lucida Grande" pitchFamily="5" charset="0"/>
        <a:buChar char="–"/>
        <a:defRPr sz="2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CB803BA2-3035-4F14-9D47-9EF523D96E20}" type="datetimeFigureOut">
              <a:rPr lang="en-GB" smtClean="0"/>
              <a:t>27/06/2022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7C032458-2A45-4F0B-8808-1954CF8FB42F}" type="slidenum">
              <a:rPr lang="en-GB" smtClean="0"/>
              <a:t>‹#›</a:t>
            </a:fld>
            <a:endParaRPr lang="en-GB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10" descr="Logo&#10;&#10;Description automatically generated">
            <a:extLst>
              <a:ext uri="{FF2B5EF4-FFF2-40B4-BE49-F238E27FC236}">
                <a16:creationId xmlns:a16="http://schemas.microsoft.com/office/drawing/2014/main" id="{F26AD8B6-59A6-4DDD-B72E-4E48A2104704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9122" y="459675"/>
            <a:ext cx="2907758" cy="8129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46803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739" r:id="rId1"/>
    <p:sldLayoutId id="2147484740" r:id="rId2"/>
    <p:sldLayoutId id="2147484741" r:id="rId3"/>
    <p:sldLayoutId id="2147484742" r:id="rId4"/>
    <p:sldLayoutId id="2147484743" r:id="rId5"/>
    <p:sldLayoutId id="2147484744" r:id="rId6"/>
    <p:sldLayoutId id="2147484745" r:id="rId7"/>
    <p:sldLayoutId id="2147484746" r:id="rId8"/>
    <p:sldLayoutId id="2147484747" r:id="rId9"/>
    <p:sldLayoutId id="2147484748" r:id="rId10"/>
    <p:sldLayoutId id="2147484749" r:id="rId11"/>
    <p:sldLayoutId id="2147484750" r:id="rId12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/>
          <p:cNvSpPr>
            <a:spLocks noGrp="1"/>
          </p:cNvSpPr>
          <p:nvPr>
            <p:ph type="title"/>
          </p:nvPr>
        </p:nvSpPr>
        <p:spPr bwMode="auto">
          <a:xfrm>
            <a:off x="609600" y="979488"/>
            <a:ext cx="9304338" cy="1031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master title style</a:t>
            </a:r>
          </a:p>
        </p:txBody>
      </p:sp>
      <p:sp>
        <p:nvSpPr>
          <p:cNvPr id="205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09600" y="2089150"/>
            <a:ext cx="9304338" cy="3357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master text styles</a:t>
            </a:r>
          </a:p>
          <a:p>
            <a:pPr lvl="1"/>
            <a:r>
              <a:rPr lang="en-GB" altLang="en-US"/>
              <a:t>Second level</a:t>
            </a:r>
          </a:p>
          <a:p>
            <a:pPr lvl="2"/>
            <a:r>
              <a:rPr lang="en-GB" altLang="en-US"/>
              <a:t>Third level</a:t>
            </a:r>
          </a:p>
          <a:p>
            <a:pPr lvl="3"/>
            <a:r>
              <a:rPr lang="en-GB" altLang="en-US"/>
              <a:t>Fourth level</a:t>
            </a:r>
          </a:p>
          <a:p>
            <a:pPr lvl="4"/>
            <a:r>
              <a:rPr lang="en-GB" altLang="en-US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433" r:id="rId1"/>
    <p:sldLayoutId id="2147484434" r:id="rId2"/>
    <p:sldLayoutId id="2147484435" r:id="rId3"/>
    <p:sldLayoutId id="2147484436" r:id="rId4"/>
    <p:sldLayoutId id="2147484437" r:id="rId5"/>
  </p:sldLayoutIdLst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3800" b="1" kern="1200">
          <a:solidFill>
            <a:srgbClr val="0072C6"/>
          </a:solidFill>
          <a:latin typeface="+mj-lt"/>
          <a:ea typeface="+mj-ea"/>
          <a:cs typeface="+mj-cs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3800" b="1">
          <a:solidFill>
            <a:srgbClr val="0072C6"/>
          </a:solidFill>
          <a:latin typeface="Arial" panose="020B0604020202020204" pitchFamily="34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3800" b="1">
          <a:solidFill>
            <a:srgbClr val="0072C6"/>
          </a:solidFill>
          <a:latin typeface="Arial" panose="020B0604020202020204" pitchFamily="34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3800" b="1">
          <a:solidFill>
            <a:srgbClr val="0072C6"/>
          </a:solidFill>
          <a:latin typeface="Arial" panose="020B0604020202020204" pitchFamily="34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3800" b="1">
          <a:solidFill>
            <a:srgbClr val="0072C6"/>
          </a:solidFill>
          <a:latin typeface="Arial" panose="020B0604020202020204" pitchFamily="34" charset="0"/>
        </a:defRPr>
      </a:lvl5pPr>
      <a:lvl6pPr marL="457200" algn="l" defTabSz="457200" rtl="0" fontAlgn="base">
        <a:spcBef>
          <a:spcPct val="0"/>
        </a:spcBef>
        <a:spcAft>
          <a:spcPct val="0"/>
        </a:spcAft>
        <a:defRPr sz="3800" b="1">
          <a:solidFill>
            <a:srgbClr val="0072C6"/>
          </a:solidFill>
          <a:latin typeface="Arial" panose="020B0604020202020204" pitchFamily="34" charset="0"/>
        </a:defRPr>
      </a:lvl6pPr>
      <a:lvl7pPr marL="914400" algn="l" defTabSz="457200" rtl="0" fontAlgn="base">
        <a:spcBef>
          <a:spcPct val="0"/>
        </a:spcBef>
        <a:spcAft>
          <a:spcPct val="0"/>
        </a:spcAft>
        <a:defRPr sz="3800" b="1">
          <a:solidFill>
            <a:srgbClr val="0072C6"/>
          </a:solidFill>
          <a:latin typeface="Arial" panose="020B0604020202020204" pitchFamily="34" charset="0"/>
        </a:defRPr>
      </a:lvl7pPr>
      <a:lvl8pPr marL="1371600" algn="l" defTabSz="457200" rtl="0" fontAlgn="base">
        <a:spcBef>
          <a:spcPct val="0"/>
        </a:spcBef>
        <a:spcAft>
          <a:spcPct val="0"/>
        </a:spcAft>
        <a:defRPr sz="3800" b="1">
          <a:solidFill>
            <a:srgbClr val="0072C6"/>
          </a:solidFill>
          <a:latin typeface="Arial" panose="020B0604020202020204" pitchFamily="34" charset="0"/>
        </a:defRPr>
      </a:lvl8pPr>
      <a:lvl9pPr marL="1828800" algn="l" defTabSz="457200" rtl="0" fontAlgn="base">
        <a:spcBef>
          <a:spcPct val="0"/>
        </a:spcBef>
        <a:spcAft>
          <a:spcPct val="0"/>
        </a:spcAft>
        <a:defRPr sz="3800" b="1">
          <a:solidFill>
            <a:srgbClr val="0072C6"/>
          </a:solidFill>
          <a:latin typeface="Arial" panose="020B0604020202020204" pitchFamily="34" charset="0"/>
        </a:defRPr>
      </a:lvl9pPr>
    </p:titleStyle>
    <p:bodyStyle>
      <a:lvl1pPr marL="177800" indent="-177800" algn="l" defTabSz="457200" rtl="0" eaLnBrk="0" fontAlgn="base" hangingPunct="0">
        <a:spcBef>
          <a:spcPts val="800"/>
        </a:spcBef>
        <a:spcAft>
          <a:spcPts val="800"/>
        </a:spcAft>
        <a:buClr>
          <a:srgbClr val="0072C6"/>
        </a:buClr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447675" indent="-269875" algn="l" defTabSz="457200" rtl="0" eaLnBrk="0" fontAlgn="base" hangingPunct="0">
        <a:spcBef>
          <a:spcPts val="400"/>
        </a:spcBef>
        <a:spcAft>
          <a:spcPct val="0"/>
        </a:spcAft>
        <a:buFont typeface="Arial" panose="020B0604020202020204" pitchFamily="34" charset="0"/>
        <a:buChar char="–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625475" indent="-177800" algn="l" defTabSz="457200" rtl="0" eaLnBrk="0" fontAlgn="base" hangingPunct="0">
        <a:spcBef>
          <a:spcPts val="400"/>
        </a:spcBef>
        <a:spcAft>
          <a:spcPct val="0"/>
        </a:spcAft>
        <a:buFont typeface="Lucida Grande" pitchFamily="5" charset="0"/>
        <a:buChar char="–"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895350" indent="-269875" algn="l" defTabSz="457200" rtl="0" eaLnBrk="0" fontAlgn="base" hangingPunct="0">
        <a:spcBef>
          <a:spcPts val="400"/>
        </a:spcBef>
        <a:spcAft>
          <a:spcPct val="0"/>
        </a:spcAft>
        <a:buFont typeface="Lucida Grande" pitchFamily="5" charset="0"/>
        <a:buChar char="–"/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1165225" indent="-269875" algn="l" defTabSz="457200" rtl="0" eaLnBrk="0" fontAlgn="base" hangingPunct="0">
        <a:spcBef>
          <a:spcPts val="400"/>
        </a:spcBef>
        <a:spcAft>
          <a:spcPct val="0"/>
        </a:spcAft>
        <a:buFont typeface="Lucida Grande" pitchFamily="5" charset="0"/>
        <a:buChar char="–"/>
        <a:defRPr sz="2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5"/>
          <p:cNvSpPr/>
          <p:nvPr/>
        </p:nvSpPr>
        <p:spPr>
          <a:xfrm>
            <a:off x="-6351" y="-9525"/>
            <a:ext cx="12213168" cy="6029325"/>
          </a:xfrm>
          <a:custGeom>
            <a:avLst/>
            <a:gdLst>
              <a:gd name="connsiteX0" fmla="*/ 0 w 9262587"/>
              <a:gd name="connsiteY0" fmla="*/ 1836110 h 2121727"/>
              <a:gd name="connsiteX1" fmla="*/ 1168024 w 9262587"/>
              <a:gd name="connsiteY1" fmla="*/ 1581095 h 2121727"/>
              <a:gd name="connsiteX2" fmla="*/ 1994312 w 9262587"/>
              <a:gd name="connsiteY2" fmla="*/ 1535192 h 2121727"/>
              <a:gd name="connsiteX3" fmla="*/ 2693087 w 9262587"/>
              <a:gd name="connsiteY3" fmla="*/ 1550493 h 2121727"/>
              <a:gd name="connsiteX4" fmla="*/ 4141641 w 9262587"/>
              <a:gd name="connsiteY4" fmla="*/ 1831010 h 2121727"/>
              <a:gd name="connsiteX5" fmla="*/ 5212756 w 9262587"/>
              <a:gd name="connsiteY5" fmla="*/ 2075824 h 2121727"/>
              <a:gd name="connsiteX6" fmla="*/ 7043851 w 9262587"/>
              <a:gd name="connsiteY6" fmla="*/ 2121727 h 2121727"/>
              <a:gd name="connsiteX7" fmla="*/ 8844343 w 9262587"/>
              <a:gd name="connsiteY7" fmla="*/ 1866712 h 2121727"/>
              <a:gd name="connsiteX8" fmla="*/ 9262587 w 9262587"/>
              <a:gd name="connsiteY8" fmla="*/ 1611696 h 2121727"/>
              <a:gd name="connsiteX9" fmla="*/ 9221783 w 9262587"/>
              <a:gd name="connsiteY9" fmla="*/ 0 h 2121727"/>
              <a:gd name="connsiteX10" fmla="*/ 20402 w 9262587"/>
              <a:gd name="connsiteY10" fmla="*/ 40802 h 2121727"/>
              <a:gd name="connsiteX11" fmla="*/ 0 w 9262587"/>
              <a:gd name="connsiteY11" fmla="*/ 1836110 h 2121727"/>
              <a:gd name="connsiteX0" fmla="*/ 0 w 9221783"/>
              <a:gd name="connsiteY0" fmla="*/ 1836110 h 2121727"/>
              <a:gd name="connsiteX1" fmla="*/ 1168024 w 9221783"/>
              <a:gd name="connsiteY1" fmla="*/ 1581095 h 2121727"/>
              <a:gd name="connsiteX2" fmla="*/ 1994312 w 9221783"/>
              <a:gd name="connsiteY2" fmla="*/ 1535192 h 2121727"/>
              <a:gd name="connsiteX3" fmla="*/ 2693087 w 9221783"/>
              <a:gd name="connsiteY3" fmla="*/ 1550493 h 2121727"/>
              <a:gd name="connsiteX4" fmla="*/ 4141641 w 9221783"/>
              <a:gd name="connsiteY4" fmla="*/ 1831010 h 2121727"/>
              <a:gd name="connsiteX5" fmla="*/ 5212756 w 9221783"/>
              <a:gd name="connsiteY5" fmla="*/ 2075824 h 2121727"/>
              <a:gd name="connsiteX6" fmla="*/ 7043851 w 9221783"/>
              <a:gd name="connsiteY6" fmla="*/ 2121727 h 2121727"/>
              <a:gd name="connsiteX7" fmla="*/ 8844343 w 9221783"/>
              <a:gd name="connsiteY7" fmla="*/ 1866712 h 2121727"/>
              <a:gd name="connsiteX8" fmla="*/ 9170777 w 9221783"/>
              <a:gd name="connsiteY8" fmla="*/ 1662699 h 2121727"/>
              <a:gd name="connsiteX9" fmla="*/ 9221783 w 9221783"/>
              <a:gd name="connsiteY9" fmla="*/ 0 h 2121727"/>
              <a:gd name="connsiteX10" fmla="*/ 20402 w 9221783"/>
              <a:gd name="connsiteY10" fmla="*/ 40802 h 2121727"/>
              <a:gd name="connsiteX11" fmla="*/ 0 w 9221783"/>
              <a:gd name="connsiteY11" fmla="*/ 1836110 h 2121727"/>
              <a:gd name="connsiteX0" fmla="*/ 0 w 9170777"/>
              <a:gd name="connsiteY0" fmla="*/ 1795308 h 2080925"/>
              <a:gd name="connsiteX1" fmla="*/ 1168024 w 9170777"/>
              <a:gd name="connsiteY1" fmla="*/ 1540293 h 2080925"/>
              <a:gd name="connsiteX2" fmla="*/ 1994312 w 9170777"/>
              <a:gd name="connsiteY2" fmla="*/ 1494390 h 2080925"/>
              <a:gd name="connsiteX3" fmla="*/ 2693087 w 9170777"/>
              <a:gd name="connsiteY3" fmla="*/ 1509691 h 2080925"/>
              <a:gd name="connsiteX4" fmla="*/ 4141641 w 9170777"/>
              <a:gd name="connsiteY4" fmla="*/ 1790208 h 2080925"/>
              <a:gd name="connsiteX5" fmla="*/ 5212756 w 9170777"/>
              <a:gd name="connsiteY5" fmla="*/ 2035022 h 2080925"/>
              <a:gd name="connsiteX6" fmla="*/ 7043851 w 9170777"/>
              <a:gd name="connsiteY6" fmla="*/ 2080925 h 2080925"/>
              <a:gd name="connsiteX7" fmla="*/ 8844343 w 9170777"/>
              <a:gd name="connsiteY7" fmla="*/ 1825910 h 2080925"/>
              <a:gd name="connsiteX8" fmla="*/ 9170777 w 9170777"/>
              <a:gd name="connsiteY8" fmla="*/ 1621897 h 2080925"/>
              <a:gd name="connsiteX9" fmla="*/ 9119772 w 9170777"/>
              <a:gd name="connsiteY9" fmla="*/ 61204 h 2080925"/>
              <a:gd name="connsiteX10" fmla="*/ 20402 w 9170777"/>
              <a:gd name="connsiteY10" fmla="*/ 0 h 2080925"/>
              <a:gd name="connsiteX11" fmla="*/ 0 w 9170777"/>
              <a:gd name="connsiteY11" fmla="*/ 1795308 h 2080925"/>
              <a:gd name="connsiteX0" fmla="*/ 0 w 9170777"/>
              <a:gd name="connsiteY0" fmla="*/ 1795308 h 2080925"/>
              <a:gd name="connsiteX1" fmla="*/ 1168024 w 9170777"/>
              <a:gd name="connsiteY1" fmla="*/ 1540293 h 2080925"/>
              <a:gd name="connsiteX2" fmla="*/ 1994312 w 9170777"/>
              <a:gd name="connsiteY2" fmla="*/ 1494390 h 2080925"/>
              <a:gd name="connsiteX3" fmla="*/ 2693087 w 9170777"/>
              <a:gd name="connsiteY3" fmla="*/ 1509691 h 2080925"/>
              <a:gd name="connsiteX4" fmla="*/ 4141641 w 9170777"/>
              <a:gd name="connsiteY4" fmla="*/ 1790208 h 2080925"/>
              <a:gd name="connsiteX5" fmla="*/ 5212756 w 9170777"/>
              <a:gd name="connsiteY5" fmla="*/ 2035022 h 2080925"/>
              <a:gd name="connsiteX6" fmla="*/ 7043851 w 9170777"/>
              <a:gd name="connsiteY6" fmla="*/ 2080925 h 2080925"/>
              <a:gd name="connsiteX7" fmla="*/ 8844343 w 9170777"/>
              <a:gd name="connsiteY7" fmla="*/ 1825910 h 2080925"/>
              <a:gd name="connsiteX8" fmla="*/ 9170777 w 9170777"/>
              <a:gd name="connsiteY8" fmla="*/ 1621897 h 2080925"/>
              <a:gd name="connsiteX9" fmla="*/ 9119772 w 9170777"/>
              <a:gd name="connsiteY9" fmla="*/ 61204 h 2080925"/>
              <a:gd name="connsiteX10" fmla="*/ 20402 w 9170777"/>
              <a:gd name="connsiteY10" fmla="*/ 0 h 2080925"/>
              <a:gd name="connsiteX11" fmla="*/ 0 w 9170777"/>
              <a:gd name="connsiteY11" fmla="*/ 1795308 h 2080925"/>
              <a:gd name="connsiteX0" fmla="*/ 0 w 9119859"/>
              <a:gd name="connsiteY0" fmla="*/ 1795308 h 2080925"/>
              <a:gd name="connsiteX1" fmla="*/ 1168024 w 9119859"/>
              <a:gd name="connsiteY1" fmla="*/ 1540293 h 2080925"/>
              <a:gd name="connsiteX2" fmla="*/ 1994312 w 9119859"/>
              <a:gd name="connsiteY2" fmla="*/ 1494390 h 2080925"/>
              <a:gd name="connsiteX3" fmla="*/ 2693087 w 9119859"/>
              <a:gd name="connsiteY3" fmla="*/ 1509691 h 2080925"/>
              <a:gd name="connsiteX4" fmla="*/ 4141641 w 9119859"/>
              <a:gd name="connsiteY4" fmla="*/ 1790208 h 2080925"/>
              <a:gd name="connsiteX5" fmla="*/ 5212756 w 9119859"/>
              <a:gd name="connsiteY5" fmla="*/ 2035022 h 2080925"/>
              <a:gd name="connsiteX6" fmla="*/ 7043851 w 9119859"/>
              <a:gd name="connsiteY6" fmla="*/ 2080925 h 2080925"/>
              <a:gd name="connsiteX7" fmla="*/ 8844343 w 9119859"/>
              <a:gd name="connsiteY7" fmla="*/ 1825910 h 2080925"/>
              <a:gd name="connsiteX8" fmla="*/ 9114671 w 9119859"/>
              <a:gd name="connsiteY8" fmla="*/ 1667800 h 2080925"/>
              <a:gd name="connsiteX9" fmla="*/ 9119772 w 9119859"/>
              <a:gd name="connsiteY9" fmla="*/ 61204 h 2080925"/>
              <a:gd name="connsiteX10" fmla="*/ 20402 w 9119859"/>
              <a:gd name="connsiteY10" fmla="*/ 0 h 2080925"/>
              <a:gd name="connsiteX11" fmla="*/ 0 w 9119859"/>
              <a:gd name="connsiteY11" fmla="*/ 1795308 h 2080925"/>
              <a:gd name="connsiteX0" fmla="*/ 0 w 9120224"/>
              <a:gd name="connsiteY0" fmla="*/ 1795308 h 2080925"/>
              <a:gd name="connsiteX1" fmla="*/ 1168024 w 9120224"/>
              <a:gd name="connsiteY1" fmla="*/ 1540293 h 2080925"/>
              <a:gd name="connsiteX2" fmla="*/ 1994312 w 9120224"/>
              <a:gd name="connsiteY2" fmla="*/ 1494390 h 2080925"/>
              <a:gd name="connsiteX3" fmla="*/ 2693087 w 9120224"/>
              <a:gd name="connsiteY3" fmla="*/ 1509691 h 2080925"/>
              <a:gd name="connsiteX4" fmla="*/ 4141641 w 9120224"/>
              <a:gd name="connsiteY4" fmla="*/ 1790208 h 2080925"/>
              <a:gd name="connsiteX5" fmla="*/ 5212756 w 9120224"/>
              <a:gd name="connsiteY5" fmla="*/ 2035022 h 2080925"/>
              <a:gd name="connsiteX6" fmla="*/ 7043851 w 9120224"/>
              <a:gd name="connsiteY6" fmla="*/ 2080925 h 2080925"/>
              <a:gd name="connsiteX7" fmla="*/ 8844343 w 9120224"/>
              <a:gd name="connsiteY7" fmla="*/ 1825910 h 2080925"/>
              <a:gd name="connsiteX8" fmla="*/ 9114671 w 9120224"/>
              <a:gd name="connsiteY8" fmla="*/ 1667800 h 2080925"/>
              <a:gd name="connsiteX9" fmla="*/ 9119772 w 9120224"/>
              <a:gd name="connsiteY9" fmla="*/ 61204 h 2080925"/>
              <a:gd name="connsiteX10" fmla="*/ 20402 w 9120224"/>
              <a:gd name="connsiteY10" fmla="*/ 0 h 2080925"/>
              <a:gd name="connsiteX11" fmla="*/ 0 w 9120224"/>
              <a:gd name="connsiteY11" fmla="*/ 1795308 h 2080925"/>
              <a:gd name="connsiteX0" fmla="*/ 40949 w 9161173"/>
              <a:gd name="connsiteY0" fmla="*/ 1734116 h 2019733"/>
              <a:gd name="connsiteX1" fmla="*/ 1208973 w 9161173"/>
              <a:gd name="connsiteY1" fmla="*/ 1479101 h 2019733"/>
              <a:gd name="connsiteX2" fmla="*/ 2035261 w 9161173"/>
              <a:gd name="connsiteY2" fmla="*/ 1433198 h 2019733"/>
              <a:gd name="connsiteX3" fmla="*/ 2734036 w 9161173"/>
              <a:gd name="connsiteY3" fmla="*/ 1448499 h 2019733"/>
              <a:gd name="connsiteX4" fmla="*/ 4182590 w 9161173"/>
              <a:gd name="connsiteY4" fmla="*/ 1729016 h 2019733"/>
              <a:gd name="connsiteX5" fmla="*/ 5253705 w 9161173"/>
              <a:gd name="connsiteY5" fmla="*/ 1973830 h 2019733"/>
              <a:gd name="connsiteX6" fmla="*/ 7084800 w 9161173"/>
              <a:gd name="connsiteY6" fmla="*/ 2019733 h 2019733"/>
              <a:gd name="connsiteX7" fmla="*/ 8885292 w 9161173"/>
              <a:gd name="connsiteY7" fmla="*/ 1764718 h 2019733"/>
              <a:gd name="connsiteX8" fmla="*/ 9155620 w 9161173"/>
              <a:gd name="connsiteY8" fmla="*/ 1606608 h 2019733"/>
              <a:gd name="connsiteX9" fmla="*/ 9160721 w 9161173"/>
              <a:gd name="connsiteY9" fmla="*/ 12 h 2019733"/>
              <a:gd name="connsiteX10" fmla="*/ 144 w 9161173"/>
              <a:gd name="connsiteY10" fmla="*/ 35714 h 2019733"/>
              <a:gd name="connsiteX11" fmla="*/ 40949 w 9161173"/>
              <a:gd name="connsiteY11" fmla="*/ 1734116 h 2019733"/>
              <a:gd name="connsiteX0" fmla="*/ 40805 w 9161029"/>
              <a:gd name="connsiteY0" fmla="*/ 1734116 h 2019733"/>
              <a:gd name="connsiteX1" fmla="*/ 1208829 w 9161029"/>
              <a:gd name="connsiteY1" fmla="*/ 1479101 h 2019733"/>
              <a:gd name="connsiteX2" fmla="*/ 2035117 w 9161029"/>
              <a:gd name="connsiteY2" fmla="*/ 1433198 h 2019733"/>
              <a:gd name="connsiteX3" fmla="*/ 2733892 w 9161029"/>
              <a:gd name="connsiteY3" fmla="*/ 1448499 h 2019733"/>
              <a:gd name="connsiteX4" fmla="*/ 4182446 w 9161029"/>
              <a:gd name="connsiteY4" fmla="*/ 1729016 h 2019733"/>
              <a:gd name="connsiteX5" fmla="*/ 5253561 w 9161029"/>
              <a:gd name="connsiteY5" fmla="*/ 1973830 h 2019733"/>
              <a:gd name="connsiteX6" fmla="*/ 7084656 w 9161029"/>
              <a:gd name="connsiteY6" fmla="*/ 2019733 h 2019733"/>
              <a:gd name="connsiteX7" fmla="*/ 8885148 w 9161029"/>
              <a:gd name="connsiteY7" fmla="*/ 1764718 h 2019733"/>
              <a:gd name="connsiteX8" fmla="*/ 9155476 w 9161029"/>
              <a:gd name="connsiteY8" fmla="*/ 1606608 h 2019733"/>
              <a:gd name="connsiteX9" fmla="*/ 9160577 w 9161029"/>
              <a:gd name="connsiteY9" fmla="*/ 12 h 2019733"/>
              <a:gd name="connsiteX10" fmla="*/ 0 w 9161029"/>
              <a:gd name="connsiteY10" fmla="*/ 35714 h 2019733"/>
              <a:gd name="connsiteX11" fmla="*/ 40805 w 9161029"/>
              <a:gd name="connsiteY11" fmla="*/ 1734116 h 2019733"/>
              <a:gd name="connsiteX0" fmla="*/ 0 w 9161029"/>
              <a:gd name="connsiteY0" fmla="*/ 1739216 h 2019733"/>
              <a:gd name="connsiteX1" fmla="*/ 1208829 w 9161029"/>
              <a:gd name="connsiteY1" fmla="*/ 1479101 h 2019733"/>
              <a:gd name="connsiteX2" fmla="*/ 2035117 w 9161029"/>
              <a:gd name="connsiteY2" fmla="*/ 1433198 h 2019733"/>
              <a:gd name="connsiteX3" fmla="*/ 2733892 w 9161029"/>
              <a:gd name="connsiteY3" fmla="*/ 1448499 h 2019733"/>
              <a:gd name="connsiteX4" fmla="*/ 4182446 w 9161029"/>
              <a:gd name="connsiteY4" fmla="*/ 1729016 h 2019733"/>
              <a:gd name="connsiteX5" fmla="*/ 5253561 w 9161029"/>
              <a:gd name="connsiteY5" fmla="*/ 1973830 h 2019733"/>
              <a:gd name="connsiteX6" fmla="*/ 7084656 w 9161029"/>
              <a:gd name="connsiteY6" fmla="*/ 2019733 h 2019733"/>
              <a:gd name="connsiteX7" fmla="*/ 8885148 w 9161029"/>
              <a:gd name="connsiteY7" fmla="*/ 1764718 h 2019733"/>
              <a:gd name="connsiteX8" fmla="*/ 9155476 w 9161029"/>
              <a:gd name="connsiteY8" fmla="*/ 1606608 h 2019733"/>
              <a:gd name="connsiteX9" fmla="*/ 9160577 w 9161029"/>
              <a:gd name="connsiteY9" fmla="*/ 12 h 2019733"/>
              <a:gd name="connsiteX10" fmla="*/ 0 w 9161029"/>
              <a:gd name="connsiteY10" fmla="*/ 35714 h 2019733"/>
              <a:gd name="connsiteX11" fmla="*/ 0 w 9161029"/>
              <a:gd name="connsiteY11" fmla="*/ 1739216 h 2019733"/>
              <a:gd name="connsiteX0" fmla="*/ 0 w 9161029"/>
              <a:gd name="connsiteY0" fmla="*/ 1739216 h 2019733"/>
              <a:gd name="connsiteX1" fmla="*/ 1208829 w 9161029"/>
              <a:gd name="connsiteY1" fmla="*/ 1479101 h 2019733"/>
              <a:gd name="connsiteX2" fmla="*/ 2035117 w 9161029"/>
              <a:gd name="connsiteY2" fmla="*/ 1433198 h 2019733"/>
              <a:gd name="connsiteX3" fmla="*/ 2733892 w 9161029"/>
              <a:gd name="connsiteY3" fmla="*/ 1448499 h 2019733"/>
              <a:gd name="connsiteX4" fmla="*/ 4182446 w 9161029"/>
              <a:gd name="connsiteY4" fmla="*/ 1729016 h 2019733"/>
              <a:gd name="connsiteX5" fmla="*/ 5253561 w 9161029"/>
              <a:gd name="connsiteY5" fmla="*/ 1973830 h 2019733"/>
              <a:gd name="connsiteX6" fmla="*/ 7084656 w 9161029"/>
              <a:gd name="connsiteY6" fmla="*/ 2019733 h 2019733"/>
              <a:gd name="connsiteX7" fmla="*/ 8885148 w 9161029"/>
              <a:gd name="connsiteY7" fmla="*/ 1764718 h 2019733"/>
              <a:gd name="connsiteX8" fmla="*/ 9155476 w 9161029"/>
              <a:gd name="connsiteY8" fmla="*/ 1606608 h 2019733"/>
              <a:gd name="connsiteX9" fmla="*/ 9160577 w 9161029"/>
              <a:gd name="connsiteY9" fmla="*/ 12 h 2019733"/>
              <a:gd name="connsiteX10" fmla="*/ 0 w 9161029"/>
              <a:gd name="connsiteY10" fmla="*/ 35714 h 2019733"/>
              <a:gd name="connsiteX11" fmla="*/ 0 w 9161029"/>
              <a:gd name="connsiteY11" fmla="*/ 1739216 h 2019733"/>
              <a:gd name="connsiteX0" fmla="*/ 0 w 9161029"/>
              <a:gd name="connsiteY0" fmla="*/ 1739216 h 2019733"/>
              <a:gd name="connsiteX1" fmla="*/ 1208829 w 9161029"/>
              <a:gd name="connsiteY1" fmla="*/ 1479101 h 2019733"/>
              <a:gd name="connsiteX2" fmla="*/ 2035117 w 9161029"/>
              <a:gd name="connsiteY2" fmla="*/ 1433198 h 2019733"/>
              <a:gd name="connsiteX3" fmla="*/ 2733892 w 9161029"/>
              <a:gd name="connsiteY3" fmla="*/ 1448499 h 2019733"/>
              <a:gd name="connsiteX4" fmla="*/ 4182446 w 9161029"/>
              <a:gd name="connsiteY4" fmla="*/ 1729016 h 2019733"/>
              <a:gd name="connsiteX5" fmla="*/ 5253561 w 9161029"/>
              <a:gd name="connsiteY5" fmla="*/ 1973830 h 2019733"/>
              <a:gd name="connsiteX6" fmla="*/ 7084656 w 9161029"/>
              <a:gd name="connsiteY6" fmla="*/ 2019733 h 2019733"/>
              <a:gd name="connsiteX7" fmla="*/ 8885148 w 9161029"/>
              <a:gd name="connsiteY7" fmla="*/ 1764718 h 2019733"/>
              <a:gd name="connsiteX8" fmla="*/ 9155476 w 9161029"/>
              <a:gd name="connsiteY8" fmla="*/ 1606608 h 2019733"/>
              <a:gd name="connsiteX9" fmla="*/ 9160577 w 9161029"/>
              <a:gd name="connsiteY9" fmla="*/ 12 h 2019733"/>
              <a:gd name="connsiteX10" fmla="*/ 0 w 9161029"/>
              <a:gd name="connsiteY10" fmla="*/ 2639 h 2019733"/>
              <a:gd name="connsiteX11" fmla="*/ 0 w 9161029"/>
              <a:gd name="connsiteY11" fmla="*/ 1739216 h 2019733"/>
              <a:gd name="connsiteX0" fmla="*/ 0 w 9161029"/>
              <a:gd name="connsiteY0" fmla="*/ 1739216 h 2019733"/>
              <a:gd name="connsiteX1" fmla="*/ 1208829 w 9161029"/>
              <a:gd name="connsiteY1" fmla="*/ 1479101 h 2019733"/>
              <a:gd name="connsiteX2" fmla="*/ 2035117 w 9161029"/>
              <a:gd name="connsiteY2" fmla="*/ 1433198 h 2019733"/>
              <a:gd name="connsiteX3" fmla="*/ 2733892 w 9161029"/>
              <a:gd name="connsiteY3" fmla="*/ 1448499 h 2019733"/>
              <a:gd name="connsiteX4" fmla="*/ 4182446 w 9161029"/>
              <a:gd name="connsiteY4" fmla="*/ 1729016 h 2019733"/>
              <a:gd name="connsiteX5" fmla="*/ 5253561 w 9161029"/>
              <a:gd name="connsiteY5" fmla="*/ 1973830 h 2019733"/>
              <a:gd name="connsiteX6" fmla="*/ 7084656 w 9161029"/>
              <a:gd name="connsiteY6" fmla="*/ 2019733 h 2019733"/>
              <a:gd name="connsiteX7" fmla="*/ 8885148 w 9161029"/>
              <a:gd name="connsiteY7" fmla="*/ 1764718 h 2019733"/>
              <a:gd name="connsiteX8" fmla="*/ 9155476 w 9161029"/>
              <a:gd name="connsiteY8" fmla="*/ 1606608 h 2019733"/>
              <a:gd name="connsiteX9" fmla="*/ 9160577 w 9161029"/>
              <a:gd name="connsiteY9" fmla="*/ 12 h 2019733"/>
              <a:gd name="connsiteX10" fmla="*/ 0 w 9161029"/>
              <a:gd name="connsiteY10" fmla="*/ 2639 h 2019733"/>
              <a:gd name="connsiteX11" fmla="*/ 0 w 9161029"/>
              <a:gd name="connsiteY11" fmla="*/ 1739216 h 2019733"/>
              <a:gd name="connsiteX0" fmla="*/ 0 w 9161029"/>
              <a:gd name="connsiteY0" fmla="*/ 1739216 h 2019733"/>
              <a:gd name="connsiteX1" fmla="*/ 1208829 w 9161029"/>
              <a:gd name="connsiteY1" fmla="*/ 1479101 h 2019733"/>
              <a:gd name="connsiteX2" fmla="*/ 2035117 w 9161029"/>
              <a:gd name="connsiteY2" fmla="*/ 1433198 h 2019733"/>
              <a:gd name="connsiteX3" fmla="*/ 2733892 w 9161029"/>
              <a:gd name="connsiteY3" fmla="*/ 1448499 h 2019733"/>
              <a:gd name="connsiteX4" fmla="*/ 4182446 w 9161029"/>
              <a:gd name="connsiteY4" fmla="*/ 1729016 h 2019733"/>
              <a:gd name="connsiteX5" fmla="*/ 5253561 w 9161029"/>
              <a:gd name="connsiteY5" fmla="*/ 1973830 h 2019733"/>
              <a:gd name="connsiteX6" fmla="*/ 7084656 w 9161029"/>
              <a:gd name="connsiteY6" fmla="*/ 2019733 h 2019733"/>
              <a:gd name="connsiteX7" fmla="*/ 8885148 w 9161029"/>
              <a:gd name="connsiteY7" fmla="*/ 1764718 h 2019733"/>
              <a:gd name="connsiteX8" fmla="*/ 9155476 w 9161029"/>
              <a:gd name="connsiteY8" fmla="*/ 1606608 h 2019733"/>
              <a:gd name="connsiteX9" fmla="*/ 9160577 w 9161029"/>
              <a:gd name="connsiteY9" fmla="*/ 12 h 2019733"/>
              <a:gd name="connsiteX10" fmla="*/ 0 w 9161029"/>
              <a:gd name="connsiteY10" fmla="*/ 2639 h 2019733"/>
              <a:gd name="connsiteX11" fmla="*/ 0 w 9161029"/>
              <a:gd name="connsiteY11" fmla="*/ 1739216 h 2019733"/>
              <a:gd name="connsiteX0" fmla="*/ 8028 w 9169057"/>
              <a:gd name="connsiteY0" fmla="*/ 1739216 h 2019733"/>
              <a:gd name="connsiteX1" fmla="*/ 1216857 w 9169057"/>
              <a:gd name="connsiteY1" fmla="*/ 1479101 h 2019733"/>
              <a:gd name="connsiteX2" fmla="*/ 2043145 w 9169057"/>
              <a:gd name="connsiteY2" fmla="*/ 1433198 h 2019733"/>
              <a:gd name="connsiteX3" fmla="*/ 2741920 w 9169057"/>
              <a:gd name="connsiteY3" fmla="*/ 1448499 h 2019733"/>
              <a:gd name="connsiteX4" fmla="*/ 4190474 w 9169057"/>
              <a:gd name="connsiteY4" fmla="*/ 1729016 h 2019733"/>
              <a:gd name="connsiteX5" fmla="*/ 5261589 w 9169057"/>
              <a:gd name="connsiteY5" fmla="*/ 1973830 h 2019733"/>
              <a:gd name="connsiteX6" fmla="*/ 7092684 w 9169057"/>
              <a:gd name="connsiteY6" fmla="*/ 2019733 h 2019733"/>
              <a:gd name="connsiteX7" fmla="*/ 8893176 w 9169057"/>
              <a:gd name="connsiteY7" fmla="*/ 1764718 h 2019733"/>
              <a:gd name="connsiteX8" fmla="*/ 9163504 w 9169057"/>
              <a:gd name="connsiteY8" fmla="*/ 1606608 h 2019733"/>
              <a:gd name="connsiteX9" fmla="*/ 9168605 w 9169057"/>
              <a:gd name="connsiteY9" fmla="*/ 12 h 2019733"/>
              <a:gd name="connsiteX10" fmla="*/ 8028 w 9169057"/>
              <a:gd name="connsiteY10" fmla="*/ 2639 h 2019733"/>
              <a:gd name="connsiteX11" fmla="*/ 8028 w 9169057"/>
              <a:gd name="connsiteY11" fmla="*/ 1739216 h 2019733"/>
              <a:gd name="connsiteX0" fmla="*/ 737673 w 9898702"/>
              <a:gd name="connsiteY0" fmla="*/ 1739216 h 2019733"/>
              <a:gd name="connsiteX1" fmla="*/ 1946502 w 9898702"/>
              <a:gd name="connsiteY1" fmla="*/ 1479101 h 2019733"/>
              <a:gd name="connsiteX2" fmla="*/ 2772790 w 9898702"/>
              <a:gd name="connsiteY2" fmla="*/ 1433198 h 2019733"/>
              <a:gd name="connsiteX3" fmla="*/ 3471565 w 9898702"/>
              <a:gd name="connsiteY3" fmla="*/ 1448499 h 2019733"/>
              <a:gd name="connsiteX4" fmla="*/ 4920119 w 9898702"/>
              <a:gd name="connsiteY4" fmla="*/ 1729016 h 2019733"/>
              <a:gd name="connsiteX5" fmla="*/ 5991234 w 9898702"/>
              <a:gd name="connsiteY5" fmla="*/ 1973830 h 2019733"/>
              <a:gd name="connsiteX6" fmla="*/ 7822329 w 9898702"/>
              <a:gd name="connsiteY6" fmla="*/ 2019733 h 2019733"/>
              <a:gd name="connsiteX7" fmla="*/ 9622821 w 9898702"/>
              <a:gd name="connsiteY7" fmla="*/ 1764718 h 2019733"/>
              <a:gd name="connsiteX8" fmla="*/ 9893149 w 9898702"/>
              <a:gd name="connsiteY8" fmla="*/ 1606608 h 2019733"/>
              <a:gd name="connsiteX9" fmla="*/ 9898250 w 9898702"/>
              <a:gd name="connsiteY9" fmla="*/ 12 h 2019733"/>
              <a:gd name="connsiteX10" fmla="*/ 737673 w 9898702"/>
              <a:gd name="connsiteY10" fmla="*/ 2639 h 2019733"/>
              <a:gd name="connsiteX11" fmla="*/ 737673 w 9898702"/>
              <a:gd name="connsiteY11" fmla="*/ 1739216 h 2019733"/>
              <a:gd name="connsiteX0" fmla="*/ 753082 w 9914111"/>
              <a:gd name="connsiteY0" fmla="*/ 1739216 h 2019733"/>
              <a:gd name="connsiteX1" fmla="*/ 1961911 w 9914111"/>
              <a:gd name="connsiteY1" fmla="*/ 1479101 h 2019733"/>
              <a:gd name="connsiteX2" fmla="*/ 2788199 w 9914111"/>
              <a:gd name="connsiteY2" fmla="*/ 1433198 h 2019733"/>
              <a:gd name="connsiteX3" fmla="*/ 3486974 w 9914111"/>
              <a:gd name="connsiteY3" fmla="*/ 1448499 h 2019733"/>
              <a:gd name="connsiteX4" fmla="*/ 4935528 w 9914111"/>
              <a:gd name="connsiteY4" fmla="*/ 1729016 h 2019733"/>
              <a:gd name="connsiteX5" fmla="*/ 6006643 w 9914111"/>
              <a:gd name="connsiteY5" fmla="*/ 1973830 h 2019733"/>
              <a:gd name="connsiteX6" fmla="*/ 7837738 w 9914111"/>
              <a:gd name="connsiteY6" fmla="*/ 2019733 h 2019733"/>
              <a:gd name="connsiteX7" fmla="*/ 9638230 w 9914111"/>
              <a:gd name="connsiteY7" fmla="*/ 1764718 h 2019733"/>
              <a:gd name="connsiteX8" fmla="*/ 9908558 w 9914111"/>
              <a:gd name="connsiteY8" fmla="*/ 1606608 h 2019733"/>
              <a:gd name="connsiteX9" fmla="*/ 9913659 w 9914111"/>
              <a:gd name="connsiteY9" fmla="*/ 12 h 2019733"/>
              <a:gd name="connsiteX10" fmla="*/ 753082 w 9914111"/>
              <a:gd name="connsiteY10" fmla="*/ 2639 h 2019733"/>
              <a:gd name="connsiteX11" fmla="*/ 753082 w 9914111"/>
              <a:gd name="connsiteY11" fmla="*/ 1739216 h 2019733"/>
              <a:gd name="connsiteX0" fmla="*/ 678562 w 9839591"/>
              <a:gd name="connsiteY0" fmla="*/ 1739216 h 2019733"/>
              <a:gd name="connsiteX1" fmla="*/ 1887391 w 9839591"/>
              <a:gd name="connsiteY1" fmla="*/ 1479101 h 2019733"/>
              <a:gd name="connsiteX2" fmla="*/ 2713679 w 9839591"/>
              <a:gd name="connsiteY2" fmla="*/ 1433198 h 2019733"/>
              <a:gd name="connsiteX3" fmla="*/ 3412454 w 9839591"/>
              <a:gd name="connsiteY3" fmla="*/ 1448499 h 2019733"/>
              <a:gd name="connsiteX4" fmla="*/ 4861008 w 9839591"/>
              <a:gd name="connsiteY4" fmla="*/ 1729016 h 2019733"/>
              <a:gd name="connsiteX5" fmla="*/ 5932123 w 9839591"/>
              <a:gd name="connsiteY5" fmla="*/ 1973830 h 2019733"/>
              <a:gd name="connsiteX6" fmla="*/ 7763218 w 9839591"/>
              <a:gd name="connsiteY6" fmla="*/ 2019733 h 2019733"/>
              <a:gd name="connsiteX7" fmla="*/ 9563710 w 9839591"/>
              <a:gd name="connsiteY7" fmla="*/ 1764718 h 2019733"/>
              <a:gd name="connsiteX8" fmla="*/ 9834038 w 9839591"/>
              <a:gd name="connsiteY8" fmla="*/ 1606608 h 2019733"/>
              <a:gd name="connsiteX9" fmla="*/ 9839139 w 9839591"/>
              <a:gd name="connsiteY9" fmla="*/ 12 h 2019733"/>
              <a:gd name="connsiteX10" fmla="*/ 678562 w 9839591"/>
              <a:gd name="connsiteY10" fmla="*/ 2639 h 2019733"/>
              <a:gd name="connsiteX11" fmla="*/ 678562 w 9839591"/>
              <a:gd name="connsiteY11" fmla="*/ 1739216 h 2019733"/>
              <a:gd name="connsiteX0" fmla="*/ 0 w 9161029"/>
              <a:gd name="connsiteY0" fmla="*/ 1739216 h 2019733"/>
              <a:gd name="connsiteX1" fmla="*/ 1208829 w 9161029"/>
              <a:gd name="connsiteY1" fmla="*/ 1479101 h 2019733"/>
              <a:gd name="connsiteX2" fmla="*/ 2035117 w 9161029"/>
              <a:gd name="connsiteY2" fmla="*/ 1433198 h 2019733"/>
              <a:gd name="connsiteX3" fmla="*/ 2733892 w 9161029"/>
              <a:gd name="connsiteY3" fmla="*/ 1448499 h 2019733"/>
              <a:gd name="connsiteX4" fmla="*/ 4182446 w 9161029"/>
              <a:gd name="connsiteY4" fmla="*/ 1729016 h 2019733"/>
              <a:gd name="connsiteX5" fmla="*/ 5253561 w 9161029"/>
              <a:gd name="connsiteY5" fmla="*/ 1973830 h 2019733"/>
              <a:gd name="connsiteX6" fmla="*/ 7084656 w 9161029"/>
              <a:gd name="connsiteY6" fmla="*/ 2019733 h 2019733"/>
              <a:gd name="connsiteX7" fmla="*/ 8885148 w 9161029"/>
              <a:gd name="connsiteY7" fmla="*/ 1764718 h 2019733"/>
              <a:gd name="connsiteX8" fmla="*/ 9155476 w 9161029"/>
              <a:gd name="connsiteY8" fmla="*/ 1606608 h 2019733"/>
              <a:gd name="connsiteX9" fmla="*/ 9160577 w 9161029"/>
              <a:gd name="connsiteY9" fmla="*/ 12 h 2019733"/>
              <a:gd name="connsiteX10" fmla="*/ 0 w 9161029"/>
              <a:gd name="connsiteY10" fmla="*/ 2639 h 2019733"/>
              <a:gd name="connsiteX11" fmla="*/ 0 w 9161029"/>
              <a:gd name="connsiteY11" fmla="*/ 1739216 h 2019733"/>
              <a:gd name="connsiteX0" fmla="*/ 0 w 9160577"/>
              <a:gd name="connsiteY0" fmla="*/ 1739204 h 2019721"/>
              <a:gd name="connsiteX1" fmla="*/ 1208829 w 9160577"/>
              <a:gd name="connsiteY1" fmla="*/ 1479089 h 2019721"/>
              <a:gd name="connsiteX2" fmla="*/ 2035117 w 9160577"/>
              <a:gd name="connsiteY2" fmla="*/ 1433186 h 2019721"/>
              <a:gd name="connsiteX3" fmla="*/ 2733892 w 9160577"/>
              <a:gd name="connsiteY3" fmla="*/ 1448487 h 2019721"/>
              <a:gd name="connsiteX4" fmla="*/ 4182446 w 9160577"/>
              <a:gd name="connsiteY4" fmla="*/ 1729004 h 2019721"/>
              <a:gd name="connsiteX5" fmla="*/ 5253561 w 9160577"/>
              <a:gd name="connsiteY5" fmla="*/ 1973818 h 2019721"/>
              <a:gd name="connsiteX6" fmla="*/ 7084656 w 9160577"/>
              <a:gd name="connsiteY6" fmla="*/ 2019721 h 2019721"/>
              <a:gd name="connsiteX7" fmla="*/ 8885148 w 9160577"/>
              <a:gd name="connsiteY7" fmla="*/ 1764706 h 2019721"/>
              <a:gd name="connsiteX8" fmla="*/ 9155476 w 9160577"/>
              <a:gd name="connsiteY8" fmla="*/ 1606596 h 2019721"/>
              <a:gd name="connsiteX9" fmla="*/ 9160577 w 9160577"/>
              <a:gd name="connsiteY9" fmla="*/ 0 h 2019721"/>
              <a:gd name="connsiteX10" fmla="*/ 0 w 9160577"/>
              <a:gd name="connsiteY10" fmla="*/ 2627 h 2019721"/>
              <a:gd name="connsiteX11" fmla="*/ 0 w 9160577"/>
              <a:gd name="connsiteY11" fmla="*/ 1739204 h 2019721"/>
              <a:gd name="connsiteX0" fmla="*/ 0 w 9160577"/>
              <a:gd name="connsiteY0" fmla="*/ 1739204 h 2019721"/>
              <a:gd name="connsiteX1" fmla="*/ 1208829 w 9160577"/>
              <a:gd name="connsiteY1" fmla="*/ 1479089 h 2019721"/>
              <a:gd name="connsiteX2" fmla="*/ 2035117 w 9160577"/>
              <a:gd name="connsiteY2" fmla="*/ 1433186 h 2019721"/>
              <a:gd name="connsiteX3" fmla="*/ 2733892 w 9160577"/>
              <a:gd name="connsiteY3" fmla="*/ 1448487 h 2019721"/>
              <a:gd name="connsiteX4" fmla="*/ 4182446 w 9160577"/>
              <a:gd name="connsiteY4" fmla="*/ 1729004 h 2019721"/>
              <a:gd name="connsiteX5" fmla="*/ 5253561 w 9160577"/>
              <a:gd name="connsiteY5" fmla="*/ 1973818 h 2019721"/>
              <a:gd name="connsiteX6" fmla="*/ 7084656 w 9160577"/>
              <a:gd name="connsiteY6" fmla="*/ 2019721 h 2019721"/>
              <a:gd name="connsiteX7" fmla="*/ 8885148 w 9160577"/>
              <a:gd name="connsiteY7" fmla="*/ 1764706 h 2019721"/>
              <a:gd name="connsiteX8" fmla="*/ 9155476 w 9160577"/>
              <a:gd name="connsiteY8" fmla="*/ 1606596 h 2019721"/>
              <a:gd name="connsiteX9" fmla="*/ 9160577 w 9160577"/>
              <a:gd name="connsiteY9" fmla="*/ 0 h 2019721"/>
              <a:gd name="connsiteX10" fmla="*/ 0 w 9160577"/>
              <a:gd name="connsiteY10" fmla="*/ 2627 h 2019721"/>
              <a:gd name="connsiteX11" fmla="*/ 0 w 9160577"/>
              <a:gd name="connsiteY11" fmla="*/ 1739204 h 2019721"/>
              <a:gd name="connsiteX0" fmla="*/ 6614 w 9160577"/>
              <a:gd name="connsiteY0" fmla="*/ 1900327 h 2019721"/>
              <a:gd name="connsiteX1" fmla="*/ 1208829 w 9160577"/>
              <a:gd name="connsiteY1" fmla="*/ 1479089 h 2019721"/>
              <a:gd name="connsiteX2" fmla="*/ 2035117 w 9160577"/>
              <a:gd name="connsiteY2" fmla="*/ 1433186 h 2019721"/>
              <a:gd name="connsiteX3" fmla="*/ 2733892 w 9160577"/>
              <a:gd name="connsiteY3" fmla="*/ 1448487 h 2019721"/>
              <a:gd name="connsiteX4" fmla="*/ 4182446 w 9160577"/>
              <a:gd name="connsiteY4" fmla="*/ 1729004 h 2019721"/>
              <a:gd name="connsiteX5" fmla="*/ 5253561 w 9160577"/>
              <a:gd name="connsiteY5" fmla="*/ 1973818 h 2019721"/>
              <a:gd name="connsiteX6" fmla="*/ 7084656 w 9160577"/>
              <a:gd name="connsiteY6" fmla="*/ 2019721 h 2019721"/>
              <a:gd name="connsiteX7" fmla="*/ 8885148 w 9160577"/>
              <a:gd name="connsiteY7" fmla="*/ 1764706 h 2019721"/>
              <a:gd name="connsiteX8" fmla="*/ 9155476 w 9160577"/>
              <a:gd name="connsiteY8" fmla="*/ 1606596 h 2019721"/>
              <a:gd name="connsiteX9" fmla="*/ 9160577 w 9160577"/>
              <a:gd name="connsiteY9" fmla="*/ 0 h 2019721"/>
              <a:gd name="connsiteX10" fmla="*/ 0 w 9160577"/>
              <a:gd name="connsiteY10" fmla="*/ 2627 h 2019721"/>
              <a:gd name="connsiteX11" fmla="*/ 6614 w 9160577"/>
              <a:gd name="connsiteY11" fmla="*/ 1900327 h 2019721"/>
              <a:gd name="connsiteX0" fmla="*/ 6614 w 9160577"/>
              <a:gd name="connsiteY0" fmla="*/ 1900327 h 2019721"/>
              <a:gd name="connsiteX1" fmla="*/ 1255132 w 9160577"/>
              <a:gd name="connsiteY1" fmla="*/ 1814761 h 2019721"/>
              <a:gd name="connsiteX2" fmla="*/ 2035117 w 9160577"/>
              <a:gd name="connsiteY2" fmla="*/ 1433186 h 2019721"/>
              <a:gd name="connsiteX3" fmla="*/ 2733892 w 9160577"/>
              <a:gd name="connsiteY3" fmla="*/ 1448487 h 2019721"/>
              <a:gd name="connsiteX4" fmla="*/ 4182446 w 9160577"/>
              <a:gd name="connsiteY4" fmla="*/ 1729004 h 2019721"/>
              <a:gd name="connsiteX5" fmla="*/ 5253561 w 9160577"/>
              <a:gd name="connsiteY5" fmla="*/ 1973818 h 2019721"/>
              <a:gd name="connsiteX6" fmla="*/ 7084656 w 9160577"/>
              <a:gd name="connsiteY6" fmla="*/ 2019721 h 2019721"/>
              <a:gd name="connsiteX7" fmla="*/ 8885148 w 9160577"/>
              <a:gd name="connsiteY7" fmla="*/ 1764706 h 2019721"/>
              <a:gd name="connsiteX8" fmla="*/ 9155476 w 9160577"/>
              <a:gd name="connsiteY8" fmla="*/ 1606596 h 2019721"/>
              <a:gd name="connsiteX9" fmla="*/ 9160577 w 9160577"/>
              <a:gd name="connsiteY9" fmla="*/ 0 h 2019721"/>
              <a:gd name="connsiteX10" fmla="*/ 0 w 9160577"/>
              <a:gd name="connsiteY10" fmla="*/ 2627 h 2019721"/>
              <a:gd name="connsiteX11" fmla="*/ 6614 w 9160577"/>
              <a:gd name="connsiteY11" fmla="*/ 1900327 h 2019721"/>
              <a:gd name="connsiteX0" fmla="*/ 6614 w 9160577"/>
              <a:gd name="connsiteY0" fmla="*/ 1900327 h 2019721"/>
              <a:gd name="connsiteX1" fmla="*/ 1255132 w 9160577"/>
              <a:gd name="connsiteY1" fmla="*/ 1814761 h 2019721"/>
              <a:gd name="connsiteX2" fmla="*/ 2524605 w 9160577"/>
              <a:gd name="connsiteY2" fmla="*/ 1811376 h 2019721"/>
              <a:gd name="connsiteX3" fmla="*/ 2733892 w 9160577"/>
              <a:gd name="connsiteY3" fmla="*/ 1448487 h 2019721"/>
              <a:gd name="connsiteX4" fmla="*/ 4182446 w 9160577"/>
              <a:gd name="connsiteY4" fmla="*/ 1729004 h 2019721"/>
              <a:gd name="connsiteX5" fmla="*/ 5253561 w 9160577"/>
              <a:gd name="connsiteY5" fmla="*/ 1973818 h 2019721"/>
              <a:gd name="connsiteX6" fmla="*/ 7084656 w 9160577"/>
              <a:gd name="connsiteY6" fmla="*/ 2019721 h 2019721"/>
              <a:gd name="connsiteX7" fmla="*/ 8885148 w 9160577"/>
              <a:gd name="connsiteY7" fmla="*/ 1764706 h 2019721"/>
              <a:gd name="connsiteX8" fmla="*/ 9155476 w 9160577"/>
              <a:gd name="connsiteY8" fmla="*/ 1606596 h 2019721"/>
              <a:gd name="connsiteX9" fmla="*/ 9160577 w 9160577"/>
              <a:gd name="connsiteY9" fmla="*/ 0 h 2019721"/>
              <a:gd name="connsiteX10" fmla="*/ 0 w 9160577"/>
              <a:gd name="connsiteY10" fmla="*/ 2627 h 2019721"/>
              <a:gd name="connsiteX11" fmla="*/ 6614 w 9160577"/>
              <a:gd name="connsiteY11" fmla="*/ 1900327 h 2019721"/>
              <a:gd name="connsiteX0" fmla="*/ 6614 w 9160577"/>
              <a:gd name="connsiteY0" fmla="*/ 1900327 h 2019721"/>
              <a:gd name="connsiteX1" fmla="*/ 1255132 w 9160577"/>
              <a:gd name="connsiteY1" fmla="*/ 1814761 h 2019721"/>
              <a:gd name="connsiteX2" fmla="*/ 2733892 w 9160577"/>
              <a:gd name="connsiteY2" fmla="*/ 1448487 h 2019721"/>
              <a:gd name="connsiteX3" fmla="*/ 4182446 w 9160577"/>
              <a:gd name="connsiteY3" fmla="*/ 1729004 h 2019721"/>
              <a:gd name="connsiteX4" fmla="*/ 5253561 w 9160577"/>
              <a:gd name="connsiteY4" fmla="*/ 1973818 h 2019721"/>
              <a:gd name="connsiteX5" fmla="*/ 7084656 w 9160577"/>
              <a:gd name="connsiteY5" fmla="*/ 2019721 h 2019721"/>
              <a:gd name="connsiteX6" fmla="*/ 8885148 w 9160577"/>
              <a:gd name="connsiteY6" fmla="*/ 1764706 h 2019721"/>
              <a:gd name="connsiteX7" fmla="*/ 9155476 w 9160577"/>
              <a:gd name="connsiteY7" fmla="*/ 1606596 h 2019721"/>
              <a:gd name="connsiteX8" fmla="*/ 9160577 w 9160577"/>
              <a:gd name="connsiteY8" fmla="*/ 0 h 2019721"/>
              <a:gd name="connsiteX9" fmla="*/ 0 w 9160577"/>
              <a:gd name="connsiteY9" fmla="*/ 2627 h 2019721"/>
              <a:gd name="connsiteX10" fmla="*/ 6614 w 9160577"/>
              <a:gd name="connsiteY10" fmla="*/ 1900327 h 2019721"/>
              <a:gd name="connsiteX0" fmla="*/ 6614 w 9160577"/>
              <a:gd name="connsiteY0" fmla="*/ 1900327 h 2019721"/>
              <a:gd name="connsiteX1" fmla="*/ 1255132 w 9160577"/>
              <a:gd name="connsiteY1" fmla="*/ 1814761 h 2019721"/>
              <a:gd name="connsiteX2" fmla="*/ 2733892 w 9160577"/>
              <a:gd name="connsiteY2" fmla="*/ 1448487 h 2019721"/>
              <a:gd name="connsiteX3" fmla="*/ 5253561 w 9160577"/>
              <a:gd name="connsiteY3" fmla="*/ 1973818 h 2019721"/>
              <a:gd name="connsiteX4" fmla="*/ 7084656 w 9160577"/>
              <a:gd name="connsiteY4" fmla="*/ 2019721 h 2019721"/>
              <a:gd name="connsiteX5" fmla="*/ 8885148 w 9160577"/>
              <a:gd name="connsiteY5" fmla="*/ 1764706 h 2019721"/>
              <a:gd name="connsiteX6" fmla="*/ 9155476 w 9160577"/>
              <a:gd name="connsiteY6" fmla="*/ 1606596 h 2019721"/>
              <a:gd name="connsiteX7" fmla="*/ 9160577 w 9160577"/>
              <a:gd name="connsiteY7" fmla="*/ 0 h 2019721"/>
              <a:gd name="connsiteX8" fmla="*/ 0 w 9160577"/>
              <a:gd name="connsiteY8" fmla="*/ 2627 h 2019721"/>
              <a:gd name="connsiteX9" fmla="*/ 6614 w 9160577"/>
              <a:gd name="connsiteY9" fmla="*/ 1900327 h 2019721"/>
              <a:gd name="connsiteX0" fmla="*/ 6614 w 9160577"/>
              <a:gd name="connsiteY0" fmla="*/ 1900327 h 2019721"/>
              <a:gd name="connsiteX1" fmla="*/ 1255132 w 9160577"/>
              <a:gd name="connsiteY1" fmla="*/ 1814761 h 2019721"/>
              <a:gd name="connsiteX2" fmla="*/ 4890285 w 9160577"/>
              <a:gd name="connsiteY2" fmla="*/ 1956471 h 2019721"/>
              <a:gd name="connsiteX3" fmla="*/ 5253561 w 9160577"/>
              <a:gd name="connsiteY3" fmla="*/ 1973818 h 2019721"/>
              <a:gd name="connsiteX4" fmla="*/ 7084656 w 9160577"/>
              <a:gd name="connsiteY4" fmla="*/ 2019721 h 2019721"/>
              <a:gd name="connsiteX5" fmla="*/ 8885148 w 9160577"/>
              <a:gd name="connsiteY5" fmla="*/ 1764706 h 2019721"/>
              <a:gd name="connsiteX6" fmla="*/ 9155476 w 9160577"/>
              <a:gd name="connsiteY6" fmla="*/ 1606596 h 2019721"/>
              <a:gd name="connsiteX7" fmla="*/ 9160577 w 9160577"/>
              <a:gd name="connsiteY7" fmla="*/ 0 h 2019721"/>
              <a:gd name="connsiteX8" fmla="*/ 0 w 9160577"/>
              <a:gd name="connsiteY8" fmla="*/ 2627 h 2019721"/>
              <a:gd name="connsiteX9" fmla="*/ 6614 w 9160577"/>
              <a:gd name="connsiteY9" fmla="*/ 1900327 h 2019721"/>
              <a:gd name="connsiteX0" fmla="*/ 6614 w 9160577"/>
              <a:gd name="connsiteY0" fmla="*/ 1900327 h 2019721"/>
              <a:gd name="connsiteX1" fmla="*/ 1255132 w 9160577"/>
              <a:gd name="connsiteY1" fmla="*/ 1814761 h 2019721"/>
              <a:gd name="connsiteX2" fmla="*/ 4890285 w 9160577"/>
              <a:gd name="connsiteY2" fmla="*/ 1956471 h 2019721"/>
              <a:gd name="connsiteX3" fmla="*/ 7084656 w 9160577"/>
              <a:gd name="connsiteY3" fmla="*/ 2019721 h 2019721"/>
              <a:gd name="connsiteX4" fmla="*/ 8885148 w 9160577"/>
              <a:gd name="connsiteY4" fmla="*/ 1764706 h 2019721"/>
              <a:gd name="connsiteX5" fmla="*/ 9155476 w 9160577"/>
              <a:gd name="connsiteY5" fmla="*/ 1606596 h 2019721"/>
              <a:gd name="connsiteX6" fmla="*/ 9160577 w 9160577"/>
              <a:gd name="connsiteY6" fmla="*/ 0 h 2019721"/>
              <a:gd name="connsiteX7" fmla="*/ 0 w 9160577"/>
              <a:gd name="connsiteY7" fmla="*/ 2627 h 2019721"/>
              <a:gd name="connsiteX8" fmla="*/ 6614 w 9160577"/>
              <a:gd name="connsiteY8" fmla="*/ 1900327 h 2019721"/>
              <a:gd name="connsiteX0" fmla="*/ 6614 w 9160577"/>
              <a:gd name="connsiteY0" fmla="*/ 1900327 h 2019721"/>
              <a:gd name="connsiteX1" fmla="*/ 1255132 w 9160577"/>
              <a:gd name="connsiteY1" fmla="*/ 1814761 h 2019721"/>
              <a:gd name="connsiteX2" fmla="*/ 4916744 w 9160577"/>
              <a:gd name="connsiteY2" fmla="*/ 1972136 h 2019721"/>
              <a:gd name="connsiteX3" fmla="*/ 7084656 w 9160577"/>
              <a:gd name="connsiteY3" fmla="*/ 2019721 h 2019721"/>
              <a:gd name="connsiteX4" fmla="*/ 8885148 w 9160577"/>
              <a:gd name="connsiteY4" fmla="*/ 1764706 h 2019721"/>
              <a:gd name="connsiteX5" fmla="*/ 9155476 w 9160577"/>
              <a:gd name="connsiteY5" fmla="*/ 1606596 h 2019721"/>
              <a:gd name="connsiteX6" fmla="*/ 9160577 w 9160577"/>
              <a:gd name="connsiteY6" fmla="*/ 0 h 2019721"/>
              <a:gd name="connsiteX7" fmla="*/ 0 w 9160577"/>
              <a:gd name="connsiteY7" fmla="*/ 2627 h 2019721"/>
              <a:gd name="connsiteX8" fmla="*/ 6614 w 9160577"/>
              <a:gd name="connsiteY8" fmla="*/ 1900327 h 2019721"/>
              <a:gd name="connsiteX0" fmla="*/ 6614 w 9160577"/>
              <a:gd name="connsiteY0" fmla="*/ 1900327 h 2024643"/>
              <a:gd name="connsiteX1" fmla="*/ 1255132 w 9160577"/>
              <a:gd name="connsiteY1" fmla="*/ 1814761 h 2024643"/>
              <a:gd name="connsiteX2" fmla="*/ 4916744 w 9160577"/>
              <a:gd name="connsiteY2" fmla="*/ 1972136 h 2024643"/>
              <a:gd name="connsiteX3" fmla="*/ 7084656 w 9160577"/>
              <a:gd name="connsiteY3" fmla="*/ 2019721 h 2024643"/>
              <a:gd name="connsiteX4" fmla="*/ 8885148 w 9160577"/>
              <a:gd name="connsiteY4" fmla="*/ 1764706 h 2024643"/>
              <a:gd name="connsiteX5" fmla="*/ 9155476 w 9160577"/>
              <a:gd name="connsiteY5" fmla="*/ 1606596 h 2024643"/>
              <a:gd name="connsiteX6" fmla="*/ 9160577 w 9160577"/>
              <a:gd name="connsiteY6" fmla="*/ 0 h 2024643"/>
              <a:gd name="connsiteX7" fmla="*/ 0 w 9160577"/>
              <a:gd name="connsiteY7" fmla="*/ 2627 h 2024643"/>
              <a:gd name="connsiteX8" fmla="*/ 6614 w 9160577"/>
              <a:gd name="connsiteY8" fmla="*/ 1900327 h 2024643"/>
              <a:gd name="connsiteX0" fmla="*/ 6614 w 9160577"/>
              <a:gd name="connsiteY0" fmla="*/ 1900327 h 2024643"/>
              <a:gd name="connsiteX1" fmla="*/ 1255132 w 9160577"/>
              <a:gd name="connsiteY1" fmla="*/ 1814761 h 2024643"/>
              <a:gd name="connsiteX2" fmla="*/ 4916744 w 9160577"/>
              <a:gd name="connsiteY2" fmla="*/ 1972136 h 2024643"/>
              <a:gd name="connsiteX3" fmla="*/ 7084656 w 9160577"/>
              <a:gd name="connsiteY3" fmla="*/ 2019721 h 2024643"/>
              <a:gd name="connsiteX4" fmla="*/ 8885148 w 9160577"/>
              <a:gd name="connsiteY4" fmla="*/ 1764706 h 2024643"/>
              <a:gd name="connsiteX5" fmla="*/ 9155476 w 9160577"/>
              <a:gd name="connsiteY5" fmla="*/ 1606596 h 2024643"/>
              <a:gd name="connsiteX6" fmla="*/ 9160577 w 9160577"/>
              <a:gd name="connsiteY6" fmla="*/ 0 h 2024643"/>
              <a:gd name="connsiteX7" fmla="*/ 0 w 9160577"/>
              <a:gd name="connsiteY7" fmla="*/ 2627 h 2024643"/>
              <a:gd name="connsiteX8" fmla="*/ 6614 w 9160577"/>
              <a:gd name="connsiteY8" fmla="*/ 1900327 h 2024643"/>
              <a:gd name="connsiteX0" fmla="*/ 6614 w 9160577"/>
              <a:gd name="connsiteY0" fmla="*/ 1900327 h 2024643"/>
              <a:gd name="connsiteX1" fmla="*/ 1255132 w 9160577"/>
              <a:gd name="connsiteY1" fmla="*/ 1814761 h 2024643"/>
              <a:gd name="connsiteX2" fmla="*/ 4916744 w 9160577"/>
              <a:gd name="connsiteY2" fmla="*/ 1972136 h 2024643"/>
              <a:gd name="connsiteX3" fmla="*/ 7084656 w 9160577"/>
              <a:gd name="connsiteY3" fmla="*/ 2019721 h 2024643"/>
              <a:gd name="connsiteX4" fmla="*/ 8885148 w 9160577"/>
              <a:gd name="connsiteY4" fmla="*/ 1764706 h 2024643"/>
              <a:gd name="connsiteX5" fmla="*/ 9155476 w 9160577"/>
              <a:gd name="connsiteY5" fmla="*/ 1606596 h 2024643"/>
              <a:gd name="connsiteX6" fmla="*/ 9160577 w 9160577"/>
              <a:gd name="connsiteY6" fmla="*/ 0 h 2024643"/>
              <a:gd name="connsiteX7" fmla="*/ 0 w 9160577"/>
              <a:gd name="connsiteY7" fmla="*/ 2627 h 2024643"/>
              <a:gd name="connsiteX8" fmla="*/ 6614 w 9160577"/>
              <a:gd name="connsiteY8" fmla="*/ 1900327 h 2024643"/>
              <a:gd name="connsiteX0" fmla="*/ 6614 w 9160577"/>
              <a:gd name="connsiteY0" fmla="*/ 1900327 h 2024643"/>
              <a:gd name="connsiteX1" fmla="*/ 1255132 w 9160577"/>
              <a:gd name="connsiteY1" fmla="*/ 1814761 h 2024643"/>
              <a:gd name="connsiteX2" fmla="*/ 4916744 w 9160577"/>
              <a:gd name="connsiteY2" fmla="*/ 1972136 h 2024643"/>
              <a:gd name="connsiteX3" fmla="*/ 7084656 w 9160577"/>
              <a:gd name="connsiteY3" fmla="*/ 2019721 h 2024643"/>
              <a:gd name="connsiteX4" fmla="*/ 8885148 w 9160577"/>
              <a:gd name="connsiteY4" fmla="*/ 1764706 h 2024643"/>
              <a:gd name="connsiteX5" fmla="*/ 9148861 w 9160577"/>
              <a:gd name="connsiteY5" fmla="*/ 1886323 h 2024643"/>
              <a:gd name="connsiteX6" fmla="*/ 9160577 w 9160577"/>
              <a:gd name="connsiteY6" fmla="*/ 0 h 2024643"/>
              <a:gd name="connsiteX7" fmla="*/ 0 w 9160577"/>
              <a:gd name="connsiteY7" fmla="*/ 2627 h 2024643"/>
              <a:gd name="connsiteX8" fmla="*/ 6614 w 9160577"/>
              <a:gd name="connsiteY8" fmla="*/ 1900327 h 2024643"/>
              <a:gd name="connsiteX0" fmla="*/ 6614 w 9160577"/>
              <a:gd name="connsiteY0" fmla="*/ 1900327 h 2024643"/>
              <a:gd name="connsiteX1" fmla="*/ 1255132 w 9160577"/>
              <a:gd name="connsiteY1" fmla="*/ 1814761 h 2024643"/>
              <a:gd name="connsiteX2" fmla="*/ 4916744 w 9160577"/>
              <a:gd name="connsiteY2" fmla="*/ 1972136 h 2024643"/>
              <a:gd name="connsiteX3" fmla="*/ 7084656 w 9160577"/>
              <a:gd name="connsiteY3" fmla="*/ 2019721 h 2024643"/>
              <a:gd name="connsiteX4" fmla="*/ 9148861 w 9160577"/>
              <a:gd name="connsiteY4" fmla="*/ 1886323 h 2024643"/>
              <a:gd name="connsiteX5" fmla="*/ 9160577 w 9160577"/>
              <a:gd name="connsiteY5" fmla="*/ 0 h 2024643"/>
              <a:gd name="connsiteX6" fmla="*/ 0 w 9160577"/>
              <a:gd name="connsiteY6" fmla="*/ 2627 h 2024643"/>
              <a:gd name="connsiteX7" fmla="*/ 6614 w 9160577"/>
              <a:gd name="connsiteY7" fmla="*/ 1900327 h 2024643"/>
              <a:gd name="connsiteX0" fmla="*/ 6614 w 9160577"/>
              <a:gd name="connsiteY0" fmla="*/ 1900327 h 2024643"/>
              <a:gd name="connsiteX1" fmla="*/ 1255132 w 9160577"/>
              <a:gd name="connsiteY1" fmla="*/ 1814761 h 2024643"/>
              <a:gd name="connsiteX2" fmla="*/ 4916744 w 9160577"/>
              <a:gd name="connsiteY2" fmla="*/ 1972136 h 2024643"/>
              <a:gd name="connsiteX3" fmla="*/ 7084656 w 9160577"/>
              <a:gd name="connsiteY3" fmla="*/ 2019721 h 2024643"/>
              <a:gd name="connsiteX4" fmla="*/ 9148861 w 9160577"/>
              <a:gd name="connsiteY4" fmla="*/ 1886323 h 2024643"/>
              <a:gd name="connsiteX5" fmla="*/ 9160577 w 9160577"/>
              <a:gd name="connsiteY5" fmla="*/ 0 h 2024643"/>
              <a:gd name="connsiteX6" fmla="*/ 0 w 9160577"/>
              <a:gd name="connsiteY6" fmla="*/ 2627 h 2024643"/>
              <a:gd name="connsiteX7" fmla="*/ 6614 w 9160577"/>
              <a:gd name="connsiteY7" fmla="*/ 1900327 h 2024643"/>
              <a:gd name="connsiteX0" fmla="*/ 6614 w 9160577"/>
              <a:gd name="connsiteY0" fmla="*/ 1900327 h 2040205"/>
              <a:gd name="connsiteX1" fmla="*/ 1255132 w 9160577"/>
              <a:gd name="connsiteY1" fmla="*/ 1814761 h 2040205"/>
              <a:gd name="connsiteX2" fmla="*/ 4916744 w 9160577"/>
              <a:gd name="connsiteY2" fmla="*/ 1972136 h 2040205"/>
              <a:gd name="connsiteX3" fmla="*/ 7084656 w 9160577"/>
              <a:gd name="connsiteY3" fmla="*/ 2019721 h 2040205"/>
              <a:gd name="connsiteX4" fmla="*/ 9148861 w 9160577"/>
              <a:gd name="connsiteY4" fmla="*/ 1886323 h 2040205"/>
              <a:gd name="connsiteX5" fmla="*/ 9160577 w 9160577"/>
              <a:gd name="connsiteY5" fmla="*/ 0 h 2040205"/>
              <a:gd name="connsiteX6" fmla="*/ 0 w 9160577"/>
              <a:gd name="connsiteY6" fmla="*/ 2627 h 2040205"/>
              <a:gd name="connsiteX7" fmla="*/ 6614 w 9160577"/>
              <a:gd name="connsiteY7" fmla="*/ 1900327 h 20402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160577" h="2040205">
                <a:moveTo>
                  <a:pt x="6614" y="1900327"/>
                </a:moveTo>
                <a:lnTo>
                  <a:pt x="1255132" y="1814761"/>
                </a:lnTo>
                <a:lnTo>
                  <a:pt x="4916744" y="1972136"/>
                </a:lnTo>
                <a:cubicBezTo>
                  <a:pt x="6069337" y="2064084"/>
                  <a:pt x="6335560" y="2044139"/>
                  <a:pt x="7084656" y="2019721"/>
                </a:cubicBezTo>
                <a:cubicBezTo>
                  <a:pt x="8361433" y="1979731"/>
                  <a:pt x="8460793" y="1930789"/>
                  <a:pt x="9148861" y="1886323"/>
                </a:cubicBezTo>
                <a:cubicBezTo>
                  <a:pt x="9151411" y="1083025"/>
                  <a:pt x="9158026" y="803298"/>
                  <a:pt x="9160577" y="0"/>
                </a:cubicBezTo>
                <a:lnTo>
                  <a:pt x="0" y="2627"/>
                </a:lnTo>
                <a:cubicBezTo>
                  <a:pt x="2205" y="635194"/>
                  <a:pt x="4409" y="1267760"/>
                  <a:pt x="6614" y="190032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pic>
        <p:nvPicPr>
          <p:cNvPr id="4099" name="Picture 7" descr="_0000_NHSBT_Ribbon_NHS_Blue_RGB_WhiteAbv_DRAFT.png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8" r="4449"/>
          <a:stretch>
            <a:fillRect/>
          </a:stretch>
        </p:blipFill>
        <p:spPr bwMode="auto">
          <a:xfrm>
            <a:off x="-6351" y="3584575"/>
            <a:ext cx="12213168" cy="2941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Picture 8" descr="NHSBT Colour_RGB.png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6051" y="365125"/>
            <a:ext cx="3939116" cy="704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1" name="Title Placeholder 1"/>
          <p:cNvSpPr>
            <a:spLocks noGrp="1"/>
          </p:cNvSpPr>
          <p:nvPr>
            <p:ph type="title"/>
          </p:nvPr>
        </p:nvSpPr>
        <p:spPr bwMode="auto">
          <a:xfrm>
            <a:off x="609600" y="625475"/>
            <a:ext cx="9304867" cy="1155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Master title style</a:t>
            </a:r>
          </a:p>
        </p:txBody>
      </p:sp>
      <p:sp>
        <p:nvSpPr>
          <p:cNvPr id="4102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09600" y="1858963"/>
            <a:ext cx="9304867" cy="3357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Master text styles</a:t>
            </a:r>
          </a:p>
          <a:p>
            <a:pPr lvl="1"/>
            <a:r>
              <a:rPr lang="en-GB" altLang="en-US"/>
              <a:t>Second level</a:t>
            </a:r>
          </a:p>
          <a:p>
            <a:pPr lvl="2"/>
            <a:r>
              <a:rPr lang="en-GB" altLang="en-US"/>
              <a:t>Third level</a:t>
            </a:r>
          </a:p>
          <a:p>
            <a:pPr lvl="3"/>
            <a:r>
              <a:rPr lang="en-GB" altLang="en-US"/>
              <a:t>Fourth level</a:t>
            </a:r>
          </a:p>
          <a:p>
            <a:pPr lvl="4"/>
            <a:r>
              <a:rPr lang="en-GB" alt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2229333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518" r:id="rId1"/>
    <p:sldLayoutId id="2147484519" r:id="rId2"/>
    <p:sldLayoutId id="2147484520" r:id="rId3"/>
    <p:sldLayoutId id="2147484521" r:id="rId4"/>
    <p:sldLayoutId id="2147484522" r:id="rId5"/>
    <p:sldLayoutId id="2147484523" r:id="rId6"/>
    <p:sldLayoutId id="2147484524" r:id="rId7"/>
    <p:sldLayoutId id="2147484525" r:id="rId8"/>
    <p:sldLayoutId id="2147484526" r:id="rId9"/>
    <p:sldLayoutId id="2147484527" r:id="rId10"/>
    <p:sldLayoutId id="2147484528" r:id="rId11"/>
  </p:sldLayoutIdLst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3800" b="1" kern="1200">
          <a:solidFill>
            <a:srgbClr val="0072C6"/>
          </a:solidFill>
          <a:latin typeface="+mj-lt"/>
          <a:ea typeface="+mj-ea"/>
          <a:cs typeface="+mj-cs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3800" b="1">
          <a:solidFill>
            <a:srgbClr val="0072C6"/>
          </a:solidFill>
          <a:latin typeface="Arial" panose="020B0604020202020204" pitchFamily="34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3800" b="1">
          <a:solidFill>
            <a:srgbClr val="0072C6"/>
          </a:solidFill>
          <a:latin typeface="Arial" panose="020B0604020202020204" pitchFamily="34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3800" b="1">
          <a:solidFill>
            <a:srgbClr val="0072C6"/>
          </a:solidFill>
          <a:latin typeface="Arial" panose="020B0604020202020204" pitchFamily="34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3800" b="1">
          <a:solidFill>
            <a:srgbClr val="0072C6"/>
          </a:solidFill>
          <a:latin typeface="Arial" panose="020B0604020202020204" pitchFamily="34" charset="0"/>
        </a:defRPr>
      </a:lvl5pPr>
      <a:lvl6pPr marL="457200" algn="l" defTabSz="457200" rtl="0" fontAlgn="base">
        <a:spcBef>
          <a:spcPct val="0"/>
        </a:spcBef>
        <a:spcAft>
          <a:spcPct val="0"/>
        </a:spcAft>
        <a:defRPr sz="3800" b="1">
          <a:solidFill>
            <a:srgbClr val="0072C6"/>
          </a:solidFill>
          <a:latin typeface="Arial" panose="020B0604020202020204" pitchFamily="34" charset="0"/>
        </a:defRPr>
      </a:lvl6pPr>
      <a:lvl7pPr marL="914400" algn="l" defTabSz="457200" rtl="0" fontAlgn="base">
        <a:spcBef>
          <a:spcPct val="0"/>
        </a:spcBef>
        <a:spcAft>
          <a:spcPct val="0"/>
        </a:spcAft>
        <a:defRPr sz="3800" b="1">
          <a:solidFill>
            <a:srgbClr val="0072C6"/>
          </a:solidFill>
          <a:latin typeface="Arial" panose="020B0604020202020204" pitchFamily="34" charset="0"/>
        </a:defRPr>
      </a:lvl7pPr>
      <a:lvl8pPr marL="1371600" algn="l" defTabSz="457200" rtl="0" fontAlgn="base">
        <a:spcBef>
          <a:spcPct val="0"/>
        </a:spcBef>
        <a:spcAft>
          <a:spcPct val="0"/>
        </a:spcAft>
        <a:defRPr sz="3800" b="1">
          <a:solidFill>
            <a:srgbClr val="0072C6"/>
          </a:solidFill>
          <a:latin typeface="Arial" panose="020B0604020202020204" pitchFamily="34" charset="0"/>
        </a:defRPr>
      </a:lvl8pPr>
      <a:lvl9pPr marL="1828800" algn="l" defTabSz="457200" rtl="0" fontAlgn="base">
        <a:spcBef>
          <a:spcPct val="0"/>
        </a:spcBef>
        <a:spcAft>
          <a:spcPct val="0"/>
        </a:spcAft>
        <a:defRPr sz="3800" b="1">
          <a:solidFill>
            <a:srgbClr val="0072C6"/>
          </a:solidFill>
          <a:latin typeface="Arial" panose="020B0604020202020204" pitchFamily="34" charset="0"/>
        </a:defRPr>
      </a:lvl9pPr>
    </p:titleStyle>
    <p:bodyStyle>
      <a:lvl1pPr marL="177800" indent="-177800" algn="l" defTabSz="457200" rtl="0" eaLnBrk="0" fontAlgn="base" hangingPunct="0">
        <a:spcBef>
          <a:spcPts val="800"/>
        </a:spcBef>
        <a:spcAft>
          <a:spcPts val="800"/>
        </a:spcAft>
        <a:buClr>
          <a:srgbClr val="0072C6"/>
        </a:buClr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447675" indent="-269875" algn="l" defTabSz="457200" rtl="0" eaLnBrk="0" fontAlgn="base" hangingPunct="0">
        <a:spcBef>
          <a:spcPts val="400"/>
        </a:spcBef>
        <a:spcAft>
          <a:spcPct val="0"/>
        </a:spcAft>
        <a:buFont typeface="Arial" panose="020B0604020202020204" pitchFamily="34" charset="0"/>
        <a:buChar char="–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625475" indent="-177800" algn="l" defTabSz="457200" rtl="0" eaLnBrk="0" fontAlgn="base" hangingPunct="0">
        <a:spcBef>
          <a:spcPts val="400"/>
        </a:spcBef>
        <a:spcAft>
          <a:spcPct val="0"/>
        </a:spcAft>
        <a:buFont typeface="Lucida Grande" charset="0"/>
        <a:buChar char="–"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895350" indent="-269875" algn="l" defTabSz="457200" rtl="0" eaLnBrk="0" fontAlgn="base" hangingPunct="0">
        <a:spcBef>
          <a:spcPts val="400"/>
        </a:spcBef>
        <a:spcAft>
          <a:spcPct val="0"/>
        </a:spcAft>
        <a:buFont typeface="Lucida Grande" charset="0"/>
        <a:buChar char="–"/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1165225" indent="-269875" algn="l" defTabSz="457200" rtl="0" eaLnBrk="0" fontAlgn="base" hangingPunct="0">
        <a:spcBef>
          <a:spcPts val="400"/>
        </a:spcBef>
        <a:spcAft>
          <a:spcPct val="0"/>
        </a:spcAft>
        <a:buFont typeface="Lucida Grande" charset="0"/>
        <a:buChar char="–"/>
        <a:defRPr sz="2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5"/>
          <p:cNvSpPr/>
          <p:nvPr/>
        </p:nvSpPr>
        <p:spPr>
          <a:xfrm>
            <a:off x="-6351" y="-9525"/>
            <a:ext cx="12213168" cy="6029325"/>
          </a:xfrm>
          <a:custGeom>
            <a:avLst/>
            <a:gdLst>
              <a:gd name="connsiteX0" fmla="*/ 0 w 9262587"/>
              <a:gd name="connsiteY0" fmla="*/ 1836110 h 2121727"/>
              <a:gd name="connsiteX1" fmla="*/ 1168024 w 9262587"/>
              <a:gd name="connsiteY1" fmla="*/ 1581095 h 2121727"/>
              <a:gd name="connsiteX2" fmla="*/ 1994312 w 9262587"/>
              <a:gd name="connsiteY2" fmla="*/ 1535192 h 2121727"/>
              <a:gd name="connsiteX3" fmla="*/ 2693087 w 9262587"/>
              <a:gd name="connsiteY3" fmla="*/ 1550493 h 2121727"/>
              <a:gd name="connsiteX4" fmla="*/ 4141641 w 9262587"/>
              <a:gd name="connsiteY4" fmla="*/ 1831010 h 2121727"/>
              <a:gd name="connsiteX5" fmla="*/ 5212756 w 9262587"/>
              <a:gd name="connsiteY5" fmla="*/ 2075824 h 2121727"/>
              <a:gd name="connsiteX6" fmla="*/ 7043851 w 9262587"/>
              <a:gd name="connsiteY6" fmla="*/ 2121727 h 2121727"/>
              <a:gd name="connsiteX7" fmla="*/ 8844343 w 9262587"/>
              <a:gd name="connsiteY7" fmla="*/ 1866712 h 2121727"/>
              <a:gd name="connsiteX8" fmla="*/ 9262587 w 9262587"/>
              <a:gd name="connsiteY8" fmla="*/ 1611696 h 2121727"/>
              <a:gd name="connsiteX9" fmla="*/ 9221783 w 9262587"/>
              <a:gd name="connsiteY9" fmla="*/ 0 h 2121727"/>
              <a:gd name="connsiteX10" fmla="*/ 20402 w 9262587"/>
              <a:gd name="connsiteY10" fmla="*/ 40802 h 2121727"/>
              <a:gd name="connsiteX11" fmla="*/ 0 w 9262587"/>
              <a:gd name="connsiteY11" fmla="*/ 1836110 h 2121727"/>
              <a:gd name="connsiteX0" fmla="*/ 0 w 9221783"/>
              <a:gd name="connsiteY0" fmla="*/ 1836110 h 2121727"/>
              <a:gd name="connsiteX1" fmla="*/ 1168024 w 9221783"/>
              <a:gd name="connsiteY1" fmla="*/ 1581095 h 2121727"/>
              <a:gd name="connsiteX2" fmla="*/ 1994312 w 9221783"/>
              <a:gd name="connsiteY2" fmla="*/ 1535192 h 2121727"/>
              <a:gd name="connsiteX3" fmla="*/ 2693087 w 9221783"/>
              <a:gd name="connsiteY3" fmla="*/ 1550493 h 2121727"/>
              <a:gd name="connsiteX4" fmla="*/ 4141641 w 9221783"/>
              <a:gd name="connsiteY4" fmla="*/ 1831010 h 2121727"/>
              <a:gd name="connsiteX5" fmla="*/ 5212756 w 9221783"/>
              <a:gd name="connsiteY5" fmla="*/ 2075824 h 2121727"/>
              <a:gd name="connsiteX6" fmla="*/ 7043851 w 9221783"/>
              <a:gd name="connsiteY6" fmla="*/ 2121727 h 2121727"/>
              <a:gd name="connsiteX7" fmla="*/ 8844343 w 9221783"/>
              <a:gd name="connsiteY7" fmla="*/ 1866712 h 2121727"/>
              <a:gd name="connsiteX8" fmla="*/ 9170777 w 9221783"/>
              <a:gd name="connsiteY8" fmla="*/ 1662699 h 2121727"/>
              <a:gd name="connsiteX9" fmla="*/ 9221783 w 9221783"/>
              <a:gd name="connsiteY9" fmla="*/ 0 h 2121727"/>
              <a:gd name="connsiteX10" fmla="*/ 20402 w 9221783"/>
              <a:gd name="connsiteY10" fmla="*/ 40802 h 2121727"/>
              <a:gd name="connsiteX11" fmla="*/ 0 w 9221783"/>
              <a:gd name="connsiteY11" fmla="*/ 1836110 h 2121727"/>
              <a:gd name="connsiteX0" fmla="*/ 0 w 9170777"/>
              <a:gd name="connsiteY0" fmla="*/ 1795308 h 2080925"/>
              <a:gd name="connsiteX1" fmla="*/ 1168024 w 9170777"/>
              <a:gd name="connsiteY1" fmla="*/ 1540293 h 2080925"/>
              <a:gd name="connsiteX2" fmla="*/ 1994312 w 9170777"/>
              <a:gd name="connsiteY2" fmla="*/ 1494390 h 2080925"/>
              <a:gd name="connsiteX3" fmla="*/ 2693087 w 9170777"/>
              <a:gd name="connsiteY3" fmla="*/ 1509691 h 2080925"/>
              <a:gd name="connsiteX4" fmla="*/ 4141641 w 9170777"/>
              <a:gd name="connsiteY4" fmla="*/ 1790208 h 2080925"/>
              <a:gd name="connsiteX5" fmla="*/ 5212756 w 9170777"/>
              <a:gd name="connsiteY5" fmla="*/ 2035022 h 2080925"/>
              <a:gd name="connsiteX6" fmla="*/ 7043851 w 9170777"/>
              <a:gd name="connsiteY6" fmla="*/ 2080925 h 2080925"/>
              <a:gd name="connsiteX7" fmla="*/ 8844343 w 9170777"/>
              <a:gd name="connsiteY7" fmla="*/ 1825910 h 2080925"/>
              <a:gd name="connsiteX8" fmla="*/ 9170777 w 9170777"/>
              <a:gd name="connsiteY8" fmla="*/ 1621897 h 2080925"/>
              <a:gd name="connsiteX9" fmla="*/ 9119772 w 9170777"/>
              <a:gd name="connsiteY9" fmla="*/ 61204 h 2080925"/>
              <a:gd name="connsiteX10" fmla="*/ 20402 w 9170777"/>
              <a:gd name="connsiteY10" fmla="*/ 0 h 2080925"/>
              <a:gd name="connsiteX11" fmla="*/ 0 w 9170777"/>
              <a:gd name="connsiteY11" fmla="*/ 1795308 h 2080925"/>
              <a:gd name="connsiteX0" fmla="*/ 0 w 9170777"/>
              <a:gd name="connsiteY0" fmla="*/ 1795308 h 2080925"/>
              <a:gd name="connsiteX1" fmla="*/ 1168024 w 9170777"/>
              <a:gd name="connsiteY1" fmla="*/ 1540293 h 2080925"/>
              <a:gd name="connsiteX2" fmla="*/ 1994312 w 9170777"/>
              <a:gd name="connsiteY2" fmla="*/ 1494390 h 2080925"/>
              <a:gd name="connsiteX3" fmla="*/ 2693087 w 9170777"/>
              <a:gd name="connsiteY3" fmla="*/ 1509691 h 2080925"/>
              <a:gd name="connsiteX4" fmla="*/ 4141641 w 9170777"/>
              <a:gd name="connsiteY4" fmla="*/ 1790208 h 2080925"/>
              <a:gd name="connsiteX5" fmla="*/ 5212756 w 9170777"/>
              <a:gd name="connsiteY5" fmla="*/ 2035022 h 2080925"/>
              <a:gd name="connsiteX6" fmla="*/ 7043851 w 9170777"/>
              <a:gd name="connsiteY6" fmla="*/ 2080925 h 2080925"/>
              <a:gd name="connsiteX7" fmla="*/ 8844343 w 9170777"/>
              <a:gd name="connsiteY7" fmla="*/ 1825910 h 2080925"/>
              <a:gd name="connsiteX8" fmla="*/ 9170777 w 9170777"/>
              <a:gd name="connsiteY8" fmla="*/ 1621897 h 2080925"/>
              <a:gd name="connsiteX9" fmla="*/ 9119772 w 9170777"/>
              <a:gd name="connsiteY9" fmla="*/ 61204 h 2080925"/>
              <a:gd name="connsiteX10" fmla="*/ 20402 w 9170777"/>
              <a:gd name="connsiteY10" fmla="*/ 0 h 2080925"/>
              <a:gd name="connsiteX11" fmla="*/ 0 w 9170777"/>
              <a:gd name="connsiteY11" fmla="*/ 1795308 h 2080925"/>
              <a:gd name="connsiteX0" fmla="*/ 0 w 9119859"/>
              <a:gd name="connsiteY0" fmla="*/ 1795308 h 2080925"/>
              <a:gd name="connsiteX1" fmla="*/ 1168024 w 9119859"/>
              <a:gd name="connsiteY1" fmla="*/ 1540293 h 2080925"/>
              <a:gd name="connsiteX2" fmla="*/ 1994312 w 9119859"/>
              <a:gd name="connsiteY2" fmla="*/ 1494390 h 2080925"/>
              <a:gd name="connsiteX3" fmla="*/ 2693087 w 9119859"/>
              <a:gd name="connsiteY3" fmla="*/ 1509691 h 2080925"/>
              <a:gd name="connsiteX4" fmla="*/ 4141641 w 9119859"/>
              <a:gd name="connsiteY4" fmla="*/ 1790208 h 2080925"/>
              <a:gd name="connsiteX5" fmla="*/ 5212756 w 9119859"/>
              <a:gd name="connsiteY5" fmla="*/ 2035022 h 2080925"/>
              <a:gd name="connsiteX6" fmla="*/ 7043851 w 9119859"/>
              <a:gd name="connsiteY6" fmla="*/ 2080925 h 2080925"/>
              <a:gd name="connsiteX7" fmla="*/ 8844343 w 9119859"/>
              <a:gd name="connsiteY7" fmla="*/ 1825910 h 2080925"/>
              <a:gd name="connsiteX8" fmla="*/ 9114671 w 9119859"/>
              <a:gd name="connsiteY8" fmla="*/ 1667800 h 2080925"/>
              <a:gd name="connsiteX9" fmla="*/ 9119772 w 9119859"/>
              <a:gd name="connsiteY9" fmla="*/ 61204 h 2080925"/>
              <a:gd name="connsiteX10" fmla="*/ 20402 w 9119859"/>
              <a:gd name="connsiteY10" fmla="*/ 0 h 2080925"/>
              <a:gd name="connsiteX11" fmla="*/ 0 w 9119859"/>
              <a:gd name="connsiteY11" fmla="*/ 1795308 h 2080925"/>
              <a:gd name="connsiteX0" fmla="*/ 0 w 9120224"/>
              <a:gd name="connsiteY0" fmla="*/ 1795308 h 2080925"/>
              <a:gd name="connsiteX1" fmla="*/ 1168024 w 9120224"/>
              <a:gd name="connsiteY1" fmla="*/ 1540293 h 2080925"/>
              <a:gd name="connsiteX2" fmla="*/ 1994312 w 9120224"/>
              <a:gd name="connsiteY2" fmla="*/ 1494390 h 2080925"/>
              <a:gd name="connsiteX3" fmla="*/ 2693087 w 9120224"/>
              <a:gd name="connsiteY3" fmla="*/ 1509691 h 2080925"/>
              <a:gd name="connsiteX4" fmla="*/ 4141641 w 9120224"/>
              <a:gd name="connsiteY4" fmla="*/ 1790208 h 2080925"/>
              <a:gd name="connsiteX5" fmla="*/ 5212756 w 9120224"/>
              <a:gd name="connsiteY5" fmla="*/ 2035022 h 2080925"/>
              <a:gd name="connsiteX6" fmla="*/ 7043851 w 9120224"/>
              <a:gd name="connsiteY6" fmla="*/ 2080925 h 2080925"/>
              <a:gd name="connsiteX7" fmla="*/ 8844343 w 9120224"/>
              <a:gd name="connsiteY7" fmla="*/ 1825910 h 2080925"/>
              <a:gd name="connsiteX8" fmla="*/ 9114671 w 9120224"/>
              <a:gd name="connsiteY8" fmla="*/ 1667800 h 2080925"/>
              <a:gd name="connsiteX9" fmla="*/ 9119772 w 9120224"/>
              <a:gd name="connsiteY9" fmla="*/ 61204 h 2080925"/>
              <a:gd name="connsiteX10" fmla="*/ 20402 w 9120224"/>
              <a:gd name="connsiteY10" fmla="*/ 0 h 2080925"/>
              <a:gd name="connsiteX11" fmla="*/ 0 w 9120224"/>
              <a:gd name="connsiteY11" fmla="*/ 1795308 h 2080925"/>
              <a:gd name="connsiteX0" fmla="*/ 40949 w 9161173"/>
              <a:gd name="connsiteY0" fmla="*/ 1734116 h 2019733"/>
              <a:gd name="connsiteX1" fmla="*/ 1208973 w 9161173"/>
              <a:gd name="connsiteY1" fmla="*/ 1479101 h 2019733"/>
              <a:gd name="connsiteX2" fmla="*/ 2035261 w 9161173"/>
              <a:gd name="connsiteY2" fmla="*/ 1433198 h 2019733"/>
              <a:gd name="connsiteX3" fmla="*/ 2734036 w 9161173"/>
              <a:gd name="connsiteY3" fmla="*/ 1448499 h 2019733"/>
              <a:gd name="connsiteX4" fmla="*/ 4182590 w 9161173"/>
              <a:gd name="connsiteY4" fmla="*/ 1729016 h 2019733"/>
              <a:gd name="connsiteX5" fmla="*/ 5253705 w 9161173"/>
              <a:gd name="connsiteY5" fmla="*/ 1973830 h 2019733"/>
              <a:gd name="connsiteX6" fmla="*/ 7084800 w 9161173"/>
              <a:gd name="connsiteY6" fmla="*/ 2019733 h 2019733"/>
              <a:gd name="connsiteX7" fmla="*/ 8885292 w 9161173"/>
              <a:gd name="connsiteY7" fmla="*/ 1764718 h 2019733"/>
              <a:gd name="connsiteX8" fmla="*/ 9155620 w 9161173"/>
              <a:gd name="connsiteY8" fmla="*/ 1606608 h 2019733"/>
              <a:gd name="connsiteX9" fmla="*/ 9160721 w 9161173"/>
              <a:gd name="connsiteY9" fmla="*/ 12 h 2019733"/>
              <a:gd name="connsiteX10" fmla="*/ 144 w 9161173"/>
              <a:gd name="connsiteY10" fmla="*/ 35714 h 2019733"/>
              <a:gd name="connsiteX11" fmla="*/ 40949 w 9161173"/>
              <a:gd name="connsiteY11" fmla="*/ 1734116 h 2019733"/>
              <a:gd name="connsiteX0" fmla="*/ 40805 w 9161029"/>
              <a:gd name="connsiteY0" fmla="*/ 1734116 h 2019733"/>
              <a:gd name="connsiteX1" fmla="*/ 1208829 w 9161029"/>
              <a:gd name="connsiteY1" fmla="*/ 1479101 h 2019733"/>
              <a:gd name="connsiteX2" fmla="*/ 2035117 w 9161029"/>
              <a:gd name="connsiteY2" fmla="*/ 1433198 h 2019733"/>
              <a:gd name="connsiteX3" fmla="*/ 2733892 w 9161029"/>
              <a:gd name="connsiteY3" fmla="*/ 1448499 h 2019733"/>
              <a:gd name="connsiteX4" fmla="*/ 4182446 w 9161029"/>
              <a:gd name="connsiteY4" fmla="*/ 1729016 h 2019733"/>
              <a:gd name="connsiteX5" fmla="*/ 5253561 w 9161029"/>
              <a:gd name="connsiteY5" fmla="*/ 1973830 h 2019733"/>
              <a:gd name="connsiteX6" fmla="*/ 7084656 w 9161029"/>
              <a:gd name="connsiteY6" fmla="*/ 2019733 h 2019733"/>
              <a:gd name="connsiteX7" fmla="*/ 8885148 w 9161029"/>
              <a:gd name="connsiteY7" fmla="*/ 1764718 h 2019733"/>
              <a:gd name="connsiteX8" fmla="*/ 9155476 w 9161029"/>
              <a:gd name="connsiteY8" fmla="*/ 1606608 h 2019733"/>
              <a:gd name="connsiteX9" fmla="*/ 9160577 w 9161029"/>
              <a:gd name="connsiteY9" fmla="*/ 12 h 2019733"/>
              <a:gd name="connsiteX10" fmla="*/ 0 w 9161029"/>
              <a:gd name="connsiteY10" fmla="*/ 35714 h 2019733"/>
              <a:gd name="connsiteX11" fmla="*/ 40805 w 9161029"/>
              <a:gd name="connsiteY11" fmla="*/ 1734116 h 2019733"/>
              <a:gd name="connsiteX0" fmla="*/ 0 w 9161029"/>
              <a:gd name="connsiteY0" fmla="*/ 1739216 h 2019733"/>
              <a:gd name="connsiteX1" fmla="*/ 1208829 w 9161029"/>
              <a:gd name="connsiteY1" fmla="*/ 1479101 h 2019733"/>
              <a:gd name="connsiteX2" fmla="*/ 2035117 w 9161029"/>
              <a:gd name="connsiteY2" fmla="*/ 1433198 h 2019733"/>
              <a:gd name="connsiteX3" fmla="*/ 2733892 w 9161029"/>
              <a:gd name="connsiteY3" fmla="*/ 1448499 h 2019733"/>
              <a:gd name="connsiteX4" fmla="*/ 4182446 w 9161029"/>
              <a:gd name="connsiteY4" fmla="*/ 1729016 h 2019733"/>
              <a:gd name="connsiteX5" fmla="*/ 5253561 w 9161029"/>
              <a:gd name="connsiteY5" fmla="*/ 1973830 h 2019733"/>
              <a:gd name="connsiteX6" fmla="*/ 7084656 w 9161029"/>
              <a:gd name="connsiteY6" fmla="*/ 2019733 h 2019733"/>
              <a:gd name="connsiteX7" fmla="*/ 8885148 w 9161029"/>
              <a:gd name="connsiteY7" fmla="*/ 1764718 h 2019733"/>
              <a:gd name="connsiteX8" fmla="*/ 9155476 w 9161029"/>
              <a:gd name="connsiteY8" fmla="*/ 1606608 h 2019733"/>
              <a:gd name="connsiteX9" fmla="*/ 9160577 w 9161029"/>
              <a:gd name="connsiteY9" fmla="*/ 12 h 2019733"/>
              <a:gd name="connsiteX10" fmla="*/ 0 w 9161029"/>
              <a:gd name="connsiteY10" fmla="*/ 35714 h 2019733"/>
              <a:gd name="connsiteX11" fmla="*/ 0 w 9161029"/>
              <a:gd name="connsiteY11" fmla="*/ 1739216 h 2019733"/>
              <a:gd name="connsiteX0" fmla="*/ 0 w 9161029"/>
              <a:gd name="connsiteY0" fmla="*/ 1739216 h 2019733"/>
              <a:gd name="connsiteX1" fmla="*/ 1208829 w 9161029"/>
              <a:gd name="connsiteY1" fmla="*/ 1479101 h 2019733"/>
              <a:gd name="connsiteX2" fmla="*/ 2035117 w 9161029"/>
              <a:gd name="connsiteY2" fmla="*/ 1433198 h 2019733"/>
              <a:gd name="connsiteX3" fmla="*/ 2733892 w 9161029"/>
              <a:gd name="connsiteY3" fmla="*/ 1448499 h 2019733"/>
              <a:gd name="connsiteX4" fmla="*/ 4182446 w 9161029"/>
              <a:gd name="connsiteY4" fmla="*/ 1729016 h 2019733"/>
              <a:gd name="connsiteX5" fmla="*/ 5253561 w 9161029"/>
              <a:gd name="connsiteY5" fmla="*/ 1973830 h 2019733"/>
              <a:gd name="connsiteX6" fmla="*/ 7084656 w 9161029"/>
              <a:gd name="connsiteY6" fmla="*/ 2019733 h 2019733"/>
              <a:gd name="connsiteX7" fmla="*/ 8885148 w 9161029"/>
              <a:gd name="connsiteY7" fmla="*/ 1764718 h 2019733"/>
              <a:gd name="connsiteX8" fmla="*/ 9155476 w 9161029"/>
              <a:gd name="connsiteY8" fmla="*/ 1606608 h 2019733"/>
              <a:gd name="connsiteX9" fmla="*/ 9160577 w 9161029"/>
              <a:gd name="connsiteY9" fmla="*/ 12 h 2019733"/>
              <a:gd name="connsiteX10" fmla="*/ 0 w 9161029"/>
              <a:gd name="connsiteY10" fmla="*/ 35714 h 2019733"/>
              <a:gd name="connsiteX11" fmla="*/ 0 w 9161029"/>
              <a:gd name="connsiteY11" fmla="*/ 1739216 h 2019733"/>
              <a:gd name="connsiteX0" fmla="*/ 0 w 9161029"/>
              <a:gd name="connsiteY0" fmla="*/ 1739216 h 2019733"/>
              <a:gd name="connsiteX1" fmla="*/ 1208829 w 9161029"/>
              <a:gd name="connsiteY1" fmla="*/ 1479101 h 2019733"/>
              <a:gd name="connsiteX2" fmla="*/ 2035117 w 9161029"/>
              <a:gd name="connsiteY2" fmla="*/ 1433198 h 2019733"/>
              <a:gd name="connsiteX3" fmla="*/ 2733892 w 9161029"/>
              <a:gd name="connsiteY3" fmla="*/ 1448499 h 2019733"/>
              <a:gd name="connsiteX4" fmla="*/ 4182446 w 9161029"/>
              <a:gd name="connsiteY4" fmla="*/ 1729016 h 2019733"/>
              <a:gd name="connsiteX5" fmla="*/ 5253561 w 9161029"/>
              <a:gd name="connsiteY5" fmla="*/ 1973830 h 2019733"/>
              <a:gd name="connsiteX6" fmla="*/ 7084656 w 9161029"/>
              <a:gd name="connsiteY6" fmla="*/ 2019733 h 2019733"/>
              <a:gd name="connsiteX7" fmla="*/ 8885148 w 9161029"/>
              <a:gd name="connsiteY7" fmla="*/ 1764718 h 2019733"/>
              <a:gd name="connsiteX8" fmla="*/ 9155476 w 9161029"/>
              <a:gd name="connsiteY8" fmla="*/ 1606608 h 2019733"/>
              <a:gd name="connsiteX9" fmla="*/ 9160577 w 9161029"/>
              <a:gd name="connsiteY9" fmla="*/ 12 h 2019733"/>
              <a:gd name="connsiteX10" fmla="*/ 0 w 9161029"/>
              <a:gd name="connsiteY10" fmla="*/ 2639 h 2019733"/>
              <a:gd name="connsiteX11" fmla="*/ 0 w 9161029"/>
              <a:gd name="connsiteY11" fmla="*/ 1739216 h 2019733"/>
              <a:gd name="connsiteX0" fmla="*/ 0 w 9161029"/>
              <a:gd name="connsiteY0" fmla="*/ 1739216 h 2019733"/>
              <a:gd name="connsiteX1" fmla="*/ 1208829 w 9161029"/>
              <a:gd name="connsiteY1" fmla="*/ 1479101 h 2019733"/>
              <a:gd name="connsiteX2" fmla="*/ 2035117 w 9161029"/>
              <a:gd name="connsiteY2" fmla="*/ 1433198 h 2019733"/>
              <a:gd name="connsiteX3" fmla="*/ 2733892 w 9161029"/>
              <a:gd name="connsiteY3" fmla="*/ 1448499 h 2019733"/>
              <a:gd name="connsiteX4" fmla="*/ 4182446 w 9161029"/>
              <a:gd name="connsiteY4" fmla="*/ 1729016 h 2019733"/>
              <a:gd name="connsiteX5" fmla="*/ 5253561 w 9161029"/>
              <a:gd name="connsiteY5" fmla="*/ 1973830 h 2019733"/>
              <a:gd name="connsiteX6" fmla="*/ 7084656 w 9161029"/>
              <a:gd name="connsiteY6" fmla="*/ 2019733 h 2019733"/>
              <a:gd name="connsiteX7" fmla="*/ 8885148 w 9161029"/>
              <a:gd name="connsiteY7" fmla="*/ 1764718 h 2019733"/>
              <a:gd name="connsiteX8" fmla="*/ 9155476 w 9161029"/>
              <a:gd name="connsiteY8" fmla="*/ 1606608 h 2019733"/>
              <a:gd name="connsiteX9" fmla="*/ 9160577 w 9161029"/>
              <a:gd name="connsiteY9" fmla="*/ 12 h 2019733"/>
              <a:gd name="connsiteX10" fmla="*/ 0 w 9161029"/>
              <a:gd name="connsiteY10" fmla="*/ 2639 h 2019733"/>
              <a:gd name="connsiteX11" fmla="*/ 0 w 9161029"/>
              <a:gd name="connsiteY11" fmla="*/ 1739216 h 2019733"/>
              <a:gd name="connsiteX0" fmla="*/ 0 w 9161029"/>
              <a:gd name="connsiteY0" fmla="*/ 1739216 h 2019733"/>
              <a:gd name="connsiteX1" fmla="*/ 1208829 w 9161029"/>
              <a:gd name="connsiteY1" fmla="*/ 1479101 h 2019733"/>
              <a:gd name="connsiteX2" fmla="*/ 2035117 w 9161029"/>
              <a:gd name="connsiteY2" fmla="*/ 1433198 h 2019733"/>
              <a:gd name="connsiteX3" fmla="*/ 2733892 w 9161029"/>
              <a:gd name="connsiteY3" fmla="*/ 1448499 h 2019733"/>
              <a:gd name="connsiteX4" fmla="*/ 4182446 w 9161029"/>
              <a:gd name="connsiteY4" fmla="*/ 1729016 h 2019733"/>
              <a:gd name="connsiteX5" fmla="*/ 5253561 w 9161029"/>
              <a:gd name="connsiteY5" fmla="*/ 1973830 h 2019733"/>
              <a:gd name="connsiteX6" fmla="*/ 7084656 w 9161029"/>
              <a:gd name="connsiteY6" fmla="*/ 2019733 h 2019733"/>
              <a:gd name="connsiteX7" fmla="*/ 8885148 w 9161029"/>
              <a:gd name="connsiteY7" fmla="*/ 1764718 h 2019733"/>
              <a:gd name="connsiteX8" fmla="*/ 9155476 w 9161029"/>
              <a:gd name="connsiteY8" fmla="*/ 1606608 h 2019733"/>
              <a:gd name="connsiteX9" fmla="*/ 9160577 w 9161029"/>
              <a:gd name="connsiteY9" fmla="*/ 12 h 2019733"/>
              <a:gd name="connsiteX10" fmla="*/ 0 w 9161029"/>
              <a:gd name="connsiteY10" fmla="*/ 2639 h 2019733"/>
              <a:gd name="connsiteX11" fmla="*/ 0 w 9161029"/>
              <a:gd name="connsiteY11" fmla="*/ 1739216 h 2019733"/>
              <a:gd name="connsiteX0" fmla="*/ 8028 w 9169057"/>
              <a:gd name="connsiteY0" fmla="*/ 1739216 h 2019733"/>
              <a:gd name="connsiteX1" fmla="*/ 1216857 w 9169057"/>
              <a:gd name="connsiteY1" fmla="*/ 1479101 h 2019733"/>
              <a:gd name="connsiteX2" fmla="*/ 2043145 w 9169057"/>
              <a:gd name="connsiteY2" fmla="*/ 1433198 h 2019733"/>
              <a:gd name="connsiteX3" fmla="*/ 2741920 w 9169057"/>
              <a:gd name="connsiteY3" fmla="*/ 1448499 h 2019733"/>
              <a:gd name="connsiteX4" fmla="*/ 4190474 w 9169057"/>
              <a:gd name="connsiteY4" fmla="*/ 1729016 h 2019733"/>
              <a:gd name="connsiteX5" fmla="*/ 5261589 w 9169057"/>
              <a:gd name="connsiteY5" fmla="*/ 1973830 h 2019733"/>
              <a:gd name="connsiteX6" fmla="*/ 7092684 w 9169057"/>
              <a:gd name="connsiteY6" fmla="*/ 2019733 h 2019733"/>
              <a:gd name="connsiteX7" fmla="*/ 8893176 w 9169057"/>
              <a:gd name="connsiteY7" fmla="*/ 1764718 h 2019733"/>
              <a:gd name="connsiteX8" fmla="*/ 9163504 w 9169057"/>
              <a:gd name="connsiteY8" fmla="*/ 1606608 h 2019733"/>
              <a:gd name="connsiteX9" fmla="*/ 9168605 w 9169057"/>
              <a:gd name="connsiteY9" fmla="*/ 12 h 2019733"/>
              <a:gd name="connsiteX10" fmla="*/ 8028 w 9169057"/>
              <a:gd name="connsiteY10" fmla="*/ 2639 h 2019733"/>
              <a:gd name="connsiteX11" fmla="*/ 8028 w 9169057"/>
              <a:gd name="connsiteY11" fmla="*/ 1739216 h 2019733"/>
              <a:gd name="connsiteX0" fmla="*/ 737673 w 9898702"/>
              <a:gd name="connsiteY0" fmla="*/ 1739216 h 2019733"/>
              <a:gd name="connsiteX1" fmla="*/ 1946502 w 9898702"/>
              <a:gd name="connsiteY1" fmla="*/ 1479101 h 2019733"/>
              <a:gd name="connsiteX2" fmla="*/ 2772790 w 9898702"/>
              <a:gd name="connsiteY2" fmla="*/ 1433198 h 2019733"/>
              <a:gd name="connsiteX3" fmla="*/ 3471565 w 9898702"/>
              <a:gd name="connsiteY3" fmla="*/ 1448499 h 2019733"/>
              <a:gd name="connsiteX4" fmla="*/ 4920119 w 9898702"/>
              <a:gd name="connsiteY4" fmla="*/ 1729016 h 2019733"/>
              <a:gd name="connsiteX5" fmla="*/ 5991234 w 9898702"/>
              <a:gd name="connsiteY5" fmla="*/ 1973830 h 2019733"/>
              <a:gd name="connsiteX6" fmla="*/ 7822329 w 9898702"/>
              <a:gd name="connsiteY6" fmla="*/ 2019733 h 2019733"/>
              <a:gd name="connsiteX7" fmla="*/ 9622821 w 9898702"/>
              <a:gd name="connsiteY7" fmla="*/ 1764718 h 2019733"/>
              <a:gd name="connsiteX8" fmla="*/ 9893149 w 9898702"/>
              <a:gd name="connsiteY8" fmla="*/ 1606608 h 2019733"/>
              <a:gd name="connsiteX9" fmla="*/ 9898250 w 9898702"/>
              <a:gd name="connsiteY9" fmla="*/ 12 h 2019733"/>
              <a:gd name="connsiteX10" fmla="*/ 737673 w 9898702"/>
              <a:gd name="connsiteY10" fmla="*/ 2639 h 2019733"/>
              <a:gd name="connsiteX11" fmla="*/ 737673 w 9898702"/>
              <a:gd name="connsiteY11" fmla="*/ 1739216 h 2019733"/>
              <a:gd name="connsiteX0" fmla="*/ 753082 w 9914111"/>
              <a:gd name="connsiteY0" fmla="*/ 1739216 h 2019733"/>
              <a:gd name="connsiteX1" fmla="*/ 1961911 w 9914111"/>
              <a:gd name="connsiteY1" fmla="*/ 1479101 h 2019733"/>
              <a:gd name="connsiteX2" fmla="*/ 2788199 w 9914111"/>
              <a:gd name="connsiteY2" fmla="*/ 1433198 h 2019733"/>
              <a:gd name="connsiteX3" fmla="*/ 3486974 w 9914111"/>
              <a:gd name="connsiteY3" fmla="*/ 1448499 h 2019733"/>
              <a:gd name="connsiteX4" fmla="*/ 4935528 w 9914111"/>
              <a:gd name="connsiteY4" fmla="*/ 1729016 h 2019733"/>
              <a:gd name="connsiteX5" fmla="*/ 6006643 w 9914111"/>
              <a:gd name="connsiteY5" fmla="*/ 1973830 h 2019733"/>
              <a:gd name="connsiteX6" fmla="*/ 7837738 w 9914111"/>
              <a:gd name="connsiteY6" fmla="*/ 2019733 h 2019733"/>
              <a:gd name="connsiteX7" fmla="*/ 9638230 w 9914111"/>
              <a:gd name="connsiteY7" fmla="*/ 1764718 h 2019733"/>
              <a:gd name="connsiteX8" fmla="*/ 9908558 w 9914111"/>
              <a:gd name="connsiteY8" fmla="*/ 1606608 h 2019733"/>
              <a:gd name="connsiteX9" fmla="*/ 9913659 w 9914111"/>
              <a:gd name="connsiteY9" fmla="*/ 12 h 2019733"/>
              <a:gd name="connsiteX10" fmla="*/ 753082 w 9914111"/>
              <a:gd name="connsiteY10" fmla="*/ 2639 h 2019733"/>
              <a:gd name="connsiteX11" fmla="*/ 753082 w 9914111"/>
              <a:gd name="connsiteY11" fmla="*/ 1739216 h 2019733"/>
              <a:gd name="connsiteX0" fmla="*/ 678562 w 9839591"/>
              <a:gd name="connsiteY0" fmla="*/ 1739216 h 2019733"/>
              <a:gd name="connsiteX1" fmla="*/ 1887391 w 9839591"/>
              <a:gd name="connsiteY1" fmla="*/ 1479101 h 2019733"/>
              <a:gd name="connsiteX2" fmla="*/ 2713679 w 9839591"/>
              <a:gd name="connsiteY2" fmla="*/ 1433198 h 2019733"/>
              <a:gd name="connsiteX3" fmla="*/ 3412454 w 9839591"/>
              <a:gd name="connsiteY3" fmla="*/ 1448499 h 2019733"/>
              <a:gd name="connsiteX4" fmla="*/ 4861008 w 9839591"/>
              <a:gd name="connsiteY4" fmla="*/ 1729016 h 2019733"/>
              <a:gd name="connsiteX5" fmla="*/ 5932123 w 9839591"/>
              <a:gd name="connsiteY5" fmla="*/ 1973830 h 2019733"/>
              <a:gd name="connsiteX6" fmla="*/ 7763218 w 9839591"/>
              <a:gd name="connsiteY6" fmla="*/ 2019733 h 2019733"/>
              <a:gd name="connsiteX7" fmla="*/ 9563710 w 9839591"/>
              <a:gd name="connsiteY7" fmla="*/ 1764718 h 2019733"/>
              <a:gd name="connsiteX8" fmla="*/ 9834038 w 9839591"/>
              <a:gd name="connsiteY8" fmla="*/ 1606608 h 2019733"/>
              <a:gd name="connsiteX9" fmla="*/ 9839139 w 9839591"/>
              <a:gd name="connsiteY9" fmla="*/ 12 h 2019733"/>
              <a:gd name="connsiteX10" fmla="*/ 678562 w 9839591"/>
              <a:gd name="connsiteY10" fmla="*/ 2639 h 2019733"/>
              <a:gd name="connsiteX11" fmla="*/ 678562 w 9839591"/>
              <a:gd name="connsiteY11" fmla="*/ 1739216 h 2019733"/>
              <a:gd name="connsiteX0" fmla="*/ 0 w 9161029"/>
              <a:gd name="connsiteY0" fmla="*/ 1739216 h 2019733"/>
              <a:gd name="connsiteX1" fmla="*/ 1208829 w 9161029"/>
              <a:gd name="connsiteY1" fmla="*/ 1479101 h 2019733"/>
              <a:gd name="connsiteX2" fmla="*/ 2035117 w 9161029"/>
              <a:gd name="connsiteY2" fmla="*/ 1433198 h 2019733"/>
              <a:gd name="connsiteX3" fmla="*/ 2733892 w 9161029"/>
              <a:gd name="connsiteY3" fmla="*/ 1448499 h 2019733"/>
              <a:gd name="connsiteX4" fmla="*/ 4182446 w 9161029"/>
              <a:gd name="connsiteY4" fmla="*/ 1729016 h 2019733"/>
              <a:gd name="connsiteX5" fmla="*/ 5253561 w 9161029"/>
              <a:gd name="connsiteY5" fmla="*/ 1973830 h 2019733"/>
              <a:gd name="connsiteX6" fmla="*/ 7084656 w 9161029"/>
              <a:gd name="connsiteY6" fmla="*/ 2019733 h 2019733"/>
              <a:gd name="connsiteX7" fmla="*/ 8885148 w 9161029"/>
              <a:gd name="connsiteY7" fmla="*/ 1764718 h 2019733"/>
              <a:gd name="connsiteX8" fmla="*/ 9155476 w 9161029"/>
              <a:gd name="connsiteY8" fmla="*/ 1606608 h 2019733"/>
              <a:gd name="connsiteX9" fmla="*/ 9160577 w 9161029"/>
              <a:gd name="connsiteY9" fmla="*/ 12 h 2019733"/>
              <a:gd name="connsiteX10" fmla="*/ 0 w 9161029"/>
              <a:gd name="connsiteY10" fmla="*/ 2639 h 2019733"/>
              <a:gd name="connsiteX11" fmla="*/ 0 w 9161029"/>
              <a:gd name="connsiteY11" fmla="*/ 1739216 h 2019733"/>
              <a:gd name="connsiteX0" fmla="*/ 0 w 9160577"/>
              <a:gd name="connsiteY0" fmla="*/ 1739204 h 2019721"/>
              <a:gd name="connsiteX1" fmla="*/ 1208829 w 9160577"/>
              <a:gd name="connsiteY1" fmla="*/ 1479089 h 2019721"/>
              <a:gd name="connsiteX2" fmla="*/ 2035117 w 9160577"/>
              <a:gd name="connsiteY2" fmla="*/ 1433186 h 2019721"/>
              <a:gd name="connsiteX3" fmla="*/ 2733892 w 9160577"/>
              <a:gd name="connsiteY3" fmla="*/ 1448487 h 2019721"/>
              <a:gd name="connsiteX4" fmla="*/ 4182446 w 9160577"/>
              <a:gd name="connsiteY4" fmla="*/ 1729004 h 2019721"/>
              <a:gd name="connsiteX5" fmla="*/ 5253561 w 9160577"/>
              <a:gd name="connsiteY5" fmla="*/ 1973818 h 2019721"/>
              <a:gd name="connsiteX6" fmla="*/ 7084656 w 9160577"/>
              <a:gd name="connsiteY6" fmla="*/ 2019721 h 2019721"/>
              <a:gd name="connsiteX7" fmla="*/ 8885148 w 9160577"/>
              <a:gd name="connsiteY7" fmla="*/ 1764706 h 2019721"/>
              <a:gd name="connsiteX8" fmla="*/ 9155476 w 9160577"/>
              <a:gd name="connsiteY8" fmla="*/ 1606596 h 2019721"/>
              <a:gd name="connsiteX9" fmla="*/ 9160577 w 9160577"/>
              <a:gd name="connsiteY9" fmla="*/ 0 h 2019721"/>
              <a:gd name="connsiteX10" fmla="*/ 0 w 9160577"/>
              <a:gd name="connsiteY10" fmla="*/ 2627 h 2019721"/>
              <a:gd name="connsiteX11" fmla="*/ 0 w 9160577"/>
              <a:gd name="connsiteY11" fmla="*/ 1739204 h 2019721"/>
              <a:gd name="connsiteX0" fmla="*/ 0 w 9160577"/>
              <a:gd name="connsiteY0" fmla="*/ 1739204 h 2019721"/>
              <a:gd name="connsiteX1" fmla="*/ 1208829 w 9160577"/>
              <a:gd name="connsiteY1" fmla="*/ 1479089 h 2019721"/>
              <a:gd name="connsiteX2" fmla="*/ 2035117 w 9160577"/>
              <a:gd name="connsiteY2" fmla="*/ 1433186 h 2019721"/>
              <a:gd name="connsiteX3" fmla="*/ 2733892 w 9160577"/>
              <a:gd name="connsiteY3" fmla="*/ 1448487 h 2019721"/>
              <a:gd name="connsiteX4" fmla="*/ 4182446 w 9160577"/>
              <a:gd name="connsiteY4" fmla="*/ 1729004 h 2019721"/>
              <a:gd name="connsiteX5" fmla="*/ 5253561 w 9160577"/>
              <a:gd name="connsiteY5" fmla="*/ 1973818 h 2019721"/>
              <a:gd name="connsiteX6" fmla="*/ 7084656 w 9160577"/>
              <a:gd name="connsiteY6" fmla="*/ 2019721 h 2019721"/>
              <a:gd name="connsiteX7" fmla="*/ 8885148 w 9160577"/>
              <a:gd name="connsiteY7" fmla="*/ 1764706 h 2019721"/>
              <a:gd name="connsiteX8" fmla="*/ 9155476 w 9160577"/>
              <a:gd name="connsiteY8" fmla="*/ 1606596 h 2019721"/>
              <a:gd name="connsiteX9" fmla="*/ 9160577 w 9160577"/>
              <a:gd name="connsiteY9" fmla="*/ 0 h 2019721"/>
              <a:gd name="connsiteX10" fmla="*/ 0 w 9160577"/>
              <a:gd name="connsiteY10" fmla="*/ 2627 h 2019721"/>
              <a:gd name="connsiteX11" fmla="*/ 0 w 9160577"/>
              <a:gd name="connsiteY11" fmla="*/ 1739204 h 2019721"/>
              <a:gd name="connsiteX0" fmla="*/ 6614 w 9160577"/>
              <a:gd name="connsiteY0" fmla="*/ 1900327 h 2019721"/>
              <a:gd name="connsiteX1" fmla="*/ 1208829 w 9160577"/>
              <a:gd name="connsiteY1" fmla="*/ 1479089 h 2019721"/>
              <a:gd name="connsiteX2" fmla="*/ 2035117 w 9160577"/>
              <a:gd name="connsiteY2" fmla="*/ 1433186 h 2019721"/>
              <a:gd name="connsiteX3" fmla="*/ 2733892 w 9160577"/>
              <a:gd name="connsiteY3" fmla="*/ 1448487 h 2019721"/>
              <a:gd name="connsiteX4" fmla="*/ 4182446 w 9160577"/>
              <a:gd name="connsiteY4" fmla="*/ 1729004 h 2019721"/>
              <a:gd name="connsiteX5" fmla="*/ 5253561 w 9160577"/>
              <a:gd name="connsiteY5" fmla="*/ 1973818 h 2019721"/>
              <a:gd name="connsiteX6" fmla="*/ 7084656 w 9160577"/>
              <a:gd name="connsiteY6" fmla="*/ 2019721 h 2019721"/>
              <a:gd name="connsiteX7" fmla="*/ 8885148 w 9160577"/>
              <a:gd name="connsiteY7" fmla="*/ 1764706 h 2019721"/>
              <a:gd name="connsiteX8" fmla="*/ 9155476 w 9160577"/>
              <a:gd name="connsiteY8" fmla="*/ 1606596 h 2019721"/>
              <a:gd name="connsiteX9" fmla="*/ 9160577 w 9160577"/>
              <a:gd name="connsiteY9" fmla="*/ 0 h 2019721"/>
              <a:gd name="connsiteX10" fmla="*/ 0 w 9160577"/>
              <a:gd name="connsiteY10" fmla="*/ 2627 h 2019721"/>
              <a:gd name="connsiteX11" fmla="*/ 6614 w 9160577"/>
              <a:gd name="connsiteY11" fmla="*/ 1900327 h 2019721"/>
              <a:gd name="connsiteX0" fmla="*/ 6614 w 9160577"/>
              <a:gd name="connsiteY0" fmla="*/ 1900327 h 2019721"/>
              <a:gd name="connsiteX1" fmla="*/ 1255132 w 9160577"/>
              <a:gd name="connsiteY1" fmla="*/ 1814761 h 2019721"/>
              <a:gd name="connsiteX2" fmla="*/ 2035117 w 9160577"/>
              <a:gd name="connsiteY2" fmla="*/ 1433186 h 2019721"/>
              <a:gd name="connsiteX3" fmla="*/ 2733892 w 9160577"/>
              <a:gd name="connsiteY3" fmla="*/ 1448487 h 2019721"/>
              <a:gd name="connsiteX4" fmla="*/ 4182446 w 9160577"/>
              <a:gd name="connsiteY4" fmla="*/ 1729004 h 2019721"/>
              <a:gd name="connsiteX5" fmla="*/ 5253561 w 9160577"/>
              <a:gd name="connsiteY5" fmla="*/ 1973818 h 2019721"/>
              <a:gd name="connsiteX6" fmla="*/ 7084656 w 9160577"/>
              <a:gd name="connsiteY6" fmla="*/ 2019721 h 2019721"/>
              <a:gd name="connsiteX7" fmla="*/ 8885148 w 9160577"/>
              <a:gd name="connsiteY7" fmla="*/ 1764706 h 2019721"/>
              <a:gd name="connsiteX8" fmla="*/ 9155476 w 9160577"/>
              <a:gd name="connsiteY8" fmla="*/ 1606596 h 2019721"/>
              <a:gd name="connsiteX9" fmla="*/ 9160577 w 9160577"/>
              <a:gd name="connsiteY9" fmla="*/ 0 h 2019721"/>
              <a:gd name="connsiteX10" fmla="*/ 0 w 9160577"/>
              <a:gd name="connsiteY10" fmla="*/ 2627 h 2019721"/>
              <a:gd name="connsiteX11" fmla="*/ 6614 w 9160577"/>
              <a:gd name="connsiteY11" fmla="*/ 1900327 h 2019721"/>
              <a:gd name="connsiteX0" fmla="*/ 6614 w 9160577"/>
              <a:gd name="connsiteY0" fmla="*/ 1900327 h 2019721"/>
              <a:gd name="connsiteX1" fmla="*/ 1255132 w 9160577"/>
              <a:gd name="connsiteY1" fmla="*/ 1814761 h 2019721"/>
              <a:gd name="connsiteX2" fmla="*/ 2524605 w 9160577"/>
              <a:gd name="connsiteY2" fmla="*/ 1811376 h 2019721"/>
              <a:gd name="connsiteX3" fmla="*/ 2733892 w 9160577"/>
              <a:gd name="connsiteY3" fmla="*/ 1448487 h 2019721"/>
              <a:gd name="connsiteX4" fmla="*/ 4182446 w 9160577"/>
              <a:gd name="connsiteY4" fmla="*/ 1729004 h 2019721"/>
              <a:gd name="connsiteX5" fmla="*/ 5253561 w 9160577"/>
              <a:gd name="connsiteY5" fmla="*/ 1973818 h 2019721"/>
              <a:gd name="connsiteX6" fmla="*/ 7084656 w 9160577"/>
              <a:gd name="connsiteY6" fmla="*/ 2019721 h 2019721"/>
              <a:gd name="connsiteX7" fmla="*/ 8885148 w 9160577"/>
              <a:gd name="connsiteY7" fmla="*/ 1764706 h 2019721"/>
              <a:gd name="connsiteX8" fmla="*/ 9155476 w 9160577"/>
              <a:gd name="connsiteY8" fmla="*/ 1606596 h 2019721"/>
              <a:gd name="connsiteX9" fmla="*/ 9160577 w 9160577"/>
              <a:gd name="connsiteY9" fmla="*/ 0 h 2019721"/>
              <a:gd name="connsiteX10" fmla="*/ 0 w 9160577"/>
              <a:gd name="connsiteY10" fmla="*/ 2627 h 2019721"/>
              <a:gd name="connsiteX11" fmla="*/ 6614 w 9160577"/>
              <a:gd name="connsiteY11" fmla="*/ 1900327 h 2019721"/>
              <a:gd name="connsiteX0" fmla="*/ 6614 w 9160577"/>
              <a:gd name="connsiteY0" fmla="*/ 1900327 h 2019721"/>
              <a:gd name="connsiteX1" fmla="*/ 1255132 w 9160577"/>
              <a:gd name="connsiteY1" fmla="*/ 1814761 h 2019721"/>
              <a:gd name="connsiteX2" fmla="*/ 2733892 w 9160577"/>
              <a:gd name="connsiteY2" fmla="*/ 1448487 h 2019721"/>
              <a:gd name="connsiteX3" fmla="*/ 4182446 w 9160577"/>
              <a:gd name="connsiteY3" fmla="*/ 1729004 h 2019721"/>
              <a:gd name="connsiteX4" fmla="*/ 5253561 w 9160577"/>
              <a:gd name="connsiteY4" fmla="*/ 1973818 h 2019721"/>
              <a:gd name="connsiteX5" fmla="*/ 7084656 w 9160577"/>
              <a:gd name="connsiteY5" fmla="*/ 2019721 h 2019721"/>
              <a:gd name="connsiteX6" fmla="*/ 8885148 w 9160577"/>
              <a:gd name="connsiteY6" fmla="*/ 1764706 h 2019721"/>
              <a:gd name="connsiteX7" fmla="*/ 9155476 w 9160577"/>
              <a:gd name="connsiteY7" fmla="*/ 1606596 h 2019721"/>
              <a:gd name="connsiteX8" fmla="*/ 9160577 w 9160577"/>
              <a:gd name="connsiteY8" fmla="*/ 0 h 2019721"/>
              <a:gd name="connsiteX9" fmla="*/ 0 w 9160577"/>
              <a:gd name="connsiteY9" fmla="*/ 2627 h 2019721"/>
              <a:gd name="connsiteX10" fmla="*/ 6614 w 9160577"/>
              <a:gd name="connsiteY10" fmla="*/ 1900327 h 2019721"/>
              <a:gd name="connsiteX0" fmla="*/ 6614 w 9160577"/>
              <a:gd name="connsiteY0" fmla="*/ 1900327 h 2019721"/>
              <a:gd name="connsiteX1" fmla="*/ 1255132 w 9160577"/>
              <a:gd name="connsiteY1" fmla="*/ 1814761 h 2019721"/>
              <a:gd name="connsiteX2" fmla="*/ 2733892 w 9160577"/>
              <a:gd name="connsiteY2" fmla="*/ 1448487 h 2019721"/>
              <a:gd name="connsiteX3" fmla="*/ 5253561 w 9160577"/>
              <a:gd name="connsiteY3" fmla="*/ 1973818 h 2019721"/>
              <a:gd name="connsiteX4" fmla="*/ 7084656 w 9160577"/>
              <a:gd name="connsiteY4" fmla="*/ 2019721 h 2019721"/>
              <a:gd name="connsiteX5" fmla="*/ 8885148 w 9160577"/>
              <a:gd name="connsiteY5" fmla="*/ 1764706 h 2019721"/>
              <a:gd name="connsiteX6" fmla="*/ 9155476 w 9160577"/>
              <a:gd name="connsiteY6" fmla="*/ 1606596 h 2019721"/>
              <a:gd name="connsiteX7" fmla="*/ 9160577 w 9160577"/>
              <a:gd name="connsiteY7" fmla="*/ 0 h 2019721"/>
              <a:gd name="connsiteX8" fmla="*/ 0 w 9160577"/>
              <a:gd name="connsiteY8" fmla="*/ 2627 h 2019721"/>
              <a:gd name="connsiteX9" fmla="*/ 6614 w 9160577"/>
              <a:gd name="connsiteY9" fmla="*/ 1900327 h 2019721"/>
              <a:gd name="connsiteX0" fmla="*/ 6614 w 9160577"/>
              <a:gd name="connsiteY0" fmla="*/ 1900327 h 2019721"/>
              <a:gd name="connsiteX1" fmla="*/ 1255132 w 9160577"/>
              <a:gd name="connsiteY1" fmla="*/ 1814761 h 2019721"/>
              <a:gd name="connsiteX2" fmla="*/ 4890285 w 9160577"/>
              <a:gd name="connsiteY2" fmla="*/ 1956471 h 2019721"/>
              <a:gd name="connsiteX3" fmla="*/ 5253561 w 9160577"/>
              <a:gd name="connsiteY3" fmla="*/ 1973818 h 2019721"/>
              <a:gd name="connsiteX4" fmla="*/ 7084656 w 9160577"/>
              <a:gd name="connsiteY4" fmla="*/ 2019721 h 2019721"/>
              <a:gd name="connsiteX5" fmla="*/ 8885148 w 9160577"/>
              <a:gd name="connsiteY5" fmla="*/ 1764706 h 2019721"/>
              <a:gd name="connsiteX6" fmla="*/ 9155476 w 9160577"/>
              <a:gd name="connsiteY6" fmla="*/ 1606596 h 2019721"/>
              <a:gd name="connsiteX7" fmla="*/ 9160577 w 9160577"/>
              <a:gd name="connsiteY7" fmla="*/ 0 h 2019721"/>
              <a:gd name="connsiteX8" fmla="*/ 0 w 9160577"/>
              <a:gd name="connsiteY8" fmla="*/ 2627 h 2019721"/>
              <a:gd name="connsiteX9" fmla="*/ 6614 w 9160577"/>
              <a:gd name="connsiteY9" fmla="*/ 1900327 h 2019721"/>
              <a:gd name="connsiteX0" fmla="*/ 6614 w 9160577"/>
              <a:gd name="connsiteY0" fmla="*/ 1900327 h 2019721"/>
              <a:gd name="connsiteX1" fmla="*/ 1255132 w 9160577"/>
              <a:gd name="connsiteY1" fmla="*/ 1814761 h 2019721"/>
              <a:gd name="connsiteX2" fmla="*/ 4890285 w 9160577"/>
              <a:gd name="connsiteY2" fmla="*/ 1956471 h 2019721"/>
              <a:gd name="connsiteX3" fmla="*/ 7084656 w 9160577"/>
              <a:gd name="connsiteY3" fmla="*/ 2019721 h 2019721"/>
              <a:gd name="connsiteX4" fmla="*/ 8885148 w 9160577"/>
              <a:gd name="connsiteY4" fmla="*/ 1764706 h 2019721"/>
              <a:gd name="connsiteX5" fmla="*/ 9155476 w 9160577"/>
              <a:gd name="connsiteY5" fmla="*/ 1606596 h 2019721"/>
              <a:gd name="connsiteX6" fmla="*/ 9160577 w 9160577"/>
              <a:gd name="connsiteY6" fmla="*/ 0 h 2019721"/>
              <a:gd name="connsiteX7" fmla="*/ 0 w 9160577"/>
              <a:gd name="connsiteY7" fmla="*/ 2627 h 2019721"/>
              <a:gd name="connsiteX8" fmla="*/ 6614 w 9160577"/>
              <a:gd name="connsiteY8" fmla="*/ 1900327 h 2019721"/>
              <a:gd name="connsiteX0" fmla="*/ 6614 w 9160577"/>
              <a:gd name="connsiteY0" fmla="*/ 1900327 h 2019721"/>
              <a:gd name="connsiteX1" fmla="*/ 1255132 w 9160577"/>
              <a:gd name="connsiteY1" fmla="*/ 1814761 h 2019721"/>
              <a:gd name="connsiteX2" fmla="*/ 4916744 w 9160577"/>
              <a:gd name="connsiteY2" fmla="*/ 1972136 h 2019721"/>
              <a:gd name="connsiteX3" fmla="*/ 7084656 w 9160577"/>
              <a:gd name="connsiteY3" fmla="*/ 2019721 h 2019721"/>
              <a:gd name="connsiteX4" fmla="*/ 8885148 w 9160577"/>
              <a:gd name="connsiteY4" fmla="*/ 1764706 h 2019721"/>
              <a:gd name="connsiteX5" fmla="*/ 9155476 w 9160577"/>
              <a:gd name="connsiteY5" fmla="*/ 1606596 h 2019721"/>
              <a:gd name="connsiteX6" fmla="*/ 9160577 w 9160577"/>
              <a:gd name="connsiteY6" fmla="*/ 0 h 2019721"/>
              <a:gd name="connsiteX7" fmla="*/ 0 w 9160577"/>
              <a:gd name="connsiteY7" fmla="*/ 2627 h 2019721"/>
              <a:gd name="connsiteX8" fmla="*/ 6614 w 9160577"/>
              <a:gd name="connsiteY8" fmla="*/ 1900327 h 2019721"/>
              <a:gd name="connsiteX0" fmla="*/ 6614 w 9160577"/>
              <a:gd name="connsiteY0" fmla="*/ 1900327 h 2024643"/>
              <a:gd name="connsiteX1" fmla="*/ 1255132 w 9160577"/>
              <a:gd name="connsiteY1" fmla="*/ 1814761 h 2024643"/>
              <a:gd name="connsiteX2" fmla="*/ 4916744 w 9160577"/>
              <a:gd name="connsiteY2" fmla="*/ 1972136 h 2024643"/>
              <a:gd name="connsiteX3" fmla="*/ 7084656 w 9160577"/>
              <a:gd name="connsiteY3" fmla="*/ 2019721 h 2024643"/>
              <a:gd name="connsiteX4" fmla="*/ 8885148 w 9160577"/>
              <a:gd name="connsiteY4" fmla="*/ 1764706 h 2024643"/>
              <a:gd name="connsiteX5" fmla="*/ 9155476 w 9160577"/>
              <a:gd name="connsiteY5" fmla="*/ 1606596 h 2024643"/>
              <a:gd name="connsiteX6" fmla="*/ 9160577 w 9160577"/>
              <a:gd name="connsiteY6" fmla="*/ 0 h 2024643"/>
              <a:gd name="connsiteX7" fmla="*/ 0 w 9160577"/>
              <a:gd name="connsiteY7" fmla="*/ 2627 h 2024643"/>
              <a:gd name="connsiteX8" fmla="*/ 6614 w 9160577"/>
              <a:gd name="connsiteY8" fmla="*/ 1900327 h 2024643"/>
              <a:gd name="connsiteX0" fmla="*/ 6614 w 9160577"/>
              <a:gd name="connsiteY0" fmla="*/ 1900327 h 2024643"/>
              <a:gd name="connsiteX1" fmla="*/ 1255132 w 9160577"/>
              <a:gd name="connsiteY1" fmla="*/ 1814761 h 2024643"/>
              <a:gd name="connsiteX2" fmla="*/ 4916744 w 9160577"/>
              <a:gd name="connsiteY2" fmla="*/ 1972136 h 2024643"/>
              <a:gd name="connsiteX3" fmla="*/ 7084656 w 9160577"/>
              <a:gd name="connsiteY3" fmla="*/ 2019721 h 2024643"/>
              <a:gd name="connsiteX4" fmla="*/ 8885148 w 9160577"/>
              <a:gd name="connsiteY4" fmla="*/ 1764706 h 2024643"/>
              <a:gd name="connsiteX5" fmla="*/ 9155476 w 9160577"/>
              <a:gd name="connsiteY5" fmla="*/ 1606596 h 2024643"/>
              <a:gd name="connsiteX6" fmla="*/ 9160577 w 9160577"/>
              <a:gd name="connsiteY6" fmla="*/ 0 h 2024643"/>
              <a:gd name="connsiteX7" fmla="*/ 0 w 9160577"/>
              <a:gd name="connsiteY7" fmla="*/ 2627 h 2024643"/>
              <a:gd name="connsiteX8" fmla="*/ 6614 w 9160577"/>
              <a:gd name="connsiteY8" fmla="*/ 1900327 h 2024643"/>
              <a:gd name="connsiteX0" fmla="*/ 6614 w 9160577"/>
              <a:gd name="connsiteY0" fmla="*/ 1900327 h 2024643"/>
              <a:gd name="connsiteX1" fmla="*/ 1255132 w 9160577"/>
              <a:gd name="connsiteY1" fmla="*/ 1814761 h 2024643"/>
              <a:gd name="connsiteX2" fmla="*/ 4916744 w 9160577"/>
              <a:gd name="connsiteY2" fmla="*/ 1972136 h 2024643"/>
              <a:gd name="connsiteX3" fmla="*/ 7084656 w 9160577"/>
              <a:gd name="connsiteY3" fmla="*/ 2019721 h 2024643"/>
              <a:gd name="connsiteX4" fmla="*/ 8885148 w 9160577"/>
              <a:gd name="connsiteY4" fmla="*/ 1764706 h 2024643"/>
              <a:gd name="connsiteX5" fmla="*/ 9155476 w 9160577"/>
              <a:gd name="connsiteY5" fmla="*/ 1606596 h 2024643"/>
              <a:gd name="connsiteX6" fmla="*/ 9160577 w 9160577"/>
              <a:gd name="connsiteY6" fmla="*/ 0 h 2024643"/>
              <a:gd name="connsiteX7" fmla="*/ 0 w 9160577"/>
              <a:gd name="connsiteY7" fmla="*/ 2627 h 2024643"/>
              <a:gd name="connsiteX8" fmla="*/ 6614 w 9160577"/>
              <a:gd name="connsiteY8" fmla="*/ 1900327 h 2024643"/>
              <a:gd name="connsiteX0" fmla="*/ 6614 w 9160577"/>
              <a:gd name="connsiteY0" fmla="*/ 1900327 h 2024643"/>
              <a:gd name="connsiteX1" fmla="*/ 1255132 w 9160577"/>
              <a:gd name="connsiteY1" fmla="*/ 1814761 h 2024643"/>
              <a:gd name="connsiteX2" fmla="*/ 4916744 w 9160577"/>
              <a:gd name="connsiteY2" fmla="*/ 1972136 h 2024643"/>
              <a:gd name="connsiteX3" fmla="*/ 7084656 w 9160577"/>
              <a:gd name="connsiteY3" fmla="*/ 2019721 h 2024643"/>
              <a:gd name="connsiteX4" fmla="*/ 8885148 w 9160577"/>
              <a:gd name="connsiteY4" fmla="*/ 1764706 h 2024643"/>
              <a:gd name="connsiteX5" fmla="*/ 9148861 w 9160577"/>
              <a:gd name="connsiteY5" fmla="*/ 1886323 h 2024643"/>
              <a:gd name="connsiteX6" fmla="*/ 9160577 w 9160577"/>
              <a:gd name="connsiteY6" fmla="*/ 0 h 2024643"/>
              <a:gd name="connsiteX7" fmla="*/ 0 w 9160577"/>
              <a:gd name="connsiteY7" fmla="*/ 2627 h 2024643"/>
              <a:gd name="connsiteX8" fmla="*/ 6614 w 9160577"/>
              <a:gd name="connsiteY8" fmla="*/ 1900327 h 2024643"/>
              <a:gd name="connsiteX0" fmla="*/ 6614 w 9160577"/>
              <a:gd name="connsiteY0" fmla="*/ 1900327 h 2024643"/>
              <a:gd name="connsiteX1" fmla="*/ 1255132 w 9160577"/>
              <a:gd name="connsiteY1" fmla="*/ 1814761 h 2024643"/>
              <a:gd name="connsiteX2" fmla="*/ 4916744 w 9160577"/>
              <a:gd name="connsiteY2" fmla="*/ 1972136 h 2024643"/>
              <a:gd name="connsiteX3" fmla="*/ 7084656 w 9160577"/>
              <a:gd name="connsiteY3" fmla="*/ 2019721 h 2024643"/>
              <a:gd name="connsiteX4" fmla="*/ 9148861 w 9160577"/>
              <a:gd name="connsiteY4" fmla="*/ 1886323 h 2024643"/>
              <a:gd name="connsiteX5" fmla="*/ 9160577 w 9160577"/>
              <a:gd name="connsiteY5" fmla="*/ 0 h 2024643"/>
              <a:gd name="connsiteX6" fmla="*/ 0 w 9160577"/>
              <a:gd name="connsiteY6" fmla="*/ 2627 h 2024643"/>
              <a:gd name="connsiteX7" fmla="*/ 6614 w 9160577"/>
              <a:gd name="connsiteY7" fmla="*/ 1900327 h 2024643"/>
              <a:gd name="connsiteX0" fmla="*/ 6614 w 9160577"/>
              <a:gd name="connsiteY0" fmla="*/ 1900327 h 2024643"/>
              <a:gd name="connsiteX1" fmla="*/ 1255132 w 9160577"/>
              <a:gd name="connsiteY1" fmla="*/ 1814761 h 2024643"/>
              <a:gd name="connsiteX2" fmla="*/ 4916744 w 9160577"/>
              <a:gd name="connsiteY2" fmla="*/ 1972136 h 2024643"/>
              <a:gd name="connsiteX3" fmla="*/ 7084656 w 9160577"/>
              <a:gd name="connsiteY3" fmla="*/ 2019721 h 2024643"/>
              <a:gd name="connsiteX4" fmla="*/ 9148861 w 9160577"/>
              <a:gd name="connsiteY4" fmla="*/ 1886323 h 2024643"/>
              <a:gd name="connsiteX5" fmla="*/ 9160577 w 9160577"/>
              <a:gd name="connsiteY5" fmla="*/ 0 h 2024643"/>
              <a:gd name="connsiteX6" fmla="*/ 0 w 9160577"/>
              <a:gd name="connsiteY6" fmla="*/ 2627 h 2024643"/>
              <a:gd name="connsiteX7" fmla="*/ 6614 w 9160577"/>
              <a:gd name="connsiteY7" fmla="*/ 1900327 h 2024643"/>
              <a:gd name="connsiteX0" fmla="*/ 6614 w 9160577"/>
              <a:gd name="connsiteY0" fmla="*/ 1900327 h 2040205"/>
              <a:gd name="connsiteX1" fmla="*/ 1255132 w 9160577"/>
              <a:gd name="connsiteY1" fmla="*/ 1814761 h 2040205"/>
              <a:gd name="connsiteX2" fmla="*/ 4916744 w 9160577"/>
              <a:gd name="connsiteY2" fmla="*/ 1972136 h 2040205"/>
              <a:gd name="connsiteX3" fmla="*/ 7084656 w 9160577"/>
              <a:gd name="connsiteY3" fmla="*/ 2019721 h 2040205"/>
              <a:gd name="connsiteX4" fmla="*/ 9148861 w 9160577"/>
              <a:gd name="connsiteY4" fmla="*/ 1886323 h 2040205"/>
              <a:gd name="connsiteX5" fmla="*/ 9160577 w 9160577"/>
              <a:gd name="connsiteY5" fmla="*/ 0 h 2040205"/>
              <a:gd name="connsiteX6" fmla="*/ 0 w 9160577"/>
              <a:gd name="connsiteY6" fmla="*/ 2627 h 2040205"/>
              <a:gd name="connsiteX7" fmla="*/ 6614 w 9160577"/>
              <a:gd name="connsiteY7" fmla="*/ 1900327 h 20402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160577" h="2040205">
                <a:moveTo>
                  <a:pt x="6614" y="1900327"/>
                </a:moveTo>
                <a:lnTo>
                  <a:pt x="1255132" y="1814761"/>
                </a:lnTo>
                <a:lnTo>
                  <a:pt x="4916744" y="1972136"/>
                </a:lnTo>
                <a:cubicBezTo>
                  <a:pt x="6069337" y="2064084"/>
                  <a:pt x="6335560" y="2044139"/>
                  <a:pt x="7084656" y="2019721"/>
                </a:cubicBezTo>
                <a:cubicBezTo>
                  <a:pt x="8361433" y="1979731"/>
                  <a:pt x="8460793" y="1930789"/>
                  <a:pt x="9148861" y="1886323"/>
                </a:cubicBezTo>
                <a:cubicBezTo>
                  <a:pt x="9151411" y="1083025"/>
                  <a:pt x="9158026" y="803298"/>
                  <a:pt x="9160577" y="0"/>
                </a:cubicBezTo>
                <a:lnTo>
                  <a:pt x="0" y="2627"/>
                </a:lnTo>
                <a:cubicBezTo>
                  <a:pt x="2205" y="635194"/>
                  <a:pt x="4409" y="1267760"/>
                  <a:pt x="6614" y="190032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pic>
        <p:nvPicPr>
          <p:cNvPr id="7171" name="Picture 7" descr="_0000_NHSBT_Ribbon_NHS_Blue_RGB_WhiteAbv_DRAFT.png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8" r="4449"/>
          <a:stretch>
            <a:fillRect/>
          </a:stretch>
        </p:blipFill>
        <p:spPr bwMode="auto">
          <a:xfrm>
            <a:off x="-6351" y="3584575"/>
            <a:ext cx="12213168" cy="2941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2" name="Picture 8" descr="NHSBT Colour_RGB.png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6051" y="365125"/>
            <a:ext cx="3939116" cy="704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3" name="Title Placeholder 1"/>
          <p:cNvSpPr>
            <a:spLocks noGrp="1"/>
          </p:cNvSpPr>
          <p:nvPr>
            <p:ph type="title"/>
          </p:nvPr>
        </p:nvSpPr>
        <p:spPr bwMode="auto">
          <a:xfrm>
            <a:off x="609600" y="625475"/>
            <a:ext cx="9304867" cy="1155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Master title style</a:t>
            </a:r>
          </a:p>
        </p:txBody>
      </p:sp>
      <p:sp>
        <p:nvSpPr>
          <p:cNvPr id="7174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09600" y="1858963"/>
            <a:ext cx="9304867" cy="3357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Master text styles</a:t>
            </a:r>
          </a:p>
          <a:p>
            <a:pPr lvl="1"/>
            <a:r>
              <a:rPr lang="en-GB" altLang="en-US"/>
              <a:t>Second level</a:t>
            </a:r>
          </a:p>
          <a:p>
            <a:pPr lvl="2"/>
            <a:r>
              <a:rPr lang="en-GB" altLang="en-US"/>
              <a:t>Third level</a:t>
            </a:r>
          </a:p>
          <a:p>
            <a:pPr lvl="3"/>
            <a:r>
              <a:rPr lang="en-GB" altLang="en-US"/>
              <a:t>Fourth level</a:t>
            </a:r>
          </a:p>
          <a:p>
            <a:pPr lvl="4"/>
            <a:r>
              <a:rPr lang="en-GB" alt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995803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530" r:id="rId1"/>
    <p:sldLayoutId id="2147484531" r:id="rId2"/>
    <p:sldLayoutId id="2147484532" r:id="rId3"/>
    <p:sldLayoutId id="2147484533" r:id="rId4"/>
    <p:sldLayoutId id="2147484534" r:id="rId5"/>
    <p:sldLayoutId id="2147484535" r:id="rId6"/>
    <p:sldLayoutId id="2147484536" r:id="rId7"/>
    <p:sldLayoutId id="2147484537" r:id="rId8"/>
    <p:sldLayoutId id="2147484538" r:id="rId9"/>
    <p:sldLayoutId id="2147484539" r:id="rId10"/>
    <p:sldLayoutId id="2147484540" r:id="rId11"/>
  </p:sldLayoutIdLst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3800" b="1" kern="1200">
          <a:solidFill>
            <a:srgbClr val="0072C6"/>
          </a:solidFill>
          <a:latin typeface="+mj-lt"/>
          <a:ea typeface="+mj-ea"/>
          <a:cs typeface="+mj-cs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3800" b="1">
          <a:solidFill>
            <a:srgbClr val="0072C6"/>
          </a:solidFill>
          <a:latin typeface="Arial" panose="020B0604020202020204" pitchFamily="34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3800" b="1">
          <a:solidFill>
            <a:srgbClr val="0072C6"/>
          </a:solidFill>
          <a:latin typeface="Arial" panose="020B0604020202020204" pitchFamily="34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3800" b="1">
          <a:solidFill>
            <a:srgbClr val="0072C6"/>
          </a:solidFill>
          <a:latin typeface="Arial" panose="020B0604020202020204" pitchFamily="34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3800" b="1">
          <a:solidFill>
            <a:srgbClr val="0072C6"/>
          </a:solidFill>
          <a:latin typeface="Arial" panose="020B0604020202020204" pitchFamily="34" charset="0"/>
        </a:defRPr>
      </a:lvl5pPr>
      <a:lvl6pPr marL="457200" algn="l" defTabSz="457200" rtl="0" fontAlgn="base">
        <a:spcBef>
          <a:spcPct val="0"/>
        </a:spcBef>
        <a:spcAft>
          <a:spcPct val="0"/>
        </a:spcAft>
        <a:defRPr sz="3800" b="1">
          <a:solidFill>
            <a:srgbClr val="0072C6"/>
          </a:solidFill>
          <a:latin typeface="Arial" panose="020B0604020202020204" pitchFamily="34" charset="0"/>
        </a:defRPr>
      </a:lvl6pPr>
      <a:lvl7pPr marL="914400" algn="l" defTabSz="457200" rtl="0" fontAlgn="base">
        <a:spcBef>
          <a:spcPct val="0"/>
        </a:spcBef>
        <a:spcAft>
          <a:spcPct val="0"/>
        </a:spcAft>
        <a:defRPr sz="3800" b="1">
          <a:solidFill>
            <a:srgbClr val="0072C6"/>
          </a:solidFill>
          <a:latin typeface="Arial" panose="020B0604020202020204" pitchFamily="34" charset="0"/>
        </a:defRPr>
      </a:lvl7pPr>
      <a:lvl8pPr marL="1371600" algn="l" defTabSz="457200" rtl="0" fontAlgn="base">
        <a:spcBef>
          <a:spcPct val="0"/>
        </a:spcBef>
        <a:spcAft>
          <a:spcPct val="0"/>
        </a:spcAft>
        <a:defRPr sz="3800" b="1">
          <a:solidFill>
            <a:srgbClr val="0072C6"/>
          </a:solidFill>
          <a:latin typeface="Arial" panose="020B0604020202020204" pitchFamily="34" charset="0"/>
        </a:defRPr>
      </a:lvl8pPr>
      <a:lvl9pPr marL="1828800" algn="l" defTabSz="457200" rtl="0" fontAlgn="base">
        <a:spcBef>
          <a:spcPct val="0"/>
        </a:spcBef>
        <a:spcAft>
          <a:spcPct val="0"/>
        </a:spcAft>
        <a:defRPr sz="3800" b="1">
          <a:solidFill>
            <a:srgbClr val="0072C6"/>
          </a:solidFill>
          <a:latin typeface="Arial" panose="020B0604020202020204" pitchFamily="34" charset="0"/>
        </a:defRPr>
      </a:lvl9pPr>
    </p:titleStyle>
    <p:bodyStyle>
      <a:lvl1pPr marL="177800" indent="-177800" algn="l" defTabSz="457200" rtl="0" eaLnBrk="0" fontAlgn="base" hangingPunct="0">
        <a:spcBef>
          <a:spcPts val="800"/>
        </a:spcBef>
        <a:spcAft>
          <a:spcPts val="800"/>
        </a:spcAft>
        <a:buClr>
          <a:srgbClr val="0072C6"/>
        </a:buClr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447675" indent="-269875" algn="l" defTabSz="457200" rtl="0" eaLnBrk="0" fontAlgn="base" hangingPunct="0">
        <a:spcBef>
          <a:spcPts val="400"/>
        </a:spcBef>
        <a:spcAft>
          <a:spcPct val="0"/>
        </a:spcAft>
        <a:buFont typeface="Arial" panose="020B0604020202020204" pitchFamily="34" charset="0"/>
        <a:buChar char="–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625475" indent="-177800" algn="l" defTabSz="457200" rtl="0" eaLnBrk="0" fontAlgn="base" hangingPunct="0">
        <a:spcBef>
          <a:spcPts val="400"/>
        </a:spcBef>
        <a:spcAft>
          <a:spcPct val="0"/>
        </a:spcAft>
        <a:buFont typeface="Lucida Grande" charset="0"/>
        <a:buChar char="–"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895350" indent="-269875" algn="l" defTabSz="457200" rtl="0" eaLnBrk="0" fontAlgn="base" hangingPunct="0">
        <a:spcBef>
          <a:spcPts val="400"/>
        </a:spcBef>
        <a:spcAft>
          <a:spcPct val="0"/>
        </a:spcAft>
        <a:buFont typeface="Lucida Grande" charset="0"/>
        <a:buChar char="–"/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1165225" indent="-269875" algn="l" defTabSz="457200" rtl="0" eaLnBrk="0" fontAlgn="base" hangingPunct="0">
        <a:spcBef>
          <a:spcPts val="400"/>
        </a:spcBef>
        <a:spcAft>
          <a:spcPct val="0"/>
        </a:spcAft>
        <a:buFont typeface="Lucida Grande" charset="0"/>
        <a:buChar char="–"/>
        <a:defRPr sz="2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6" descr="_0002_NHSBT_Ribbon_NHS_Blue_RGB_1.png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7" r="5013"/>
          <a:stretch>
            <a:fillRect/>
          </a:stretch>
        </p:blipFill>
        <p:spPr bwMode="auto">
          <a:xfrm>
            <a:off x="0" y="3257550"/>
            <a:ext cx="12192000" cy="3600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Title Placeholder 1"/>
          <p:cNvSpPr>
            <a:spLocks noGrp="1"/>
          </p:cNvSpPr>
          <p:nvPr>
            <p:ph type="title"/>
          </p:nvPr>
        </p:nvSpPr>
        <p:spPr bwMode="auto">
          <a:xfrm>
            <a:off x="609600" y="625475"/>
            <a:ext cx="9304867" cy="1155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Master title style</a:t>
            </a:r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09600" y="1858963"/>
            <a:ext cx="9304867" cy="3357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Master text styles</a:t>
            </a:r>
          </a:p>
          <a:p>
            <a:pPr lvl="1"/>
            <a:r>
              <a:rPr lang="en-GB" altLang="en-US"/>
              <a:t>Second level</a:t>
            </a:r>
          </a:p>
          <a:p>
            <a:pPr lvl="2"/>
            <a:r>
              <a:rPr lang="en-GB" altLang="en-US"/>
              <a:t>Third level</a:t>
            </a:r>
          </a:p>
          <a:p>
            <a:pPr lvl="3"/>
            <a:r>
              <a:rPr lang="en-GB" altLang="en-US"/>
              <a:t>Fourth level</a:t>
            </a:r>
          </a:p>
          <a:p>
            <a:pPr lvl="4"/>
            <a:r>
              <a:rPr lang="en-GB" altLang="en-US"/>
              <a:t>Fifth level</a:t>
            </a:r>
          </a:p>
        </p:txBody>
      </p:sp>
      <p:pic>
        <p:nvPicPr>
          <p:cNvPr id="1029" name="Picture 9" descr="NHSBT Colour_RGB.png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11784" y="214313"/>
            <a:ext cx="2302933" cy="411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533266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542" r:id="rId1"/>
    <p:sldLayoutId id="2147484543" r:id="rId2"/>
    <p:sldLayoutId id="2147484544" r:id="rId3"/>
    <p:sldLayoutId id="2147484545" r:id="rId4"/>
    <p:sldLayoutId id="2147484546" r:id="rId5"/>
    <p:sldLayoutId id="2147484547" r:id="rId6"/>
    <p:sldLayoutId id="2147484548" r:id="rId7"/>
    <p:sldLayoutId id="2147484549" r:id="rId8"/>
    <p:sldLayoutId id="2147484550" r:id="rId9"/>
    <p:sldLayoutId id="2147484551" r:id="rId10"/>
    <p:sldLayoutId id="2147484552" r:id="rId11"/>
  </p:sldLayoutIdLst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3800" b="1" kern="1200">
          <a:solidFill>
            <a:srgbClr val="0072C6"/>
          </a:solidFill>
          <a:latin typeface="+mj-lt"/>
          <a:ea typeface="+mj-ea"/>
          <a:cs typeface="+mj-cs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3800" b="1">
          <a:solidFill>
            <a:srgbClr val="0072C6"/>
          </a:solidFill>
          <a:latin typeface="Arial" panose="020B0604020202020204" pitchFamily="34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3800" b="1">
          <a:solidFill>
            <a:srgbClr val="0072C6"/>
          </a:solidFill>
          <a:latin typeface="Arial" panose="020B0604020202020204" pitchFamily="34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3800" b="1">
          <a:solidFill>
            <a:srgbClr val="0072C6"/>
          </a:solidFill>
          <a:latin typeface="Arial" panose="020B0604020202020204" pitchFamily="34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3800" b="1">
          <a:solidFill>
            <a:srgbClr val="0072C6"/>
          </a:solidFill>
          <a:latin typeface="Arial" panose="020B0604020202020204" pitchFamily="34" charset="0"/>
        </a:defRPr>
      </a:lvl5pPr>
      <a:lvl6pPr marL="457200" algn="l" defTabSz="457200" rtl="0" fontAlgn="base">
        <a:spcBef>
          <a:spcPct val="0"/>
        </a:spcBef>
        <a:spcAft>
          <a:spcPct val="0"/>
        </a:spcAft>
        <a:defRPr sz="3800" b="1">
          <a:solidFill>
            <a:srgbClr val="0072C6"/>
          </a:solidFill>
          <a:latin typeface="Arial" panose="020B0604020202020204" pitchFamily="34" charset="0"/>
        </a:defRPr>
      </a:lvl6pPr>
      <a:lvl7pPr marL="914400" algn="l" defTabSz="457200" rtl="0" fontAlgn="base">
        <a:spcBef>
          <a:spcPct val="0"/>
        </a:spcBef>
        <a:spcAft>
          <a:spcPct val="0"/>
        </a:spcAft>
        <a:defRPr sz="3800" b="1">
          <a:solidFill>
            <a:srgbClr val="0072C6"/>
          </a:solidFill>
          <a:latin typeface="Arial" panose="020B0604020202020204" pitchFamily="34" charset="0"/>
        </a:defRPr>
      </a:lvl7pPr>
      <a:lvl8pPr marL="1371600" algn="l" defTabSz="457200" rtl="0" fontAlgn="base">
        <a:spcBef>
          <a:spcPct val="0"/>
        </a:spcBef>
        <a:spcAft>
          <a:spcPct val="0"/>
        </a:spcAft>
        <a:defRPr sz="3800" b="1">
          <a:solidFill>
            <a:srgbClr val="0072C6"/>
          </a:solidFill>
          <a:latin typeface="Arial" panose="020B0604020202020204" pitchFamily="34" charset="0"/>
        </a:defRPr>
      </a:lvl8pPr>
      <a:lvl9pPr marL="1828800" algn="l" defTabSz="457200" rtl="0" fontAlgn="base">
        <a:spcBef>
          <a:spcPct val="0"/>
        </a:spcBef>
        <a:spcAft>
          <a:spcPct val="0"/>
        </a:spcAft>
        <a:defRPr sz="3800" b="1">
          <a:solidFill>
            <a:srgbClr val="0072C6"/>
          </a:solidFill>
          <a:latin typeface="Arial" panose="020B0604020202020204" pitchFamily="34" charset="0"/>
        </a:defRPr>
      </a:lvl9pPr>
    </p:titleStyle>
    <p:bodyStyle>
      <a:lvl1pPr marL="177800" indent="-177800" algn="l" defTabSz="457200" rtl="0" eaLnBrk="0" fontAlgn="base" hangingPunct="0">
        <a:spcBef>
          <a:spcPts val="800"/>
        </a:spcBef>
        <a:spcAft>
          <a:spcPts val="800"/>
        </a:spcAft>
        <a:buClr>
          <a:srgbClr val="0072C6"/>
        </a:buClr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447675" indent="-269875" algn="l" defTabSz="457200" rtl="0" eaLnBrk="0" fontAlgn="base" hangingPunct="0">
        <a:spcBef>
          <a:spcPts val="400"/>
        </a:spcBef>
        <a:spcAft>
          <a:spcPct val="0"/>
        </a:spcAft>
        <a:buFont typeface="Arial" panose="020B0604020202020204" pitchFamily="34" charset="0"/>
        <a:buChar char="–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625475" indent="-177800" algn="l" defTabSz="457200" rtl="0" eaLnBrk="0" fontAlgn="base" hangingPunct="0">
        <a:spcBef>
          <a:spcPts val="400"/>
        </a:spcBef>
        <a:spcAft>
          <a:spcPct val="0"/>
        </a:spcAft>
        <a:buFont typeface="Lucida Grande" charset="0"/>
        <a:buChar char="–"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895350" indent="-269875" algn="l" defTabSz="457200" rtl="0" eaLnBrk="0" fontAlgn="base" hangingPunct="0">
        <a:spcBef>
          <a:spcPts val="400"/>
        </a:spcBef>
        <a:spcAft>
          <a:spcPct val="0"/>
        </a:spcAft>
        <a:buFont typeface="Lucida Grande" charset="0"/>
        <a:buChar char="–"/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1165225" indent="-269875" algn="l" defTabSz="457200" rtl="0" eaLnBrk="0" fontAlgn="base" hangingPunct="0">
        <a:spcBef>
          <a:spcPts val="400"/>
        </a:spcBef>
        <a:spcAft>
          <a:spcPct val="0"/>
        </a:spcAft>
        <a:buFont typeface="Lucida Grande" charset="0"/>
        <a:buChar char="–"/>
        <a:defRPr sz="2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6" descr="_0002_NHSBT_Ribbon_NHS_Blue_RGB_1.png">
            <a:extLst>
              <a:ext uri="{FF2B5EF4-FFF2-40B4-BE49-F238E27FC236}">
                <a16:creationId xmlns:a16="http://schemas.microsoft.com/office/drawing/2014/main" id="{B118A8AF-6FE6-4DC1-A1DA-EA57A8C12CB6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7" r="5013"/>
          <a:stretch>
            <a:fillRect/>
          </a:stretch>
        </p:blipFill>
        <p:spPr bwMode="auto">
          <a:xfrm>
            <a:off x="0" y="3257550"/>
            <a:ext cx="12192000" cy="3600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Title Placeholder 1">
            <a:extLst>
              <a:ext uri="{FF2B5EF4-FFF2-40B4-BE49-F238E27FC236}">
                <a16:creationId xmlns:a16="http://schemas.microsoft.com/office/drawing/2014/main" id="{7776E254-70F8-4A85-A8BA-CF34B79C55B8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609600" y="625475"/>
            <a:ext cx="9304867" cy="1155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Master title style</a:t>
            </a:r>
          </a:p>
        </p:txBody>
      </p:sp>
      <p:sp>
        <p:nvSpPr>
          <p:cNvPr id="4100" name="Text Placeholder 2">
            <a:extLst>
              <a:ext uri="{FF2B5EF4-FFF2-40B4-BE49-F238E27FC236}">
                <a16:creationId xmlns:a16="http://schemas.microsoft.com/office/drawing/2014/main" id="{D14950C7-7E74-48F6-A3B1-008BD1958CA1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609600" y="1858963"/>
            <a:ext cx="9304867" cy="3357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Master text styles</a:t>
            </a:r>
          </a:p>
          <a:p>
            <a:pPr lvl="1"/>
            <a:r>
              <a:rPr lang="en-GB" altLang="en-US"/>
              <a:t>Second level</a:t>
            </a:r>
          </a:p>
          <a:p>
            <a:pPr lvl="2"/>
            <a:r>
              <a:rPr lang="en-GB" altLang="en-US"/>
              <a:t>Third level</a:t>
            </a:r>
          </a:p>
          <a:p>
            <a:pPr lvl="3"/>
            <a:r>
              <a:rPr lang="en-GB" altLang="en-US"/>
              <a:t>Fourth level</a:t>
            </a:r>
          </a:p>
          <a:p>
            <a:pPr lvl="4"/>
            <a:r>
              <a:rPr lang="en-GB" altLang="en-US"/>
              <a:t>Fifth level</a:t>
            </a:r>
          </a:p>
        </p:txBody>
      </p:sp>
      <p:pic>
        <p:nvPicPr>
          <p:cNvPr id="4101" name="Picture 9" descr="NHSBT Colour_RGB.png">
            <a:extLst>
              <a:ext uri="{FF2B5EF4-FFF2-40B4-BE49-F238E27FC236}">
                <a16:creationId xmlns:a16="http://schemas.microsoft.com/office/drawing/2014/main" id="{587B885C-6FDD-4900-9DED-6AFBEFF4D94F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11784" y="214313"/>
            <a:ext cx="2302933" cy="411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863759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590" r:id="rId1"/>
    <p:sldLayoutId id="2147484591" r:id="rId2"/>
    <p:sldLayoutId id="2147484592" r:id="rId3"/>
    <p:sldLayoutId id="2147484593" r:id="rId4"/>
    <p:sldLayoutId id="2147484594" r:id="rId5"/>
    <p:sldLayoutId id="2147484595" r:id="rId6"/>
    <p:sldLayoutId id="2147484596" r:id="rId7"/>
    <p:sldLayoutId id="2147484597" r:id="rId8"/>
    <p:sldLayoutId id="2147484598" r:id="rId9"/>
    <p:sldLayoutId id="2147484599" r:id="rId10"/>
    <p:sldLayoutId id="2147484600" r:id="rId11"/>
  </p:sldLayoutIdLst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3800" b="1" kern="1200">
          <a:solidFill>
            <a:srgbClr val="0072C6"/>
          </a:solidFill>
          <a:latin typeface="+mj-lt"/>
          <a:ea typeface="+mj-ea"/>
          <a:cs typeface="+mj-cs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3800" b="1">
          <a:solidFill>
            <a:srgbClr val="0072C6"/>
          </a:solidFill>
          <a:latin typeface="Arial" panose="020B0604020202020204" pitchFamily="34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3800" b="1">
          <a:solidFill>
            <a:srgbClr val="0072C6"/>
          </a:solidFill>
          <a:latin typeface="Arial" panose="020B0604020202020204" pitchFamily="34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3800" b="1">
          <a:solidFill>
            <a:srgbClr val="0072C6"/>
          </a:solidFill>
          <a:latin typeface="Arial" panose="020B0604020202020204" pitchFamily="34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3800" b="1">
          <a:solidFill>
            <a:srgbClr val="0072C6"/>
          </a:solidFill>
          <a:latin typeface="Arial" panose="020B0604020202020204" pitchFamily="34" charset="0"/>
        </a:defRPr>
      </a:lvl5pPr>
      <a:lvl6pPr marL="457200" algn="l" defTabSz="457200" rtl="0" fontAlgn="base">
        <a:spcBef>
          <a:spcPct val="0"/>
        </a:spcBef>
        <a:spcAft>
          <a:spcPct val="0"/>
        </a:spcAft>
        <a:defRPr sz="3800" b="1">
          <a:solidFill>
            <a:srgbClr val="0072C6"/>
          </a:solidFill>
          <a:latin typeface="Arial" panose="020B0604020202020204" pitchFamily="34" charset="0"/>
        </a:defRPr>
      </a:lvl6pPr>
      <a:lvl7pPr marL="914400" algn="l" defTabSz="457200" rtl="0" fontAlgn="base">
        <a:spcBef>
          <a:spcPct val="0"/>
        </a:spcBef>
        <a:spcAft>
          <a:spcPct val="0"/>
        </a:spcAft>
        <a:defRPr sz="3800" b="1">
          <a:solidFill>
            <a:srgbClr val="0072C6"/>
          </a:solidFill>
          <a:latin typeface="Arial" panose="020B0604020202020204" pitchFamily="34" charset="0"/>
        </a:defRPr>
      </a:lvl7pPr>
      <a:lvl8pPr marL="1371600" algn="l" defTabSz="457200" rtl="0" fontAlgn="base">
        <a:spcBef>
          <a:spcPct val="0"/>
        </a:spcBef>
        <a:spcAft>
          <a:spcPct val="0"/>
        </a:spcAft>
        <a:defRPr sz="3800" b="1">
          <a:solidFill>
            <a:srgbClr val="0072C6"/>
          </a:solidFill>
          <a:latin typeface="Arial" panose="020B0604020202020204" pitchFamily="34" charset="0"/>
        </a:defRPr>
      </a:lvl8pPr>
      <a:lvl9pPr marL="1828800" algn="l" defTabSz="457200" rtl="0" fontAlgn="base">
        <a:spcBef>
          <a:spcPct val="0"/>
        </a:spcBef>
        <a:spcAft>
          <a:spcPct val="0"/>
        </a:spcAft>
        <a:defRPr sz="3800" b="1">
          <a:solidFill>
            <a:srgbClr val="0072C6"/>
          </a:solidFill>
          <a:latin typeface="Arial" panose="020B0604020202020204" pitchFamily="34" charset="0"/>
        </a:defRPr>
      </a:lvl9pPr>
    </p:titleStyle>
    <p:bodyStyle>
      <a:lvl1pPr marL="177800" indent="-177800" algn="l" defTabSz="457200" rtl="0" eaLnBrk="0" fontAlgn="base" hangingPunct="0">
        <a:spcBef>
          <a:spcPts val="800"/>
        </a:spcBef>
        <a:spcAft>
          <a:spcPts val="800"/>
        </a:spcAft>
        <a:buClr>
          <a:srgbClr val="0072C6"/>
        </a:buClr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447675" indent="-269875" algn="l" defTabSz="457200" rtl="0" eaLnBrk="0" fontAlgn="base" hangingPunct="0">
        <a:spcBef>
          <a:spcPts val="400"/>
        </a:spcBef>
        <a:spcAft>
          <a:spcPct val="0"/>
        </a:spcAft>
        <a:buFont typeface="Arial" panose="020B0604020202020204" pitchFamily="34" charset="0"/>
        <a:buChar char="–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625475" indent="-177800" algn="l" defTabSz="457200" rtl="0" eaLnBrk="0" fontAlgn="base" hangingPunct="0">
        <a:spcBef>
          <a:spcPts val="400"/>
        </a:spcBef>
        <a:spcAft>
          <a:spcPct val="0"/>
        </a:spcAft>
        <a:buFont typeface="Lucida Grande"/>
        <a:buChar char="–"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895350" indent="-269875" algn="l" defTabSz="457200" rtl="0" eaLnBrk="0" fontAlgn="base" hangingPunct="0">
        <a:spcBef>
          <a:spcPts val="400"/>
        </a:spcBef>
        <a:spcAft>
          <a:spcPct val="0"/>
        </a:spcAft>
        <a:buFont typeface="Lucida Grande"/>
        <a:buChar char="–"/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1165225" indent="-269875" algn="l" defTabSz="457200" rtl="0" eaLnBrk="0" fontAlgn="base" hangingPunct="0">
        <a:spcBef>
          <a:spcPts val="400"/>
        </a:spcBef>
        <a:spcAft>
          <a:spcPct val="0"/>
        </a:spcAft>
        <a:buFont typeface="Lucida Grande"/>
        <a:buChar char="–"/>
        <a:defRPr sz="2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5"/>
          <p:cNvSpPr/>
          <p:nvPr/>
        </p:nvSpPr>
        <p:spPr>
          <a:xfrm>
            <a:off x="-6351" y="-9525"/>
            <a:ext cx="12213168" cy="6029325"/>
          </a:xfrm>
          <a:custGeom>
            <a:avLst/>
            <a:gdLst>
              <a:gd name="connsiteX0" fmla="*/ 0 w 9262587"/>
              <a:gd name="connsiteY0" fmla="*/ 1836110 h 2121727"/>
              <a:gd name="connsiteX1" fmla="*/ 1168024 w 9262587"/>
              <a:gd name="connsiteY1" fmla="*/ 1581095 h 2121727"/>
              <a:gd name="connsiteX2" fmla="*/ 1994312 w 9262587"/>
              <a:gd name="connsiteY2" fmla="*/ 1535192 h 2121727"/>
              <a:gd name="connsiteX3" fmla="*/ 2693087 w 9262587"/>
              <a:gd name="connsiteY3" fmla="*/ 1550493 h 2121727"/>
              <a:gd name="connsiteX4" fmla="*/ 4141641 w 9262587"/>
              <a:gd name="connsiteY4" fmla="*/ 1831010 h 2121727"/>
              <a:gd name="connsiteX5" fmla="*/ 5212756 w 9262587"/>
              <a:gd name="connsiteY5" fmla="*/ 2075824 h 2121727"/>
              <a:gd name="connsiteX6" fmla="*/ 7043851 w 9262587"/>
              <a:gd name="connsiteY6" fmla="*/ 2121727 h 2121727"/>
              <a:gd name="connsiteX7" fmla="*/ 8844343 w 9262587"/>
              <a:gd name="connsiteY7" fmla="*/ 1866712 h 2121727"/>
              <a:gd name="connsiteX8" fmla="*/ 9262587 w 9262587"/>
              <a:gd name="connsiteY8" fmla="*/ 1611696 h 2121727"/>
              <a:gd name="connsiteX9" fmla="*/ 9221783 w 9262587"/>
              <a:gd name="connsiteY9" fmla="*/ 0 h 2121727"/>
              <a:gd name="connsiteX10" fmla="*/ 20402 w 9262587"/>
              <a:gd name="connsiteY10" fmla="*/ 40802 h 2121727"/>
              <a:gd name="connsiteX11" fmla="*/ 0 w 9262587"/>
              <a:gd name="connsiteY11" fmla="*/ 1836110 h 2121727"/>
              <a:gd name="connsiteX0" fmla="*/ 0 w 9221783"/>
              <a:gd name="connsiteY0" fmla="*/ 1836110 h 2121727"/>
              <a:gd name="connsiteX1" fmla="*/ 1168024 w 9221783"/>
              <a:gd name="connsiteY1" fmla="*/ 1581095 h 2121727"/>
              <a:gd name="connsiteX2" fmla="*/ 1994312 w 9221783"/>
              <a:gd name="connsiteY2" fmla="*/ 1535192 h 2121727"/>
              <a:gd name="connsiteX3" fmla="*/ 2693087 w 9221783"/>
              <a:gd name="connsiteY3" fmla="*/ 1550493 h 2121727"/>
              <a:gd name="connsiteX4" fmla="*/ 4141641 w 9221783"/>
              <a:gd name="connsiteY4" fmla="*/ 1831010 h 2121727"/>
              <a:gd name="connsiteX5" fmla="*/ 5212756 w 9221783"/>
              <a:gd name="connsiteY5" fmla="*/ 2075824 h 2121727"/>
              <a:gd name="connsiteX6" fmla="*/ 7043851 w 9221783"/>
              <a:gd name="connsiteY6" fmla="*/ 2121727 h 2121727"/>
              <a:gd name="connsiteX7" fmla="*/ 8844343 w 9221783"/>
              <a:gd name="connsiteY7" fmla="*/ 1866712 h 2121727"/>
              <a:gd name="connsiteX8" fmla="*/ 9170777 w 9221783"/>
              <a:gd name="connsiteY8" fmla="*/ 1662699 h 2121727"/>
              <a:gd name="connsiteX9" fmla="*/ 9221783 w 9221783"/>
              <a:gd name="connsiteY9" fmla="*/ 0 h 2121727"/>
              <a:gd name="connsiteX10" fmla="*/ 20402 w 9221783"/>
              <a:gd name="connsiteY10" fmla="*/ 40802 h 2121727"/>
              <a:gd name="connsiteX11" fmla="*/ 0 w 9221783"/>
              <a:gd name="connsiteY11" fmla="*/ 1836110 h 2121727"/>
              <a:gd name="connsiteX0" fmla="*/ 0 w 9170777"/>
              <a:gd name="connsiteY0" fmla="*/ 1795308 h 2080925"/>
              <a:gd name="connsiteX1" fmla="*/ 1168024 w 9170777"/>
              <a:gd name="connsiteY1" fmla="*/ 1540293 h 2080925"/>
              <a:gd name="connsiteX2" fmla="*/ 1994312 w 9170777"/>
              <a:gd name="connsiteY2" fmla="*/ 1494390 h 2080925"/>
              <a:gd name="connsiteX3" fmla="*/ 2693087 w 9170777"/>
              <a:gd name="connsiteY3" fmla="*/ 1509691 h 2080925"/>
              <a:gd name="connsiteX4" fmla="*/ 4141641 w 9170777"/>
              <a:gd name="connsiteY4" fmla="*/ 1790208 h 2080925"/>
              <a:gd name="connsiteX5" fmla="*/ 5212756 w 9170777"/>
              <a:gd name="connsiteY5" fmla="*/ 2035022 h 2080925"/>
              <a:gd name="connsiteX6" fmla="*/ 7043851 w 9170777"/>
              <a:gd name="connsiteY6" fmla="*/ 2080925 h 2080925"/>
              <a:gd name="connsiteX7" fmla="*/ 8844343 w 9170777"/>
              <a:gd name="connsiteY7" fmla="*/ 1825910 h 2080925"/>
              <a:gd name="connsiteX8" fmla="*/ 9170777 w 9170777"/>
              <a:gd name="connsiteY8" fmla="*/ 1621897 h 2080925"/>
              <a:gd name="connsiteX9" fmla="*/ 9119772 w 9170777"/>
              <a:gd name="connsiteY9" fmla="*/ 61204 h 2080925"/>
              <a:gd name="connsiteX10" fmla="*/ 20402 w 9170777"/>
              <a:gd name="connsiteY10" fmla="*/ 0 h 2080925"/>
              <a:gd name="connsiteX11" fmla="*/ 0 w 9170777"/>
              <a:gd name="connsiteY11" fmla="*/ 1795308 h 2080925"/>
              <a:gd name="connsiteX0" fmla="*/ 0 w 9170777"/>
              <a:gd name="connsiteY0" fmla="*/ 1795308 h 2080925"/>
              <a:gd name="connsiteX1" fmla="*/ 1168024 w 9170777"/>
              <a:gd name="connsiteY1" fmla="*/ 1540293 h 2080925"/>
              <a:gd name="connsiteX2" fmla="*/ 1994312 w 9170777"/>
              <a:gd name="connsiteY2" fmla="*/ 1494390 h 2080925"/>
              <a:gd name="connsiteX3" fmla="*/ 2693087 w 9170777"/>
              <a:gd name="connsiteY3" fmla="*/ 1509691 h 2080925"/>
              <a:gd name="connsiteX4" fmla="*/ 4141641 w 9170777"/>
              <a:gd name="connsiteY4" fmla="*/ 1790208 h 2080925"/>
              <a:gd name="connsiteX5" fmla="*/ 5212756 w 9170777"/>
              <a:gd name="connsiteY5" fmla="*/ 2035022 h 2080925"/>
              <a:gd name="connsiteX6" fmla="*/ 7043851 w 9170777"/>
              <a:gd name="connsiteY6" fmla="*/ 2080925 h 2080925"/>
              <a:gd name="connsiteX7" fmla="*/ 8844343 w 9170777"/>
              <a:gd name="connsiteY7" fmla="*/ 1825910 h 2080925"/>
              <a:gd name="connsiteX8" fmla="*/ 9170777 w 9170777"/>
              <a:gd name="connsiteY8" fmla="*/ 1621897 h 2080925"/>
              <a:gd name="connsiteX9" fmla="*/ 9119772 w 9170777"/>
              <a:gd name="connsiteY9" fmla="*/ 61204 h 2080925"/>
              <a:gd name="connsiteX10" fmla="*/ 20402 w 9170777"/>
              <a:gd name="connsiteY10" fmla="*/ 0 h 2080925"/>
              <a:gd name="connsiteX11" fmla="*/ 0 w 9170777"/>
              <a:gd name="connsiteY11" fmla="*/ 1795308 h 2080925"/>
              <a:gd name="connsiteX0" fmla="*/ 0 w 9119859"/>
              <a:gd name="connsiteY0" fmla="*/ 1795308 h 2080925"/>
              <a:gd name="connsiteX1" fmla="*/ 1168024 w 9119859"/>
              <a:gd name="connsiteY1" fmla="*/ 1540293 h 2080925"/>
              <a:gd name="connsiteX2" fmla="*/ 1994312 w 9119859"/>
              <a:gd name="connsiteY2" fmla="*/ 1494390 h 2080925"/>
              <a:gd name="connsiteX3" fmla="*/ 2693087 w 9119859"/>
              <a:gd name="connsiteY3" fmla="*/ 1509691 h 2080925"/>
              <a:gd name="connsiteX4" fmla="*/ 4141641 w 9119859"/>
              <a:gd name="connsiteY4" fmla="*/ 1790208 h 2080925"/>
              <a:gd name="connsiteX5" fmla="*/ 5212756 w 9119859"/>
              <a:gd name="connsiteY5" fmla="*/ 2035022 h 2080925"/>
              <a:gd name="connsiteX6" fmla="*/ 7043851 w 9119859"/>
              <a:gd name="connsiteY6" fmla="*/ 2080925 h 2080925"/>
              <a:gd name="connsiteX7" fmla="*/ 8844343 w 9119859"/>
              <a:gd name="connsiteY7" fmla="*/ 1825910 h 2080925"/>
              <a:gd name="connsiteX8" fmla="*/ 9114671 w 9119859"/>
              <a:gd name="connsiteY8" fmla="*/ 1667800 h 2080925"/>
              <a:gd name="connsiteX9" fmla="*/ 9119772 w 9119859"/>
              <a:gd name="connsiteY9" fmla="*/ 61204 h 2080925"/>
              <a:gd name="connsiteX10" fmla="*/ 20402 w 9119859"/>
              <a:gd name="connsiteY10" fmla="*/ 0 h 2080925"/>
              <a:gd name="connsiteX11" fmla="*/ 0 w 9119859"/>
              <a:gd name="connsiteY11" fmla="*/ 1795308 h 2080925"/>
              <a:gd name="connsiteX0" fmla="*/ 0 w 9120224"/>
              <a:gd name="connsiteY0" fmla="*/ 1795308 h 2080925"/>
              <a:gd name="connsiteX1" fmla="*/ 1168024 w 9120224"/>
              <a:gd name="connsiteY1" fmla="*/ 1540293 h 2080925"/>
              <a:gd name="connsiteX2" fmla="*/ 1994312 w 9120224"/>
              <a:gd name="connsiteY2" fmla="*/ 1494390 h 2080925"/>
              <a:gd name="connsiteX3" fmla="*/ 2693087 w 9120224"/>
              <a:gd name="connsiteY3" fmla="*/ 1509691 h 2080925"/>
              <a:gd name="connsiteX4" fmla="*/ 4141641 w 9120224"/>
              <a:gd name="connsiteY4" fmla="*/ 1790208 h 2080925"/>
              <a:gd name="connsiteX5" fmla="*/ 5212756 w 9120224"/>
              <a:gd name="connsiteY5" fmla="*/ 2035022 h 2080925"/>
              <a:gd name="connsiteX6" fmla="*/ 7043851 w 9120224"/>
              <a:gd name="connsiteY6" fmla="*/ 2080925 h 2080925"/>
              <a:gd name="connsiteX7" fmla="*/ 8844343 w 9120224"/>
              <a:gd name="connsiteY7" fmla="*/ 1825910 h 2080925"/>
              <a:gd name="connsiteX8" fmla="*/ 9114671 w 9120224"/>
              <a:gd name="connsiteY8" fmla="*/ 1667800 h 2080925"/>
              <a:gd name="connsiteX9" fmla="*/ 9119772 w 9120224"/>
              <a:gd name="connsiteY9" fmla="*/ 61204 h 2080925"/>
              <a:gd name="connsiteX10" fmla="*/ 20402 w 9120224"/>
              <a:gd name="connsiteY10" fmla="*/ 0 h 2080925"/>
              <a:gd name="connsiteX11" fmla="*/ 0 w 9120224"/>
              <a:gd name="connsiteY11" fmla="*/ 1795308 h 2080925"/>
              <a:gd name="connsiteX0" fmla="*/ 40949 w 9161173"/>
              <a:gd name="connsiteY0" fmla="*/ 1734116 h 2019733"/>
              <a:gd name="connsiteX1" fmla="*/ 1208973 w 9161173"/>
              <a:gd name="connsiteY1" fmla="*/ 1479101 h 2019733"/>
              <a:gd name="connsiteX2" fmla="*/ 2035261 w 9161173"/>
              <a:gd name="connsiteY2" fmla="*/ 1433198 h 2019733"/>
              <a:gd name="connsiteX3" fmla="*/ 2734036 w 9161173"/>
              <a:gd name="connsiteY3" fmla="*/ 1448499 h 2019733"/>
              <a:gd name="connsiteX4" fmla="*/ 4182590 w 9161173"/>
              <a:gd name="connsiteY4" fmla="*/ 1729016 h 2019733"/>
              <a:gd name="connsiteX5" fmla="*/ 5253705 w 9161173"/>
              <a:gd name="connsiteY5" fmla="*/ 1973830 h 2019733"/>
              <a:gd name="connsiteX6" fmla="*/ 7084800 w 9161173"/>
              <a:gd name="connsiteY6" fmla="*/ 2019733 h 2019733"/>
              <a:gd name="connsiteX7" fmla="*/ 8885292 w 9161173"/>
              <a:gd name="connsiteY7" fmla="*/ 1764718 h 2019733"/>
              <a:gd name="connsiteX8" fmla="*/ 9155620 w 9161173"/>
              <a:gd name="connsiteY8" fmla="*/ 1606608 h 2019733"/>
              <a:gd name="connsiteX9" fmla="*/ 9160721 w 9161173"/>
              <a:gd name="connsiteY9" fmla="*/ 12 h 2019733"/>
              <a:gd name="connsiteX10" fmla="*/ 144 w 9161173"/>
              <a:gd name="connsiteY10" fmla="*/ 35714 h 2019733"/>
              <a:gd name="connsiteX11" fmla="*/ 40949 w 9161173"/>
              <a:gd name="connsiteY11" fmla="*/ 1734116 h 2019733"/>
              <a:gd name="connsiteX0" fmla="*/ 40805 w 9161029"/>
              <a:gd name="connsiteY0" fmla="*/ 1734116 h 2019733"/>
              <a:gd name="connsiteX1" fmla="*/ 1208829 w 9161029"/>
              <a:gd name="connsiteY1" fmla="*/ 1479101 h 2019733"/>
              <a:gd name="connsiteX2" fmla="*/ 2035117 w 9161029"/>
              <a:gd name="connsiteY2" fmla="*/ 1433198 h 2019733"/>
              <a:gd name="connsiteX3" fmla="*/ 2733892 w 9161029"/>
              <a:gd name="connsiteY3" fmla="*/ 1448499 h 2019733"/>
              <a:gd name="connsiteX4" fmla="*/ 4182446 w 9161029"/>
              <a:gd name="connsiteY4" fmla="*/ 1729016 h 2019733"/>
              <a:gd name="connsiteX5" fmla="*/ 5253561 w 9161029"/>
              <a:gd name="connsiteY5" fmla="*/ 1973830 h 2019733"/>
              <a:gd name="connsiteX6" fmla="*/ 7084656 w 9161029"/>
              <a:gd name="connsiteY6" fmla="*/ 2019733 h 2019733"/>
              <a:gd name="connsiteX7" fmla="*/ 8885148 w 9161029"/>
              <a:gd name="connsiteY7" fmla="*/ 1764718 h 2019733"/>
              <a:gd name="connsiteX8" fmla="*/ 9155476 w 9161029"/>
              <a:gd name="connsiteY8" fmla="*/ 1606608 h 2019733"/>
              <a:gd name="connsiteX9" fmla="*/ 9160577 w 9161029"/>
              <a:gd name="connsiteY9" fmla="*/ 12 h 2019733"/>
              <a:gd name="connsiteX10" fmla="*/ 0 w 9161029"/>
              <a:gd name="connsiteY10" fmla="*/ 35714 h 2019733"/>
              <a:gd name="connsiteX11" fmla="*/ 40805 w 9161029"/>
              <a:gd name="connsiteY11" fmla="*/ 1734116 h 2019733"/>
              <a:gd name="connsiteX0" fmla="*/ 0 w 9161029"/>
              <a:gd name="connsiteY0" fmla="*/ 1739216 h 2019733"/>
              <a:gd name="connsiteX1" fmla="*/ 1208829 w 9161029"/>
              <a:gd name="connsiteY1" fmla="*/ 1479101 h 2019733"/>
              <a:gd name="connsiteX2" fmla="*/ 2035117 w 9161029"/>
              <a:gd name="connsiteY2" fmla="*/ 1433198 h 2019733"/>
              <a:gd name="connsiteX3" fmla="*/ 2733892 w 9161029"/>
              <a:gd name="connsiteY3" fmla="*/ 1448499 h 2019733"/>
              <a:gd name="connsiteX4" fmla="*/ 4182446 w 9161029"/>
              <a:gd name="connsiteY4" fmla="*/ 1729016 h 2019733"/>
              <a:gd name="connsiteX5" fmla="*/ 5253561 w 9161029"/>
              <a:gd name="connsiteY5" fmla="*/ 1973830 h 2019733"/>
              <a:gd name="connsiteX6" fmla="*/ 7084656 w 9161029"/>
              <a:gd name="connsiteY6" fmla="*/ 2019733 h 2019733"/>
              <a:gd name="connsiteX7" fmla="*/ 8885148 w 9161029"/>
              <a:gd name="connsiteY7" fmla="*/ 1764718 h 2019733"/>
              <a:gd name="connsiteX8" fmla="*/ 9155476 w 9161029"/>
              <a:gd name="connsiteY8" fmla="*/ 1606608 h 2019733"/>
              <a:gd name="connsiteX9" fmla="*/ 9160577 w 9161029"/>
              <a:gd name="connsiteY9" fmla="*/ 12 h 2019733"/>
              <a:gd name="connsiteX10" fmla="*/ 0 w 9161029"/>
              <a:gd name="connsiteY10" fmla="*/ 35714 h 2019733"/>
              <a:gd name="connsiteX11" fmla="*/ 0 w 9161029"/>
              <a:gd name="connsiteY11" fmla="*/ 1739216 h 2019733"/>
              <a:gd name="connsiteX0" fmla="*/ 0 w 9161029"/>
              <a:gd name="connsiteY0" fmla="*/ 1739216 h 2019733"/>
              <a:gd name="connsiteX1" fmla="*/ 1208829 w 9161029"/>
              <a:gd name="connsiteY1" fmla="*/ 1479101 h 2019733"/>
              <a:gd name="connsiteX2" fmla="*/ 2035117 w 9161029"/>
              <a:gd name="connsiteY2" fmla="*/ 1433198 h 2019733"/>
              <a:gd name="connsiteX3" fmla="*/ 2733892 w 9161029"/>
              <a:gd name="connsiteY3" fmla="*/ 1448499 h 2019733"/>
              <a:gd name="connsiteX4" fmla="*/ 4182446 w 9161029"/>
              <a:gd name="connsiteY4" fmla="*/ 1729016 h 2019733"/>
              <a:gd name="connsiteX5" fmla="*/ 5253561 w 9161029"/>
              <a:gd name="connsiteY5" fmla="*/ 1973830 h 2019733"/>
              <a:gd name="connsiteX6" fmla="*/ 7084656 w 9161029"/>
              <a:gd name="connsiteY6" fmla="*/ 2019733 h 2019733"/>
              <a:gd name="connsiteX7" fmla="*/ 8885148 w 9161029"/>
              <a:gd name="connsiteY7" fmla="*/ 1764718 h 2019733"/>
              <a:gd name="connsiteX8" fmla="*/ 9155476 w 9161029"/>
              <a:gd name="connsiteY8" fmla="*/ 1606608 h 2019733"/>
              <a:gd name="connsiteX9" fmla="*/ 9160577 w 9161029"/>
              <a:gd name="connsiteY9" fmla="*/ 12 h 2019733"/>
              <a:gd name="connsiteX10" fmla="*/ 0 w 9161029"/>
              <a:gd name="connsiteY10" fmla="*/ 35714 h 2019733"/>
              <a:gd name="connsiteX11" fmla="*/ 0 w 9161029"/>
              <a:gd name="connsiteY11" fmla="*/ 1739216 h 2019733"/>
              <a:gd name="connsiteX0" fmla="*/ 0 w 9161029"/>
              <a:gd name="connsiteY0" fmla="*/ 1739216 h 2019733"/>
              <a:gd name="connsiteX1" fmla="*/ 1208829 w 9161029"/>
              <a:gd name="connsiteY1" fmla="*/ 1479101 h 2019733"/>
              <a:gd name="connsiteX2" fmla="*/ 2035117 w 9161029"/>
              <a:gd name="connsiteY2" fmla="*/ 1433198 h 2019733"/>
              <a:gd name="connsiteX3" fmla="*/ 2733892 w 9161029"/>
              <a:gd name="connsiteY3" fmla="*/ 1448499 h 2019733"/>
              <a:gd name="connsiteX4" fmla="*/ 4182446 w 9161029"/>
              <a:gd name="connsiteY4" fmla="*/ 1729016 h 2019733"/>
              <a:gd name="connsiteX5" fmla="*/ 5253561 w 9161029"/>
              <a:gd name="connsiteY5" fmla="*/ 1973830 h 2019733"/>
              <a:gd name="connsiteX6" fmla="*/ 7084656 w 9161029"/>
              <a:gd name="connsiteY6" fmla="*/ 2019733 h 2019733"/>
              <a:gd name="connsiteX7" fmla="*/ 8885148 w 9161029"/>
              <a:gd name="connsiteY7" fmla="*/ 1764718 h 2019733"/>
              <a:gd name="connsiteX8" fmla="*/ 9155476 w 9161029"/>
              <a:gd name="connsiteY8" fmla="*/ 1606608 h 2019733"/>
              <a:gd name="connsiteX9" fmla="*/ 9160577 w 9161029"/>
              <a:gd name="connsiteY9" fmla="*/ 12 h 2019733"/>
              <a:gd name="connsiteX10" fmla="*/ 0 w 9161029"/>
              <a:gd name="connsiteY10" fmla="*/ 2639 h 2019733"/>
              <a:gd name="connsiteX11" fmla="*/ 0 w 9161029"/>
              <a:gd name="connsiteY11" fmla="*/ 1739216 h 2019733"/>
              <a:gd name="connsiteX0" fmla="*/ 0 w 9161029"/>
              <a:gd name="connsiteY0" fmla="*/ 1739216 h 2019733"/>
              <a:gd name="connsiteX1" fmla="*/ 1208829 w 9161029"/>
              <a:gd name="connsiteY1" fmla="*/ 1479101 h 2019733"/>
              <a:gd name="connsiteX2" fmla="*/ 2035117 w 9161029"/>
              <a:gd name="connsiteY2" fmla="*/ 1433198 h 2019733"/>
              <a:gd name="connsiteX3" fmla="*/ 2733892 w 9161029"/>
              <a:gd name="connsiteY3" fmla="*/ 1448499 h 2019733"/>
              <a:gd name="connsiteX4" fmla="*/ 4182446 w 9161029"/>
              <a:gd name="connsiteY4" fmla="*/ 1729016 h 2019733"/>
              <a:gd name="connsiteX5" fmla="*/ 5253561 w 9161029"/>
              <a:gd name="connsiteY5" fmla="*/ 1973830 h 2019733"/>
              <a:gd name="connsiteX6" fmla="*/ 7084656 w 9161029"/>
              <a:gd name="connsiteY6" fmla="*/ 2019733 h 2019733"/>
              <a:gd name="connsiteX7" fmla="*/ 8885148 w 9161029"/>
              <a:gd name="connsiteY7" fmla="*/ 1764718 h 2019733"/>
              <a:gd name="connsiteX8" fmla="*/ 9155476 w 9161029"/>
              <a:gd name="connsiteY8" fmla="*/ 1606608 h 2019733"/>
              <a:gd name="connsiteX9" fmla="*/ 9160577 w 9161029"/>
              <a:gd name="connsiteY9" fmla="*/ 12 h 2019733"/>
              <a:gd name="connsiteX10" fmla="*/ 0 w 9161029"/>
              <a:gd name="connsiteY10" fmla="*/ 2639 h 2019733"/>
              <a:gd name="connsiteX11" fmla="*/ 0 w 9161029"/>
              <a:gd name="connsiteY11" fmla="*/ 1739216 h 2019733"/>
              <a:gd name="connsiteX0" fmla="*/ 0 w 9161029"/>
              <a:gd name="connsiteY0" fmla="*/ 1739216 h 2019733"/>
              <a:gd name="connsiteX1" fmla="*/ 1208829 w 9161029"/>
              <a:gd name="connsiteY1" fmla="*/ 1479101 h 2019733"/>
              <a:gd name="connsiteX2" fmla="*/ 2035117 w 9161029"/>
              <a:gd name="connsiteY2" fmla="*/ 1433198 h 2019733"/>
              <a:gd name="connsiteX3" fmla="*/ 2733892 w 9161029"/>
              <a:gd name="connsiteY3" fmla="*/ 1448499 h 2019733"/>
              <a:gd name="connsiteX4" fmla="*/ 4182446 w 9161029"/>
              <a:gd name="connsiteY4" fmla="*/ 1729016 h 2019733"/>
              <a:gd name="connsiteX5" fmla="*/ 5253561 w 9161029"/>
              <a:gd name="connsiteY5" fmla="*/ 1973830 h 2019733"/>
              <a:gd name="connsiteX6" fmla="*/ 7084656 w 9161029"/>
              <a:gd name="connsiteY6" fmla="*/ 2019733 h 2019733"/>
              <a:gd name="connsiteX7" fmla="*/ 8885148 w 9161029"/>
              <a:gd name="connsiteY7" fmla="*/ 1764718 h 2019733"/>
              <a:gd name="connsiteX8" fmla="*/ 9155476 w 9161029"/>
              <a:gd name="connsiteY8" fmla="*/ 1606608 h 2019733"/>
              <a:gd name="connsiteX9" fmla="*/ 9160577 w 9161029"/>
              <a:gd name="connsiteY9" fmla="*/ 12 h 2019733"/>
              <a:gd name="connsiteX10" fmla="*/ 0 w 9161029"/>
              <a:gd name="connsiteY10" fmla="*/ 2639 h 2019733"/>
              <a:gd name="connsiteX11" fmla="*/ 0 w 9161029"/>
              <a:gd name="connsiteY11" fmla="*/ 1739216 h 2019733"/>
              <a:gd name="connsiteX0" fmla="*/ 8028 w 9169057"/>
              <a:gd name="connsiteY0" fmla="*/ 1739216 h 2019733"/>
              <a:gd name="connsiteX1" fmla="*/ 1216857 w 9169057"/>
              <a:gd name="connsiteY1" fmla="*/ 1479101 h 2019733"/>
              <a:gd name="connsiteX2" fmla="*/ 2043145 w 9169057"/>
              <a:gd name="connsiteY2" fmla="*/ 1433198 h 2019733"/>
              <a:gd name="connsiteX3" fmla="*/ 2741920 w 9169057"/>
              <a:gd name="connsiteY3" fmla="*/ 1448499 h 2019733"/>
              <a:gd name="connsiteX4" fmla="*/ 4190474 w 9169057"/>
              <a:gd name="connsiteY4" fmla="*/ 1729016 h 2019733"/>
              <a:gd name="connsiteX5" fmla="*/ 5261589 w 9169057"/>
              <a:gd name="connsiteY5" fmla="*/ 1973830 h 2019733"/>
              <a:gd name="connsiteX6" fmla="*/ 7092684 w 9169057"/>
              <a:gd name="connsiteY6" fmla="*/ 2019733 h 2019733"/>
              <a:gd name="connsiteX7" fmla="*/ 8893176 w 9169057"/>
              <a:gd name="connsiteY7" fmla="*/ 1764718 h 2019733"/>
              <a:gd name="connsiteX8" fmla="*/ 9163504 w 9169057"/>
              <a:gd name="connsiteY8" fmla="*/ 1606608 h 2019733"/>
              <a:gd name="connsiteX9" fmla="*/ 9168605 w 9169057"/>
              <a:gd name="connsiteY9" fmla="*/ 12 h 2019733"/>
              <a:gd name="connsiteX10" fmla="*/ 8028 w 9169057"/>
              <a:gd name="connsiteY10" fmla="*/ 2639 h 2019733"/>
              <a:gd name="connsiteX11" fmla="*/ 8028 w 9169057"/>
              <a:gd name="connsiteY11" fmla="*/ 1739216 h 2019733"/>
              <a:gd name="connsiteX0" fmla="*/ 737673 w 9898702"/>
              <a:gd name="connsiteY0" fmla="*/ 1739216 h 2019733"/>
              <a:gd name="connsiteX1" fmla="*/ 1946502 w 9898702"/>
              <a:gd name="connsiteY1" fmla="*/ 1479101 h 2019733"/>
              <a:gd name="connsiteX2" fmla="*/ 2772790 w 9898702"/>
              <a:gd name="connsiteY2" fmla="*/ 1433198 h 2019733"/>
              <a:gd name="connsiteX3" fmla="*/ 3471565 w 9898702"/>
              <a:gd name="connsiteY3" fmla="*/ 1448499 h 2019733"/>
              <a:gd name="connsiteX4" fmla="*/ 4920119 w 9898702"/>
              <a:gd name="connsiteY4" fmla="*/ 1729016 h 2019733"/>
              <a:gd name="connsiteX5" fmla="*/ 5991234 w 9898702"/>
              <a:gd name="connsiteY5" fmla="*/ 1973830 h 2019733"/>
              <a:gd name="connsiteX6" fmla="*/ 7822329 w 9898702"/>
              <a:gd name="connsiteY6" fmla="*/ 2019733 h 2019733"/>
              <a:gd name="connsiteX7" fmla="*/ 9622821 w 9898702"/>
              <a:gd name="connsiteY7" fmla="*/ 1764718 h 2019733"/>
              <a:gd name="connsiteX8" fmla="*/ 9893149 w 9898702"/>
              <a:gd name="connsiteY8" fmla="*/ 1606608 h 2019733"/>
              <a:gd name="connsiteX9" fmla="*/ 9898250 w 9898702"/>
              <a:gd name="connsiteY9" fmla="*/ 12 h 2019733"/>
              <a:gd name="connsiteX10" fmla="*/ 737673 w 9898702"/>
              <a:gd name="connsiteY10" fmla="*/ 2639 h 2019733"/>
              <a:gd name="connsiteX11" fmla="*/ 737673 w 9898702"/>
              <a:gd name="connsiteY11" fmla="*/ 1739216 h 2019733"/>
              <a:gd name="connsiteX0" fmla="*/ 753082 w 9914111"/>
              <a:gd name="connsiteY0" fmla="*/ 1739216 h 2019733"/>
              <a:gd name="connsiteX1" fmla="*/ 1961911 w 9914111"/>
              <a:gd name="connsiteY1" fmla="*/ 1479101 h 2019733"/>
              <a:gd name="connsiteX2" fmla="*/ 2788199 w 9914111"/>
              <a:gd name="connsiteY2" fmla="*/ 1433198 h 2019733"/>
              <a:gd name="connsiteX3" fmla="*/ 3486974 w 9914111"/>
              <a:gd name="connsiteY3" fmla="*/ 1448499 h 2019733"/>
              <a:gd name="connsiteX4" fmla="*/ 4935528 w 9914111"/>
              <a:gd name="connsiteY4" fmla="*/ 1729016 h 2019733"/>
              <a:gd name="connsiteX5" fmla="*/ 6006643 w 9914111"/>
              <a:gd name="connsiteY5" fmla="*/ 1973830 h 2019733"/>
              <a:gd name="connsiteX6" fmla="*/ 7837738 w 9914111"/>
              <a:gd name="connsiteY6" fmla="*/ 2019733 h 2019733"/>
              <a:gd name="connsiteX7" fmla="*/ 9638230 w 9914111"/>
              <a:gd name="connsiteY7" fmla="*/ 1764718 h 2019733"/>
              <a:gd name="connsiteX8" fmla="*/ 9908558 w 9914111"/>
              <a:gd name="connsiteY8" fmla="*/ 1606608 h 2019733"/>
              <a:gd name="connsiteX9" fmla="*/ 9913659 w 9914111"/>
              <a:gd name="connsiteY9" fmla="*/ 12 h 2019733"/>
              <a:gd name="connsiteX10" fmla="*/ 753082 w 9914111"/>
              <a:gd name="connsiteY10" fmla="*/ 2639 h 2019733"/>
              <a:gd name="connsiteX11" fmla="*/ 753082 w 9914111"/>
              <a:gd name="connsiteY11" fmla="*/ 1739216 h 2019733"/>
              <a:gd name="connsiteX0" fmla="*/ 678562 w 9839591"/>
              <a:gd name="connsiteY0" fmla="*/ 1739216 h 2019733"/>
              <a:gd name="connsiteX1" fmla="*/ 1887391 w 9839591"/>
              <a:gd name="connsiteY1" fmla="*/ 1479101 h 2019733"/>
              <a:gd name="connsiteX2" fmla="*/ 2713679 w 9839591"/>
              <a:gd name="connsiteY2" fmla="*/ 1433198 h 2019733"/>
              <a:gd name="connsiteX3" fmla="*/ 3412454 w 9839591"/>
              <a:gd name="connsiteY3" fmla="*/ 1448499 h 2019733"/>
              <a:gd name="connsiteX4" fmla="*/ 4861008 w 9839591"/>
              <a:gd name="connsiteY4" fmla="*/ 1729016 h 2019733"/>
              <a:gd name="connsiteX5" fmla="*/ 5932123 w 9839591"/>
              <a:gd name="connsiteY5" fmla="*/ 1973830 h 2019733"/>
              <a:gd name="connsiteX6" fmla="*/ 7763218 w 9839591"/>
              <a:gd name="connsiteY6" fmla="*/ 2019733 h 2019733"/>
              <a:gd name="connsiteX7" fmla="*/ 9563710 w 9839591"/>
              <a:gd name="connsiteY7" fmla="*/ 1764718 h 2019733"/>
              <a:gd name="connsiteX8" fmla="*/ 9834038 w 9839591"/>
              <a:gd name="connsiteY8" fmla="*/ 1606608 h 2019733"/>
              <a:gd name="connsiteX9" fmla="*/ 9839139 w 9839591"/>
              <a:gd name="connsiteY9" fmla="*/ 12 h 2019733"/>
              <a:gd name="connsiteX10" fmla="*/ 678562 w 9839591"/>
              <a:gd name="connsiteY10" fmla="*/ 2639 h 2019733"/>
              <a:gd name="connsiteX11" fmla="*/ 678562 w 9839591"/>
              <a:gd name="connsiteY11" fmla="*/ 1739216 h 2019733"/>
              <a:gd name="connsiteX0" fmla="*/ 0 w 9161029"/>
              <a:gd name="connsiteY0" fmla="*/ 1739216 h 2019733"/>
              <a:gd name="connsiteX1" fmla="*/ 1208829 w 9161029"/>
              <a:gd name="connsiteY1" fmla="*/ 1479101 h 2019733"/>
              <a:gd name="connsiteX2" fmla="*/ 2035117 w 9161029"/>
              <a:gd name="connsiteY2" fmla="*/ 1433198 h 2019733"/>
              <a:gd name="connsiteX3" fmla="*/ 2733892 w 9161029"/>
              <a:gd name="connsiteY3" fmla="*/ 1448499 h 2019733"/>
              <a:gd name="connsiteX4" fmla="*/ 4182446 w 9161029"/>
              <a:gd name="connsiteY4" fmla="*/ 1729016 h 2019733"/>
              <a:gd name="connsiteX5" fmla="*/ 5253561 w 9161029"/>
              <a:gd name="connsiteY5" fmla="*/ 1973830 h 2019733"/>
              <a:gd name="connsiteX6" fmla="*/ 7084656 w 9161029"/>
              <a:gd name="connsiteY6" fmla="*/ 2019733 h 2019733"/>
              <a:gd name="connsiteX7" fmla="*/ 8885148 w 9161029"/>
              <a:gd name="connsiteY7" fmla="*/ 1764718 h 2019733"/>
              <a:gd name="connsiteX8" fmla="*/ 9155476 w 9161029"/>
              <a:gd name="connsiteY8" fmla="*/ 1606608 h 2019733"/>
              <a:gd name="connsiteX9" fmla="*/ 9160577 w 9161029"/>
              <a:gd name="connsiteY9" fmla="*/ 12 h 2019733"/>
              <a:gd name="connsiteX10" fmla="*/ 0 w 9161029"/>
              <a:gd name="connsiteY10" fmla="*/ 2639 h 2019733"/>
              <a:gd name="connsiteX11" fmla="*/ 0 w 9161029"/>
              <a:gd name="connsiteY11" fmla="*/ 1739216 h 2019733"/>
              <a:gd name="connsiteX0" fmla="*/ 0 w 9160577"/>
              <a:gd name="connsiteY0" fmla="*/ 1739204 h 2019721"/>
              <a:gd name="connsiteX1" fmla="*/ 1208829 w 9160577"/>
              <a:gd name="connsiteY1" fmla="*/ 1479089 h 2019721"/>
              <a:gd name="connsiteX2" fmla="*/ 2035117 w 9160577"/>
              <a:gd name="connsiteY2" fmla="*/ 1433186 h 2019721"/>
              <a:gd name="connsiteX3" fmla="*/ 2733892 w 9160577"/>
              <a:gd name="connsiteY3" fmla="*/ 1448487 h 2019721"/>
              <a:gd name="connsiteX4" fmla="*/ 4182446 w 9160577"/>
              <a:gd name="connsiteY4" fmla="*/ 1729004 h 2019721"/>
              <a:gd name="connsiteX5" fmla="*/ 5253561 w 9160577"/>
              <a:gd name="connsiteY5" fmla="*/ 1973818 h 2019721"/>
              <a:gd name="connsiteX6" fmla="*/ 7084656 w 9160577"/>
              <a:gd name="connsiteY6" fmla="*/ 2019721 h 2019721"/>
              <a:gd name="connsiteX7" fmla="*/ 8885148 w 9160577"/>
              <a:gd name="connsiteY7" fmla="*/ 1764706 h 2019721"/>
              <a:gd name="connsiteX8" fmla="*/ 9155476 w 9160577"/>
              <a:gd name="connsiteY8" fmla="*/ 1606596 h 2019721"/>
              <a:gd name="connsiteX9" fmla="*/ 9160577 w 9160577"/>
              <a:gd name="connsiteY9" fmla="*/ 0 h 2019721"/>
              <a:gd name="connsiteX10" fmla="*/ 0 w 9160577"/>
              <a:gd name="connsiteY10" fmla="*/ 2627 h 2019721"/>
              <a:gd name="connsiteX11" fmla="*/ 0 w 9160577"/>
              <a:gd name="connsiteY11" fmla="*/ 1739204 h 2019721"/>
              <a:gd name="connsiteX0" fmla="*/ 0 w 9160577"/>
              <a:gd name="connsiteY0" fmla="*/ 1739204 h 2019721"/>
              <a:gd name="connsiteX1" fmla="*/ 1208829 w 9160577"/>
              <a:gd name="connsiteY1" fmla="*/ 1479089 h 2019721"/>
              <a:gd name="connsiteX2" fmla="*/ 2035117 w 9160577"/>
              <a:gd name="connsiteY2" fmla="*/ 1433186 h 2019721"/>
              <a:gd name="connsiteX3" fmla="*/ 2733892 w 9160577"/>
              <a:gd name="connsiteY3" fmla="*/ 1448487 h 2019721"/>
              <a:gd name="connsiteX4" fmla="*/ 4182446 w 9160577"/>
              <a:gd name="connsiteY4" fmla="*/ 1729004 h 2019721"/>
              <a:gd name="connsiteX5" fmla="*/ 5253561 w 9160577"/>
              <a:gd name="connsiteY5" fmla="*/ 1973818 h 2019721"/>
              <a:gd name="connsiteX6" fmla="*/ 7084656 w 9160577"/>
              <a:gd name="connsiteY6" fmla="*/ 2019721 h 2019721"/>
              <a:gd name="connsiteX7" fmla="*/ 8885148 w 9160577"/>
              <a:gd name="connsiteY7" fmla="*/ 1764706 h 2019721"/>
              <a:gd name="connsiteX8" fmla="*/ 9155476 w 9160577"/>
              <a:gd name="connsiteY8" fmla="*/ 1606596 h 2019721"/>
              <a:gd name="connsiteX9" fmla="*/ 9160577 w 9160577"/>
              <a:gd name="connsiteY9" fmla="*/ 0 h 2019721"/>
              <a:gd name="connsiteX10" fmla="*/ 0 w 9160577"/>
              <a:gd name="connsiteY10" fmla="*/ 2627 h 2019721"/>
              <a:gd name="connsiteX11" fmla="*/ 0 w 9160577"/>
              <a:gd name="connsiteY11" fmla="*/ 1739204 h 2019721"/>
              <a:gd name="connsiteX0" fmla="*/ 6614 w 9160577"/>
              <a:gd name="connsiteY0" fmla="*/ 1900327 h 2019721"/>
              <a:gd name="connsiteX1" fmla="*/ 1208829 w 9160577"/>
              <a:gd name="connsiteY1" fmla="*/ 1479089 h 2019721"/>
              <a:gd name="connsiteX2" fmla="*/ 2035117 w 9160577"/>
              <a:gd name="connsiteY2" fmla="*/ 1433186 h 2019721"/>
              <a:gd name="connsiteX3" fmla="*/ 2733892 w 9160577"/>
              <a:gd name="connsiteY3" fmla="*/ 1448487 h 2019721"/>
              <a:gd name="connsiteX4" fmla="*/ 4182446 w 9160577"/>
              <a:gd name="connsiteY4" fmla="*/ 1729004 h 2019721"/>
              <a:gd name="connsiteX5" fmla="*/ 5253561 w 9160577"/>
              <a:gd name="connsiteY5" fmla="*/ 1973818 h 2019721"/>
              <a:gd name="connsiteX6" fmla="*/ 7084656 w 9160577"/>
              <a:gd name="connsiteY6" fmla="*/ 2019721 h 2019721"/>
              <a:gd name="connsiteX7" fmla="*/ 8885148 w 9160577"/>
              <a:gd name="connsiteY7" fmla="*/ 1764706 h 2019721"/>
              <a:gd name="connsiteX8" fmla="*/ 9155476 w 9160577"/>
              <a:gd name="connsiteY8" fmla="*/ 1606596 h 2019721"/>
              <a:gd name="connsiteX9" fmla="*/ 9160577 w 9160577"/>
              <a:gd name="connsiteY9" fmla="*/ 0 h 2019721"/>
              <a:gd name="connsiteX10" fmla="*/ 0 w 9160577"/>
              <a:gd name="connsiteY10" fmla="*/ 2627 h 2019721"/>
              <a:gd name="connsiteX11" fmla="*/ 6614 w 9160577"/>
              <a:gd name="connsiteY11" fmla="*/ 1900327 h 2019721"/>
              <a:gd name="connsiteX0" fmla="*/ 6614 w 9160577"/>
              <a:gd name="connsiteY0" fmla="*/ 1900327 h 2019721"/>
              <a:gd name="connsiteX1" fmla="*/ 1255132 w 9160577"/>
              <a:gd name="connsiteY1" fmla="*/ 1814761 h 2019721"/>
              <a:gd name="connsiteX2" fmla="*/ 2035117 w 9160577"/>
              <a:gd name="connsiteY2" fmla="*/ 1433186 h 2019721"/>
              <a:gd name="connsiteX3" fmla="*/ 2733892 w 9160577"/>
              <a:gd name="connsiteY3" fmla="*/ 1448487 h 2019721"/>
              <a:gd name="connsiteX4" fmla="*/ 4182446 w 9160577"/>
              <a:gd name="connsiteY4" fmla="*/ 1729004 h 2019721"/>
              <a:gd name="connsiteX5" fmla="*/ 5253561 w 9160577"/>
              <a:gd name="connsiteY5" fmla="*/ 1973818 h 2019721"/>
              <a:gd name="connsiteX6" fmla="*/ 7084656 w 9160577"/>
              <a:gd name="connsiteY6" fmla="*/ 2019721 h 2019721"/>
              <a:gd name="connsiteX7" fmla="*/ 8885148 w 9160577"/>
              <a:gd name="connsiteY7" fmla="*/ 1764706 h 2019721"/>
              <a:gd name="connsiteX8" fmla="*/ 9155476 w 9160577"/>
              <a:gd name="connsiteY8" fmla="*/ 1606596 h 2019721"/>
              <a:gd name="connsiteX9" fmla="*/ 9160577 w 9160577"/>
              <a:gd name="connsiteY9" fmla="*/ 0 h 2019721"/>
              <a:gd name="connsiteX10" fmla="*/ 0 w 9160577"/>
              <a:gd name="connsiteY10" fmla="*/ 2627 h 2019721"/>
              <a:gd name="connsiteX11" fmla="*/ 6614 w 9160577"/>
              <a:gd name="connsiteY11" fmla="*/ 1900327 h 2019721"/>
              <a:gd name="connsiteX0" fmla="*/ 6614 w 9160577"/>
              <a:gd name="connsiteY0" fmla="*/ 1900327 h 2019721"/>
              <a:gd name="connsiteX1" fmla="*/ 1255132 w 9160577"/>
              <a:gd name="connsiteY1" fmla="*/ 1814761 h 2019721"/>
              <a:gd name="connsiteX2" fmla="*/ 2524605 w 9160577"/>
              <a:gd name="connsiteY2" fmla="*/ 1811376 h 2019721"/>
              <a:gd name="connsiteX3" fmla="*/ 2733892 w 9160577"/>
              <a:gd name="connsiteY3" fmla="*/ 1448487 h 2019721"/>
              <a:gd name="connsiteX4" fmla="*/ 4182446 w 9160577"/>
              <a:gd name="connsiteY4" fmla="*/ 1729004 h 2019721"/>
              <a:gd name="connsiteX5" fmla="*/ 5253561 w 9160577"/>
              <a:gd name="connsiteY5" fmla="*/ 1973818 h 2019721"/>
              <a:gd name="connsiteX6" fmla="*/ 7084656 w 9160577"/>
              <a:gd name="connsiteY6" fmla="*/ 2019721 h 2019721"/>
              <a:gd name="connsiteX7" fmla="*/ 8885148 w 9160577"/>
              <a:gd name="connsiteY7" fmla="*/ 1764706 h 2019721"/>
              <a:gd name="connsiteX8" fmla="*/ 9155476 w 9160577"/>
              <a:gd name="connsiteY8" fmla="*/ 1606596 h 2019721"/>
              <a:gd name="connsiteX9" fmla="*/ 9160577 w 9160577"/>
              <a:gd name="connsiteY9" fmla="*/ 0 h 2019721"/>
              <a:gd name="connsiteX10" fmla="*/ 0 w 9160577"/>
              <a:gd name="connsiteY10" fmla="*/ 2627 h 2019721"/>
              <a:gd name="connsiteX11" fmla="*/ 6614 w 9160577"/>
              <a:gd name="connsiteY11" fmla="*/ 1900327 h 2019721"/>
              <a:gd name="connsiteX0" fmla="*/ 6614 w 9160577"/>
              <a:gd name="connsiteY0" fmla="*/ 1900327 h 2019721"/>
              <a:gd name="connsiteX1" fmla="*/ 1255132 w 9160577"/>
              <a:gd name="connsiteY1" fmla="*/ 1814761 h 2019721"/>
              <a:gd name="connsiteX2" fmla="*/ 2733892 w 9160577"/>
              <a:gd name="connsiteY2" fmla="*/ 1448487 h 2019721"/>
              <a:gd name="connsiteX3" fmla="*/ 4182446 w 9160577"/>
              <a:gd name="connsiteY3" fmla="*/ 1729004 h 2019721"/>
              <a:gd name="connsiteX4" fmla="*/ 5253561 w 9160577"/>
              <a:gd name="connsiteY4" fmla="*/ 1973818 h 2019721"/>
              <a:gd name="connsiteX5" fmla="*/ 7084656 w 9160577"/>
              <a:gd name="connsiteY5" fmla="*/ 2019721 h 2019721"/>
              <a:gd name="connsiteX6" fmla="*/ 8885148 w 9160577"/>
              <a:gd name="connsiteY6" fmla="*/ 1764706 h 2019721"/>
              <a:gd name="connsiteX7" fmla="*/ 9155476 w 9160577"/>
              <a:gd name="connsiteY7" fmla="*/ 1606596 h 2019721"/>
              <a:gd name="connsiteX8" fmla="*/ 9160577 w 9160577"/>
              <a:gd name="connsiteY8" fmla="*/ 0 h 2019721"/>
              <a:gd name="connsiteX9" fmla="*/ 0 w 9160577"/>
              <a:gd name="connsiteY9" fmla="*/ 2627 h 2019721"/>
              <a:gd name="connsiteX10" fmla="*/ 6614 w 9160577"/>
              <a:gd name="connsiteY10" fmla="*/ 1900327 h 2019721"/>
              <a:gd name="connsiteX0" fmla="*/ 6614 w 9160577"/>
              <a:gd name="connsiteY0" fmla="*/ 1900327 h 2019721"/>
              <a:gd name="connsiteX1" fmla="*/ 1255132 w 9160577"/>
              <a:gd name="connsiteY1" fmla="*/ 1814761 h 2019721"/>
              <a:gd name="connsiteX2" fmla="*/ 2733892 w 9160577"/>
              <a:gd name="connsiteY2" fmla="*/ 1448487 h 2019721"/>
              <a:gd name="connsiteX3" fmla="*/ 5253561 w 9160577"/>
              <a:gd name="connsiteY3" fmla="*/ 1973818 h 2019721"/>
              <a:gd name="connsiteX4" fmla="*/ 7084656 w 9160577"/>
              <a:gd name="connsiteY4" fmla="*/ 2019721 h 2019721"/>
              <a:gd name="connsiteX5" fmla="*/ 8885148 w 9160577"/>
              <a:gd name="connsiteY5" fmla="*/ 1764706 h 2019721"/>
              <a:gd name="connsiteX6" fmla="*/ 9155476 w 9160577"/>
              <a:gd name="connsiteY6" fmla="*/ 1606596 h 2019721"/>
              <a:gd name="connsiteX7" fmla="*/ 9160577 w 9160577"/>
              <a:gd name="connsiteY7" fmla="*/ 0 h 2019721"/>
              <a:gd name="connsiteX8" fmla="*/ 0 w 9160577"/>
              <a:gd name="connsiteY8" fmla="*/ 2627 h 2019721"/>
              <a:gd name="connsiteX9" fmla="*/ 6614 w 9160577"/>
              <a:gd name="connsiteY9" fmla="*/ 1900327 h 2019721"/>
              <a:gd name="connsiteX0" fmla="*/ 6614 w 9160577"/>
              <a:gd name="connsiteY0" fmla="*/ 1900327 h 2019721"/>
              <a:gd name="connsiteX1" fmla="*/ 1255132 w 9160577"/>
              <a:gd name="connsiteY1" fmla="*/ 1814761 h 2019721"/>
              <a:gd name="connsiteX2" fmla="*/ 4890285 w 9160577"/>
              <a:gd name="connsiteY2" fmla="*/ 1956471 h 2019721"/>
              <a:gd name="connsiteX3" fmla="*/ 5253561 w 9160577"/>
              <a:gd name="connsiteY3" fmla="*/ 1973818 h 2019721"/>
              <a:gd name="connsiteX4" fmla="*/ 7084656 w 9160577"/>
              <a:gd name="connsiteY4" fmla="*/ 2019721 h 2019721"/>
              <a:gd name="connsiteX5" fmla="*/ 8885148 w 9160577"/>
              <a:gd name="connsiteY5" fmla="*/ 1764706 h 2019721"/>
              <a:gd name="connsiteX6" fmla="*/ 9155476 w 9160577"/>
              <a:gd name="connsiteY6" fmla="*/ 1606596 h 2019721"/>
              <a:gd name="connsiteX7" fmla="*/ 9160577 w 9160577"/>
              <a:gd name="connsiteY7" fmla="*/ 0 h 2019721"/>
              <a:gd name="connsiteX8" fmla="*/ 0 w 9160577"/>
              <a:gd name="connsiteY8" fmla="*/ 2627 h 2019721"/>
              <a:gd name="connsiteX9" fmla="*/ 6614 w 9160577"/>
              <a:gd name="connsiteY9" fmla="*/ 1900327 h 2019721"/>
              <a:gd name="connsiteX0" fmla="*/ 6614 w 9160577"/>
              <a:gd name="connsiteY0" fmla="*/ 1900327 h 2019721"/>
              <a:gd name="connsiteX1" fmla="*/ 1255132 w 9160577"/>
              <a:gd name="connsiteY1" fmla="*/ 1814761 h 2019721"/>
              <a:gd name="connsiteX2" fmla="*/ 4890285 w 9160577"/>
              <a:gd name="connsiteY2" fmla="*/ 1956471 h 2019721"/>
              <a:gd name="connsiteX3" fmla="*/ 7084656 w 9160577"/>
              <a:gd name="connsiteY3" fmla="*/ 2019721 h 2019721"/>
              <a:gd name="connsiteX4" fmla="*/ 8885148 w 9160577"/>
              <a:gd name="connsiteY4" fmla="*/ 1764706 h 2019721"/>
              <a:gd name="connsiteX5" fmla="*/ 9155476 w 9160577"/>
              <a:gd name="connsiteY5" fmla="*/ 1606596 h 2019721"/>
              <a:gd name="connsiteX6" fmla="*/ 9160577 w 9160577"/>
              <a:gd name="connsiteY6" fmla="*/ 0 h 2019721"/>
              <a:gd name="connsiteX7" fmla="*/ 0 w 9160577"/>
              <a:gd name="connsiteY7" fmla="*/ 2627 h 2019721"/>
              <a:gd name="connsiteX8" fmla="*/ 6614 w 9160577"/>
              <a:gd name="connsiteY8" fmla="*/ 1900327 h 2019721"/>
              <a:gd name="connsiteX0" fmla="*/ 6614 w 9160577"/>
              <a:gd name="connsiteY0" fmla="*/ 1900327 h 2019721"/>
              <a:gd name="connsiteX1" fmla="*/ 1255132 w 9160577"/>
              <a:gd name="connsiteY1" fmla="*/ 1814761 h 2019721"/>
              <a:gd name="connsiteX2" fmla="*/ 4916744 w 9160577"/>
              <a:gd name="connsiteY2" fmla="*/ 1972136 h 2019721"/>
              <a:gd name="connsiteX3" fmla="*/ 7084656 w 9160577"/>
              <a:gd name="connsiteY3" fmla="*/ 2019721 h 2019721"/>
              <a:gd name="connsiteX4" fmla="*/ 8885148 w 9160577"/>
              <a:gd name="connsiteY4" fmla="*/ 1764706 h 2019721"/>
              <a:gd name="connsiteX5" fmla="*/ 9155476 w 9160577"/>
              <a:gd name="connsiteY5" fmla="*/ 1606596 h 2019721"/>
              <a:gd name="connsiteX6" fmla="*/ 9160577 w 9160577"/>
              <a:gd name="connsiteY6" fmla="*/ 0 h 2019721"/>
              <a:gd name="connsiteX7" fmla="*/ 0 w 9160577"/>
              <a:gd name="connsiteY7" fmla="*/ 2627 h 2019721"/>
              <a:gd name="connsiteX8" fmla="*/ 6614 w 9160577"/>
              <a:gd name="connsiteY8" fmla="*/ 1900327 h 2019721"/>
              <a:gd name="connsiteX0" fmla="*/ 6614 w 9160577"/>
              <a:gd name="connsiteY0" fmla="*/ 1900327 h 2024643"/>
              <a:gd name="connsiteX1" fmla="*/ 1255132 w 9160577"/>
              <a:gd name="connsiteY1" fmla="*/ 1814761 h 2024643"/>
              <a:gd name="connsiteX2" fmla="*/ 4916744 w 9160577"/>
              <a:gd name="connsiteY2" fmla="*/ 1972136 h 2024643"/>
              <a:gd name="connsiteX3" fmla="*/ 7084656 w 9160577"/>
              <a:gd name="connsiteY3" fmla="*/ 2019721 h 2024643"/>
              <a:gd name="connsiteX4" fmla="*/ 8885148 w 9160577"/>
              <a:gd name="connsiteY4" fmla="*/ 1764706 h 2024643"/>
              <a:gd name="connsiteX5" fmla="*/ 9155476 w 9160577"/>
              <a:gd name="connsiteY5" fmla="*/ 1606596 h 2024643"/>
              <a:gd name="connsiteX6" fmla="*/ 9160577 w 9160577"/>
              <a:gd name="connsiteY6" fmla="*/ 0 h 2024643"/>
              <a:gd name="connsiteX7" fmla="*/ 0 w 9160577"/>
              <a:gd name="connsiteY7" fmla="*/ 2627 h 2024643"/>
              <a:gd name="connsiteX8" fmla="*/ 6614 w 9160577"/>
              <a:gd name="connsiteY8" fmla="*/ 1900327 h 2024643"/>
              <a:gd name="connsiteX0" fmla="*/ 6614 w 9160577"/>
              <a:gd name="connsiteY0" fmla="*/ 1900327 h 2024643"/>
              <a:gd name="connsiteX1" fmla="*/ 1255132 w 9160577"/>
              <a:gd name="connsiteY1" fmla="*/ 1814761 h 2024643"/>
              <a:gd name="connsiteX2" fmla="*/ 4916744 w 9160577"/>
              <a:gd name="connsiteY2" fmla="*/ 1972136 h 2024643"/>
              <a:gd name="connsiteX3" fmla="*/ 7084656 w 9160577"/>
              <a:gd name="connsiteY3" fmla="*/ 2019721 h 2024643"/>
              <a:gd name="connsiteX4" fmla="*/ 8885148 w 9160577"/>
              <a:gd name="connsiteY4" fmla="*/ 1764706 h 2024643"/>
              <a:gd name="connsiteX5" fmla="*/ 9155476 w 9160577"/>
              <a:gd name="connsiteY5" fmla="*/ 1606596 h 2024643"/>
              <a:gd name="connsiteX6" fmla="*/ 9160577 w 9160577"/>
              <a:gd name="connsiteY6" fmla="*/ 0 h 2024643"/>
              <a:gd name="connsiteX7" fmla="*/ 0 w 9160577"/>
              <a:gd name="connsiteY7" fmla="*/ 2627 h 2024643"/>
              <a:gd name="connsiteX8" fmla="*/ 6614 w 9160577"/>
              <a:gd name="connsiteY8" fmla="*/ 1900327 h 2024643"/>
              <a:gd name="connsiteX0" fmla="*/ 6614 w 9160577"/>
              <a:gd name="connsiteY0" fmla="*/ 1900327 h 2024643"/>
              <a:gd name="connsiteX1" fmla="*/ 1255132 w 9160577"/>
              <a:gd name="connsiteY1" fmla="*/ 1814761 h 2024643"/>
              <a:gd name="connsiteX2" fmla="*/ 4916744 w 9160577"/>
              <a:gd name="connsiteY2" fmla="*/ 1972136 h 2024643"/>
              <a:gd name="connsiteX3" fmla="*/ 7084656 w 9160577"/>
              <a:gd name="connsiteY3" fmla="*/ 2019721 h 2024643"/>
              <a:gd name="connsiteX4" fmla="*/ 8885148 w 9160577"/>
              <a:gd name="connsiteY4" fmla="*/ 1764706 h 2024643"/>
              <a:gd name="connsiteX5" fmla="*/ 9155476 w 9160577"/>
              <a:gd name="connsiteY5" fmla="*/ 1606596 h 2024643"/>
              <a:gd name="connsiteX6" fmla="*/ 9160577 w 9160577"/>
              <a:gd name="connsiteY6" fmla="*/ 0 h 2024643"/>
              <a:gd name="connsiteX7" fmla="*/ 0 w 9160577"/>
              <a:gd name="connsiteY7" fmla="*/ 2627 h 2024643"/>
              <a:gd name="connsiteX8" fmla="*/ 6614 w 9160577"/>
              <a:gd name="connsiteY8" fmla="*/ 1900327 h 2024643"/>
              <a:gd name="connsiteX0" fmla="*/ 6614 w 9160577"/>
              <a:gd name="connsiteY0" fmla="*/ 1900327 h 2024643"/>
              <a:gd name="connsiteX1" fmla="*/ 1255132 w 9160577"/>
              <a:gd name="connsiteY1" fmla="*/ 1814761 h 2024643"/>
              <a:gd name="connsiteX2" fmla="*/ 4916744 w 9160577"/>
              <a:gd name="connsiteY2" fmla="*/ 1972136 h 2024643"/>
              <a:gd name="connsiteX3" fmla="*/ 7084656 w 9160577"/>
              <a:gd name="connsiteY3" fmla="*/ 2019721 h 2024643"/>
              <a:gd name="connsiteX4" fmla="*/ 8885148 w 9160577"/>
              <a:gd name="connsiteY4" fmla="*/ 1764706 h 2024643"/>
              <a:gd name="connsiteX5" fmla="*/ 9148861 w 9160577"/>
              <a:gd name="connsiteY5" fmla="*/ 1886323 h 2024643"/>
              <a:gd name="connsiteX6" fmla="*/ 9160577 w 9160577"/>
              <a:gd name="connsiteY6" fmla="*/ 0 h 2024643"/>
              <a:gd name="connsiteX7" fmla="*/ 0 w 9160577"/>
              <a:gd name="connsiteY7" fmla="*/ 2627 h 2024643"/>
              <a:gd name="connsiteX8" fmla="*/ 6614 w 9160577"/>
              <a:gd name="connsiteY8" fmla="*/ 1900327 h 2024643"/>
              <a:gd name="connsiteX0" fmla="*/ 6614 w 9160577"/>
              <a:gd name="connsiteY0" fmla="*/ 1900327 h 2024643"/>
              <a:gd name="connsiteX1" fmla="*/ 1255132 w 9160577"/>
              <a:gd name="connsiteY1" fmla="*/ 1814761 h 2024643"/>
              <a:gd name="connsiteX2" fmla="*/ 4916744 w 9160577"/>
              <a:gd name="connsiteY2" fmla="*/ 1972136 h 2024643"/>
              <a:gd name="connsiteX3" fmla="*/ 7084656 w 9160577"/>
              <a:gd name="connsiteY3" fmla="*/ 2019721 h 2024643"/>
              <a:gd name="connsiteX4" fmla="*/ 9148861 w 9160577"/>
              <a:gd name="connsiteY4" fmla="*/ 1886323 h 2024643"/>
              <a:gd name="connsiteX5" fmla="*/ 9160577 w 9160577"/>
              <a:gd name="connsiteY5" fmla="*/ 0 h 2024643"/>
              <a:gd name="connsiteX6" fmla="*/ 0 w 9160577"/>
              <a:gd name="connsiteY6" fmla="*/ 2627 h 2024643"/>
              <a:gd name="connsiteX7" fmla="*/ 6614 w 9160577"/>
              <a:gd name="connsiteY7" fmla="*/ 1900327 h 2024643"/>
              <a:gd name="connsiteX0" fmla="*/ 6614 w 9160577"/>
              <a:gd name="connsiteY0" fmla="*/ 1900327 h 2024643"/>
              <a:gd name="connsiteX1" fmla="*/ 1255132 w 9160577"/>
              <a:gd name="connsiteY1" fmla="*/ 1814761 h 2024643"/>
              <a:gd name="connsiteX2" fmla="*/ 4916744 w 9160577"/>
              <a:gd name="connsiteY2" fmla="*/ 1972136 h 2024643"/>
              <a:gd name="connsiteX3" fmla="*/ 7084656 w 9160577"/>
              <a:gd name="connsiteY3" fmla="*/ 2019721 h 2024643"/>
              <a:gd name="connsiteX4" fmla="*/ 9148861 w 9160577"/>
              <a:gd name="connsiteY4" fmla="*/ 1886323 h 2024643"/>
              <a:gd name="connsiteX5" fmla="*/ 9160577 w 9160577"/>
              <a:gd name="connsiteY5" fmla="*/ 0 h 2024643"/>
              <a:gd name="connsiteX6" fmla="*/ 0 w 9160577"/>
              <a:gd name="connsiteY6" fmla="*/ 2627 h 2024643"/>
              <a:gd name="connsiteX7" fmla="*/ 6614 w 9160577"/>
              <a:gd name="connsiteY7" fmla="*/ 1900327 h 2024643"/>
              <a:gd name="connsiteX0" fmla="*/ 6614 w 9160577"/>
              <a:gd name="connsiteY0" fmla="*/ 1900327 h 2040205"/>
              <a:gd name="connsiteX1" fmla="*/ 1255132 w 9160577"/>
              <a:gd name="connsiteY1" fmla="*/ 1814761 h 2040205"/>
              <a:gd name="connsiteX2" fmla="*/ 4916744 w 9160577"/>
              <a:gd name="connsiteY2" fmla="*/ 1972136 h 2040205"/>
              <a:gd name="connsiteX3" fmla="*/ 7084656 w 9160577"/>
              <a:gd name="connsiteY3" fmla="*/ 2019721 h 2040205"/>
              <a:gd name="connsiteX4" fmla="*/ 9148861 w 9160577"/>
              <a:gd name="connsiteY4" fmla="*/ 1886323 h 2040205"/>
              <a:gd name="connsiteX5" fmla="*/ 9160577 w 9160577"/>
              <a:gd name="connsiteY5" fmla="*/ 0 h 2040205"/>
              <a:gd name="connsiteX6" fmla="*/ 0 w 9160577"/>
              <a:gd name="connsiteY6" fmla="*/ 2627 h 2040205"/>
              <a:gd name="connsiteX7" fmla="*/ 6614 w 9160577"/>
              <a:gd name="connsiteY7" fmla="*/ 1900327 h 20402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160577" h="2040205">
                <a:moveTo>
                  <a:pt x="6614" y="1900327"/>
                </a:moveTo>
                <a:lnTo>
                  <a:pt x="1255132" y="1814761"/>
                </a:lnTo>
                <a:lnTo>
                  <a:pt x="4916744" y="1972136"/>
                </a:lnTo>
                <a:cubicBezTo>
                  <a:pt x="6069337" y="2064084"/>
                  <a:pt x="6335560" y="2044139"/>
                  <a:pt x="7084656" y="2019721"/>
                </a:cubicBezTo>
                <a:cubicBezTo>
                  <a:pt x="8361433" y="1979731"/>
                  <a:pt x="8460793" y="1930789"/>
                  <a:pt x="9148861" y="1886323"/>
                </a:cubicBezTo>
                <a:cubicBezTo>
                  <a:pt x="9151411" y="1083025"/>
                  <a:pt x="9158026" y="803298"/>
                  <a:pt x="9160577" y="0"/>
                </a:cubicBezTo>
                <a:lnTo>
                  <a:pt x="0" y="2627"/>
                </a:lnTo>
                <a:cubicBezTo>
                  <a:pt x="2205" y="635194"/>
                  <a:pt x="4409" y="1267760"/>
                  <a:pt x="6614" y="190032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3429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sz="1350"/>
          </a:p>
        </p:txBody>
      </p:sp>
      <p:pic>
        <p:nvPicPr>
          <p:cNvPr id="9219" name="Picture 7" descr="_0000_NHSBT_Ribbon_NHS_Blue_RGB_WhiteAbv_DRAFT.png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8" r="4449"/>
          <a:stretch>
            <a:fillRect/>
          </a:stretch>
        </p:blipFill>
        <p:spPr bwMode="auto">
          <a:xfrm>
            <a:off x="-6351" y="3584575"/>
            <a:ext cx="12213168" cy="2941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0" name="Picture 8" descr="NHSBT Colour_RGB.png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6051" y="365125"/>
            <a:ext cx="3939116" cy="704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1" name="Title Placeholder 1"/>
          <p:cNvSpPr>
            <a:spLocks noGrp="1"/>
          </p:cNvSpPr>
          <p:nvPr>
            <p:ph type="title"/>
          </p:nvPr>
        </p:nvSpPr>
        <p:spPr bwMode="auto">
          <a:xfrm>
            <a:off x="609600" y="625475"/>
            <a:ext cx="9304867" cy="1155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Master title style</a:t>
            </a:r>
          </a:p>
        </p:txBody>
      </p:sp>
      <p:sp>
        <p:nvSpPr>
          <p:cNvPr id="9222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09600" y="1858963"/>
            <a:ext cx="9304867" cy="3357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Master text styles</a:t>
            </a:r>
          </a:p>
          <a:p>
            <a:pPr lvl="1"/>
            <a:r>
              <a:rPr lang="en-GB" altLang="en-US"/>
              <a:t>Second level</a:t>
            </a:r>
          </a:p>
          <a:p>
            <a:pPr lvl="2"/>
            <a:r>
              <a:rPr lang="en-GB" altLang="en-US"/>
              <a:t>Third level</a:t>
            </a:r>
          </a:p>
          <a:p>
            <a:pPr lvl="3"/>
            <a:r>
              <a:rPr lang="en-GB" altLang="en-US"/>
              <a:t>Fourth level</a:t>
            </a:r>
          </a:p>
          <a:p>
            <a:pPr lvl="4"/>
            <a:r>
              <a:rPr lang="en-GB" alt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9096672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626" r:id="rId1"/>
    <p:sldLayoutId id="2147484627" r:id="rId2"/>
    <p:sldLayoutId id="2147484628" r:id="rId3"/>
    <p:sldLayoutId id="2147484629" r:id="rId4"/>
    <p:sldLayoutId id="2147484630" r:id="rId5"/>
    <p:sldLayoutId id="2147484631" r:id="rId6"/>
    <p:sldLayoutId id="2147484632" r:id="rId7"/>
    <p:sldLayoutId id="2147484633" r:id="rId8"/>
    <p:sldLayoutId id="2147484634" r:id="rId9"/>
    <p:sldLayoutId id="2147484635" r:id="rId10"/>
    <p:sldLayoutId id="2147484636" r:id="rId11"/>
  </p:sldLayoutIdLst>
  <p:txStyles>
    <p:titleStyle>
      <a:lvl1pPr algn="l" defTabSz="342900" rtl="0" eaLnBrk="0" fontAlgn="base" hangingPunct="0">
        <a:spcBef>
          <a:spcPct val="0"/>
        </a:spcBef>
        <a:spcAft>
          <a:spcPct val="0"/>
        </a:spcAft>
        <a:defRPr sz="2800" b="1" kern="1200">
          <a:solidFill>
            <a:srgbClr val="0072C6"/>
          </a:solidFill>
          <a:latin typeface="+mj-lt"/>
          <a:ea typeface="+mj-ea"/>
          <a:cs typeface="+mj-cs"/>
        </a:defRPr>
      </a:lvl1pPr>
      <a:lvl2pPr algn="l" defTabSz="342900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0072C6"/>
          </a:solidFill>
          <a:latin typeface="Arial" panose="020B0604020202020204" pitchFamily="34" charset="0"/>
        </a:defRPr>
      </a:lvl2pPr>
      <a:lvl3pPr algn="l" defTabSz="342900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0072C6"/>
          </a:solidFill>
          <a:latin typeface="Arial" panose="020B0604020202020204" pitchFamily="34" charset="0"/>
        </a:defRPr>
      </a:lvl3pPr>
      <a:lvl4pPr algn="l" defTabSz="342900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0072C6"/>
          </a:solidFill>
          <a:latin typeface="Arial" panose="020B0604020202020204" pitchFamily="34" charset="0"/>
        </a:defRPr>
      </a:lvl4pPr>
      <a:lvl5pPr algn="l" defTabSz="342900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0072C6"/>
          </a:solidFill>
          <a:latin typeface="Arial" panose="020B0604020202020204" pitchFamily="34" charset="0"/>
        </a:defRPr>
      </a:lvl5pPr>
      <a:lvl6pPr marL="342900" algn="l" defTabSz="342900" rtl="0" fontAlgn="base">
        <a:spcBef>
          <a:spcPct val="0"/>
        </a:spcBef>
        <a:spcAft>
          <a:spcPct val="0"/>
        </a:spcAft>
        <a:defRPr sz="2850" b="1">
          <a:solidFill>
            <a:srgbClr val="0072C6"/>
          </a:solidFill>
          <a:latin typeface="Arial" panose="020B0604020202020204" pitchFamily="34" charset="0"/>
        </a:defRPr>
      </a:lvl6pPr>
      <a:lvl7pPr marL="685800" algn="l" defTabSz="342900" rtl="0" fontAlgn="base">
        <a:spcBef>
          <a:spcPct val="0"/>
        </a:spcBef>
        <a:spcAft>
          <a:spcPct val="0"/>
        </a:spcAft>
        <a:defRPr sz="2850" b="1">
          <a:solidFill>
            <a:srgbClr val="0072C6"/>
          </a:solidFill>
          <a:latin typeface="Arial" panose="020B0604020202020204" pitchFamily="34" charset="0"/>
        </a:defRPr>
      </a:lvl7pPr>
      <a:lvl8pPr marL="1028700" algn="l" defTabSz="342900" rtl="0" fontAlgn="base">
        <a:spcBef>
          <a:spcPct val="0"/>
        </a:spcBef>
        <a:spcAft>
          <a:spcPct val="0"/>
        </a:spcAft>
        <a:defRPr sz="2850" b="1">
          <a:solidFill>
            <a:srgbClr val="0072C6"/>
          </a:solidFill>
          <a:latin typeface="Arial" panose="020B0604020202020204" pitchFamily="34" charset="0"/>
        </a:defRPr>
      </a:lvl8pPr>
      <a:lvl9pPr marL="1371600" algn="l" defTabSz="342900" rtl="0" fontAlgn="base">
        <a:spcBef>
          <a:spcPct val="0"/>
        </a:spcBef>
        <a:spcAft>
          <a:spcPct val="0"/>
        </a:spcAft>
        <a:defRPr sz="2850" b="1">
          <a:solidFill>
            <a:srgbClr val="0072C6"/>
          </a:solidFill>
          <a:latin typeface="Arial" panose="020B0604020202020204" pitchFamily="34" charset="0"/>
        </a:defRPr>
      </a:lvl9pPr>
    </p:titleStyle>
    <p:bodyStyle>
      <a:lvl1pPr marL="133350" indent="-133350" algn="l" defTabSz="342900" rtl="0" eaLnBrk="0" fontAlgn="base" hangingPunct="0">
        <a:spcBef>
          <a:spcPts val="600"/>
        </a:spcBef>
        <a:spcAft>
          <a:spcPts val="600"/>
        </a:spcAft>
        <a:buClr>
          <a:srgbClr val="0072C6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334963" indent="-201613" algn="l" defTabSz="342900" rtl="0" eaLnBrk="0" fontAlgn="base" hangingPunct="0">
        <a:spcBef>
          <a:spcPts val="300"/>
        </a:spcBef>
        <a:spcAft>
          <a:spcPct val="0"/>
        </a:spcAft>
        <a:buFont typeface="Arial" panose="020B0604020202020204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468313" indent="-133350" algn="l" defTabSz="342900" rtl="0" eaLnBrk="0" fontAlgn="base" hangingPunct="0">
        <a:spcBef>
          <a:spcPts val="300"/>
        </a:spcBef>
        <a:spcAft>
          <a:spcPct val="0"/>
        </a:spcAft>
        <a:buFont typeface="Lucida Grande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671513" indent="-201613" algn="l" defTabSz="342900" rtl="0" eaLnBrk="0" fontAlgn="base" hangingPunct="0">
        <a:spcBef>
          <a:spcPts val="300"/>
        </a:spcBef>
        <a:spcAft>
          <a:spcPct val="0"/>
        </a:spcAft>
        <a:buFont typeface="Lucida Grande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873125" indent="-201613" algn="l" defTabSz="342900" rtl="0" eaLnBrk="0" fontAlgn="base" hangingPunct="0">
        <a:spcBef>
          <a:spcPts val="300"/>
        </a:spcBef>
        <a:spcAft>
          <a:spcPct val="0"/>
        </a:spcAft>
        <a:buFont typeface="Lucida Grande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5">
            <a:extLst>
              <a:ext uri="{FF2B5EF4-FFF2-40B4-BE49-F238E27FC236}">
                <a16:creationId xmlns:a16="http://schemas.microsoft.com/office/drawing/2014/main" id="{C560F617-B1CC-4ABC-AB7A-4714AC2FC031}"/>
              </a:ext>
            </a:extLst>
          </p:cNvPr>
          <p:cNvSpPr/>
          <p:nvPr/>
        </p:nvSpPr>
        <p:spPr>
          <a:xfrm>
            <a:off x="-6351" y="-9525"/>
            <a:ext cx="12213168" cy="6029325"/>
          </a:xfrm>
          <a:custGeom>
            <a:avLst/>
            <a:gdLst>
              <a:gd name="connsiteX0" fmla="*/ 0 w 9262587"/>
              <a:gd name="connsiteY0" fmla="*/ 1836110 h 2121727"/>
              <a:gd name="connsiteX1" fmla="*/ 1168024 w 9262587"/>
              <a:gd name="connsiteY1" fmla="*/ 1581095 h 2121727"/>
              <a:gd name="connsiteX2" fmla="*/ 1994312 w 9262587"/>
              <a:gd name="connsiteY2" fmla="*/ 1535192 h 2121727"/>
              <a:gd name="connsiteX3" fmla="*/ 2693087 w 9262587"/>
              <a:gd name="connsiteY3" fmla="*/ 1550493 h 2121727"/>
              <a:gd name="connsiteX4" fmla="*/ 4141641 w 9262587"/>
              <a:gd name="connsiteY4" fmla="*/ 1831010 h 2121727"/>
              <a:gd name="connsiteX5" fmla="*/ 5212756 w 9262587"/>
              <a:gd name="connsiteY5" fmla="*/ 2075824 h 2121727"/>
              <a:gd name="connsiteX6" fmla="*/ 7043851 w 9262587"/>
              <a:gd name="connsiteY6" fmla="*/ 2121727 h 2121727"/>
              <a:gd name="connsiteX7" fmla="*/ 8844343 w 9262587"/>
              <a:gd name="connsiteY7" fmla="*/ 1866712 h 2121727"/>
              <a:gd name="connsiteX8" fmla="*/ 9262587 w 9262587"/>
              <a:gd name="connsiteY8" fmla="*/ 1611696 h 2121727"/>
              <a:gd name="connsiteX9" fmla="*/ 9221783 w 9262587"/>
              <a:gd name="connsiteY9" fmla="*/ 0 h 2121727"/>
              <a:gd name="connsiteX10" fmla="*/ 20402 w 9262587"/>
              <a:gd name="connsiteY10" fmla="*/ 40802 h 2121727"/>
              <a:gd name="connsiteX11" fmla="*/ 0 w 9262587"/>
              <a:gd name="connsiteY11" fmla="*/ 1836110 h 2121727"/>
              <a:gd name="connsiteX0" fmla="*/ 0 w 9221783"/>
              <a:gd name="connsiteY0" fmla="*/ 1836110 h 2121727"/>
              <a:gd name="connsiteX1" fmla="*/ 1168024 w 9221783"/>
              <a:gd name="connsiteY1" fmla="*/ 1581095 h 2121727"/>
              <a:gd name="connsiteX2" fmla="*/ 1994312 w 9221783"/>
              <a:gd name="connsiteY2" fmla="*/ 1535192 h 2121727"/>
              <a:gd name="connsiteX3" fmla="*/ 2693087 w 9221783"/>
              <a:gd name="connsiteY3" fmla="*/ 1550493 h 2121727"/>
              <a:gd name="connsiteX4" fmla="*/ 4141641 w 9221783"/>
              <a:gd name="connsiteY4" fmla="*/ 1831010 h 2121727"/>
              <a:gd name="connsiteX5" fmla="*/ 5212756 w 9221783"/>
              <a:gd name="connsiteY5" fmla="*/ 2075824 h 2121727"/>
              <a:gd name="connsiteX6" fmla="*/ 7043851 w 9221783"/>
              <a:gd name="connsiteY6" fmla="*/ 2121727 h 2121727"/>
              <a:gd name="connsiteX7" fmla="*/ 8844343 w 9221783"/>
              <a:gd name="connsiteY7" fmla="*/ 1866712 h 2121727"/>
              <a:gd name="connsiteX8" fmla="*/ 9170777 w 9221783"/>
              <a:gd name="connsiteY8" fmla="*/ 1662699 h 2121727"/>
              <a:gd name="connsiteX9" fmla="*/ 9221783 w 9221783"/>
              <a:gd name="connsiteY9" fmla="*/ 0 h 2121727"/>
              <a:gd name="connsiteX10" fmla="*/ 20402 w 9221783"/>
              <a:gd name="connsiteY10" fmla="*/ 40802 h 2121727"/>
              <a:gd name="connsiteX11" fmla="*/ 0 w 9221783"/>
              <a:gd name="connsiteY11" fmla="*/ 1836110 h 2121727"/>
              <a:gd name="connsiteX0" fmla="*/ 0 w 9170777"/>
              <a:gd name="connsiteY0" fmla="*/ 1795308 h 2080925"/>
              <a:gd name="connsiteX1" fmla="*/ 1168024 w 9170777"/>
              <a:gd name="connsiteY1" fmla="*/ 1540293 h 2080925"/>
              <a:gd name="connsiteX2" fmla="*/ 1994312 w 9170777"/>
              <a:gd name="connsiteY2" fmla="*/ 1494390 h 2080925"/>
              <a:gd name="connsiteX3" fmla="*/ 2693087 w 9170777"/>
              <a:gd name="connsiteY3" fmla="*/ 1509691 h 2080925"/>
              <a:gd name="connsiteX4" fmla="*/ 4141641 w 9170777"/>
              <a:gd name="connsiteY4" fmla="*/ 1790208 h 2080925"/>
              <a:gd name="connsiteX5" fmla="*/ 5212756 w 9170777"/>
              <a:gd name="connsiteY5" fmla="*/ 2035022 h 2080925"/>
              <a:gd name="connsiteX6" fmla="*/ 7043851 w 9170777"/>
              <a:gd name="connsiteY6" fmla="*/ 2080925 h 2080925"/>
              <a:gd name="connsiteX7" fmla="*/ 8844343 w 9170777"/>
              <a:gd name="connsiteY7" fmla="*/ 1825910 h 2080925"/>
              <a:gd name="connsiteX8" fmla="*/ 9170777 w 9170777"/>
              <a:gd name="connsiteY8" fmla="*/ 1621897 h 2080925"/>
              <a:gd name="connsiteX9" fmla="*/ 9119772 w 9170777"/>
              <a:gd name="connsiteY9" fmla="*/ 61204 h 2080925"/>
              <a:gd name="connsiteX10" fmla="*/ 20402 w 9170777"/>
              <a:gd name="connsiteY10" fmla="*/ 0 h 2080925"/>
              <a:gd name="connsiteX11" fmla="*/ 0 w 9170777"/>
              <a:gd name="connsiteY11" fmla="*/ 1795308 h 2080925"/>
              <a:gd name="connsiteX0" fmla="*/ 0 w 9170777"/>
              <a:gd name="connsiteY0" fmla="*/ 1795308 h 2080925"/>
              <a:gd name="connsiteX1" fmla="*/ 1168024 w 9170777"/>
              <a:gd name="connsiteY1" fmla="*/ 1540293 h 2080925"/>
              <a:gd name="connsiteX2" fmla="*/ 1994312 w 9170777"/>
              <a:gd name="connsiteY2" fmla="*/ 1494390 h 2080925"/>
              <a:gd name="connsiteX3" fmla="*/ 2693087 w 9170777"/>
              <a:gd name="connsiteY3" fmla="*/ 1509691 h 2080925"/>
              <a:gd name="connsiteX4" fmla="*/ 4141641 w 9170777"/>
              <a:gd name="connsiteY4" fmla="*/ 1790208 h 2080925"/>
              <a:gd name="connsiteX5" fmla="*/ 5212756 w 9170777"/>
              <a:gd name="connsiteY5" fmla="*/ 2035022 h 2080925"/>
              <a:gd name="connsiteX6" fmla="*/ 7043851 w 9170777"/>
              <a:gd name="connsiteY6" fmla="*/ 2080925 h 2080925"/>
              <a:gd name="connsiteX7" fmla="*/ 8844343 w 9170777"/>
              <a:gd name="connsiteY7" fmla="*/ 1825910 h 2080925"/>
              <a:gd name="connsiteX8" fmla="*/ 9170777 w 9170777"/>
              <a:gd name="connsiteY8" fmla="*/ 1621897 h 2080925"/>
              <a:gd name="connsiteX9" fmla="*/ 9119772 w 9170777"/>
              <a:gd name="connsiteY9" fmla="*/ 61204 h 2080925"/>
              <a:gd name="connsiteX10" fmla="*/ 20402 w 9170777"/>
              <a:gd name="connsiteY10" fmla="*/ 0 h 2080925"/>
              <a:gd name="connsiteX11" fmla="*/ 0 w 9170777"/>
              <a:gd name="connsiteY11" fmla="*/ 1795308 h 2080925"/>
              <a:gd name="connsiteX0" fmla="*/ 0 w 9119859"/>
              <a:gd name="connsiteY0" fmla="*/ 1795308 h 2080925"/>
              <a:gd name="connsiteX1" fmla="*/ 1168024 w 9119859"/>
              <a:gd name="connsiteY1" fmla="*/ 1540293 h 2080925"/>
              <a:gd name="connsiteX2" fmla="*/ 1994312 w 9119859"/>
              <a:gd name="connsiteY2" fmla="*/ 1494390 h 2080925"/>
              <a:gd name="connsiteX3" fmla="*/ 2693087 w 9119859"/>
              <a:gd name="connsiteY3" fmla="*/ 1509691 h 2080925"/>
              <a:gd name="connsiteX4" fmla="*/ 4141641 w 9119859"/>
              <a:gd name="connsiteY4" fmla="*/ 1790208 h 2080925"/>
              <a:gd name="connsiteX5" fmla="*/ 5212756 w 9119859"/>
              <a:gd name="connsiteY5" fmla="*/ 2035022 h 2080925"/>
              <a:gd name="connsiteX6" fmla="*/ 7043851 w 9119859"/>
              <a:gd name="connsiteY6" fmla="*/ 2080925 h 2080925"/>
              <a:gd name="connsiteX7" fmla="*/ 8844343 w 9119859"/>
              <a:gd name="connsiteY7" fmla="*/ 1825910 h 2080925"/>
              <a:gd name="connsiteX8" fmla="*/ 9114671 w 9119859"/>
              <a:gd name="connsiteY8" fmla="*/ 1667800 h 2080925"/>
              <a:gd name="connsiteX9" fmla="*/ 9119772 w 9119859"/>
              <a:gd name="connsiteY9" fmla="*/ 61204 h 2080925"/>
              <a:gd name="connsiteX10" fmla="*/ 20402 w 9119859"/>
              <a:gd name="connsiteY10" fmla="*/ 0 h 2080925"/>
              <a:gd name="connsiteX11" fmla="*/ 0 w 9119859"/>
              <a:gd name="connsiteY11" fmla="*/ 1795308 h 2080925"/>
              <a:gd name="connsiteX0" fmla="*/ 0 w 9120224"/>
              <a:gd name="connsiteY0" fmla="*/ 1795308 h 2080925"/>
              <a:gd name="connsiteX1" fmla="*/ 1168024 w 9120224"/>
              <a:gd name="connsiteY1" fmla="*/ 1540293 h 2080925"/>
              <a:gd name="connsiteX2" fmla="*/ 1994312 w 9120224"/>
              <a:gd name="connsiteY2" fmla="*/ 1494390 h 2080925"/>
              <a:gd name="connsiteX3" fmla="*/ 2693087 w 9120224"/>
              <a:gd name="connsiteY3" fmla="*/ 1509691 h 2080925"/>
              <a:gd name="connsiteX4" fmla="*/ 4141641 w 9120224"/>
              <a:gd name="connsiteY4" fmla="*/ 1790208 h 2080925"/>
              <a:gd name="connsiteX5" fmla="*/ 5212756 w 9120224"/>
              <a:gd name="connsiteY5" fmla="*/ 2035022 h 2080925"/>
              <a:gd name="connsiteX6" fmla="*/ 7043851 w 9120224"/>
              <a:gd name="connsiteY6" fmla="*/ 2080925 h 2080925"/>
              <a:gd name="connsiteX7" fmla="*/ 8844343 w 9120224"/>
              <a:gd name="connsiteY7" fmla="*/ 1825910 h 2080925"/>
              <a:gd name="connsiteX8" fmla="*/ 9114671 w 9120224"/>
              <a:gd name="connsiteY8" fmla="*/ 1667800 h 2080925"/>
              <a:gd name="connsiteX9" fmla="*/ 9119772 w 9120224"/>
              <a:gd name="connsiteY9" fmla="*/ 61204 h 2080925"/>
              <a:gd name="connsiteX10" fmla="*/ 20402 w 9120224"/>
              <a:gd name="connsiteY10" fmla="*/ 0 h 2080925"/>
              <a:gd name="connsiteX11" fmla="*/ 0 w 9120224"/>
              <a:gd name="connsiteY11" fmla="*/ 1795308 h 2080925"/>
              <a:gd name="connsiteX0" fmla="*/ 40949 w 9161173"/>
              <a:gd name="connsiteY0" fmla="*/ 1734116 h 2019733"/>
              <a:gd name="connsiteX1" fmla="*/ 1208973 w 9161173"/>
              <a:gd name="connsiteY1" fmla="*/ 1479101 h 2019733"/>
              <a:gd name="connsiteX2" fmla="*/ 2035261 w 9161173"/>
              <a:gd name="connsiteY2" fmla="*/ 1433198 h 2019733"/>
              <a:gd name="connsiteX3" fmla="*/ 2734036 w 9161173"/>
              <a:gd name="connsiteY3" fmla="*/ 1448499 h 2019733"/>
              <a:gd name="connsiteX4" fmla="*/ 4182590 w 9161173"/>
              <a:gd name="connsiteY4" fmla="*/ 1729016 h 2019733"/>
              <a:gd name="connsiteX5" fmla="*/ 5253705 w 9161173"/>
              <a:gd name="connsiteY5" fmla="*/ 1973830 h 2019733"/>
              <a:gd name="connsiteX6" fmla="*/ 7084800 w 9161173"/>
              <a:gd name="connsiteY6" fmla="*/ 2019733 h 2019733"/>
              <a:gd name="connsiteX7" fmla="*/ 8885292 w 9161173"/>
              <a:gd name="connsiteY7" fmla="*/ 1764718 h 2019733"/>
              <a:gd name="connsiteX8" fmla="*/ 9155620 w 9161173"/>
              <a:gd name="connsiteY8" fmla="*/ 1606608 h 2019733"/>
              <a:gd name="connsiteX9" fmla="*/ 9160721 w 9161173"/>
              <a:gd name="connsiteY9" fmla="*/ 12 h 2019733"/>
              <a:gd name="connsiteX10" fmla="*/ 144 w 9161173"/>
              <a:gd name="connsiteY10" fmla="*/ 35714 h 2019733"/>
              <a:gd name="connsiteX11" fmla="*/ 40949 w 9161173"/>
              <a:gd name="connsiteY11" fmla="*/ 1734116 h 2019733"/>
              <a:gd name="connsiteX0" fmla="*/ 40805 w 9161029"/>
              <a:gd name="connsiteY0" fmla="*/ 1734116 h 2019733"/>
              <a:gd name="connsiteX1" fmla="*/ 1208829 w 9161029"/>
              <a:gd name="connsiteY1" fmla="*/ 1479101 h 2019733"/>
              <a:gd name="connsiteX2" fmla="*/ 2035117 w 9161029"/>
              <a:gd name="connsiteY2" fmla="*/ 1433198 h 2019733"/>
              <a:gd name="connsiteX3" fmla="*/ 2733892 w 9161029"/>
              <a:gd name="connsiteY3" fmla="*/ 1448499 h 2019733"/>
              <a:gd name="connsiteX4" fmla="*/ 4182446 w 9161029"/>
              <a:gd name="connsiteY4" fmla="*/ 1729016 h 2019733"/>
              <a:gd name="connsiteX5" fmla="*/ 5253561 w 9161029"/>
              <a:gd name="connsiteY5" fmla="*/ 1973830 h 2019733"/>
              <a:gd name="connsiteX6" fmla="*/ 7084656 w 9161029"/>
              <a:gd name="connsiteY6" fmla="*/ 2019733 h 2019733"/>
              <a:gd name="connsiteX7" fmla="*/ 8885148 w 9161029"/>
              <a:gd name="connsiteY7" fmla="*/ 1764718 h 2019733"/>
              <a:gd name="connsiteX8" fmla="*/ 9155476 w 9161029"/>
              <a:gd name="connsiteY8" fmla="*/ 1606608 h 2019733"/>
              <a:gd name="connsiteX9" fmla="*/ 9160577 w 9161029"/>
              <a:gd name="connsiteY9" fmla="*/ 12 h 2019733"/>
              <a:gd name="connsiteX10" fmla="*/ 0 w 9161029"/>
              <a:gd name="connsiteY10" fmla="*/ 35714 h 2019733"/>
              <a:gd name="connsiteX11" fmla="*/ 40805 w 9161029"/>
              <a:gd name="connsiteY11" fmla="*/ 1734116 h 2019733"/>
              <a:gd name="connsiteX0" fmla="*/ 0 w 9161029"/>
              <a:gd name="connsiteY0" fmla="*/ 1739216 h 2019733"/>
              <a:gd name="connsiteX1" fmla="*/ 1208829 w 9161029"/>
              <a:gd name="connsiteY1" fmla="*/ 1479101 h 2019733"/>
              <a:gd name="connsiteX2" fmla="*/ 2035117 w 9161029"/>
              <a:gd name="connsiteY2" fmla="*/ 1433198 h 2019733"/>
              <a:gd name="connsiteX3" fmla="*/ 2733892 w 9161029"/>
              <a:gd name="connsiteY3" fmla="*/ 1448499 h 2019733"/>
              <a:gd name="connsiteX4" fmla="*/ 4182446 w 9161029"/>
              <a:gd name="connsiteY4" fmla="*/ 1729016 h 2019733"/>
              <a:gd name="connsiteX5" fmla="*/ 5253561 w 9161029"/>
              <a:gd name="connsiteY5" fmla="*/ 1973830 h 2019733"/>
              <a:gd name="connsiteX6" fmla="*/ 7084656 w 9161029"/>
              <a:gd name="connsiteY6" fmla="*/ 2019733 h 2019733"/>
              <a:gd name="connsiteX7" fmla="*/ 8885148 w 9161029"/>
              <a:gd name="connsiteY7" fmla="*/ 1764718 h 2019733"/>
              <a:gd name="connsiteX8" fmla="*/ 9155476 w 9161029"/>
              <a:gd name="connsiteY8" fmla="*/ 1606608 h 2019733"/>
              <a:gd name="connsiteX9" fmla="*/ 9160577 w 9161029"/>
              <a:gd name="connsiteY9" fmla="*/ 12 h 2019733"/>
              <a:gd name="connsiteX10" fmla="*/ 0 w 9161029"/>
              <a:gd name="connsiteY10" fmla="*/ 35714 h 2019733"/>
              <a:gd name="connsiteX11" fmla="*/ 0 w 9161029"/>
              <a:gd name="connsiteY11" fmla="*/ 1739216 h 2019733"/>
              <a:gd name="connsiteX0" fmla="*/ 0 w 9161029"/>
              <a:gd name="connsiteY0" fmla="*/ 1739216 h 2019733"/>
              <a:gd name="connsiteX1" fmla="*/ 1208829 w 9161029"/>
              <a:gd name="connsiteY1" fmla="*/ 1479101 h 2019733"/>
              <a:gd name="connsiteX2" fmla="*/ 2035117 w 9161029"/>
              <a:gd name="connsiteY2" fmla="*/ 1433198 h 2019733"/>
              <a:gd name="connsiteX3" fmla="*/ 2733892 w 9161029"/>
              <a:gd name="connsiteY3" fmla="*/ 1448499 h 2019733"/>
              <a:gd name="connsiteX4" fmla="*/ 4182446 w 9161029"/>
              <a:gd name="connsiteY4" fmla="*/ 1729016 h 2019733"/>
              <a:gd name="connsiteX5" fmla="*/ 5253561 w 9161029"/>
              <a:gd name="connsiteY5" fmla="*/ 1973830 h 2019733"/>
              <a:gd name="connsiteX6" fmla="*/ 7084656 w 9161029"/>
              <a:gd name="connsiteY6" fmla="*/ 2019733 h 2019733"/>
              <a:gd name="connsiteX7" fmla="*/ 8885148 w 9161029"/>
              <a:gd name="connsiteY7" fmla="*/ 1764718 h 2019733"/>
              <a:gd name="connsiteX8" fmla="*/ 9155476 w 9161029"/>
              <a:gd name="connsiteY8" fmla="*/ 1606608 h 2019733"/>
              <a:gd name="connsiteX9" fmla="*/ 9160577 w 9161029"/>
              <a:gd name="connsiteY9" fmla="*/ 12 h 2019733"/>
              <a:gd name="connsiteX10" fmla="*/ 0 w 9161029"/>
              <a:gd name="connsiteY10" fmla="*/ 35714 h 2019733"/>
              <a:gd name="connsiteX11" fmla="*/ 0 w 9161029"/>
              <a:gd name="connsiteY11" fmla="*/ 1739216 h 2019733"/>
              <a:gd name="connsiteX0" fmla="*/ 0 w 9161029"/>
              <a:gd name="connsiteY0" fmla="*/ 1739216 h 2019733"/>
              <a:gd name="connsiteX1" fmla="*/ 1208829 w 9161029"/>
              <a:gd name="connsiteY1" fmla="*/ 1479101 h 2019733"/>
              <a:gd name="connsiteX2" fmla="*/ 2035117 w 9161029"/>
              <a:gd name="connsiteY2" fmla="*/ 1433198 h 2019733"/>
              <a:gd name="connsiteX3" fmla="*/ 2733892 w 9161029"/>
              <a:gd name="connsiteY3" fmla="*/ 1448499 h 2019733"/>
              <a:gd name="connsiteX4" fmla="*/ 4182446 w 9161029"/>
              <a:gd name="connsiteY4" fmla="*/ 1729016 h 2019733"/>
              <a:gd name="connsiteX5" fmla="*/ 5253561 w 9161029"/>
              <a:gd name="connsiteY5" fmla="*/ 1973830 h 2019733"/>
              <a:gd name="connsiteX6" fmla="*/ 7084656 w 9161029"/>
              <a:gd name="connsiteY6" fmla="*/ 2019733 h 2019733"/>
              <a:gd name="connsiteX7" fmla="*/ 8885148 w 9161029"/>
              <a:gd name="connsiteY7" fmla="*/ 1764718 h 2019733"/>
              <a:gd name="connsiteX8" fmla="*/ 9155476 w 9161029"/>
              <a:gd name="connsiteY8" fmla="*/ 1606608 h 2019733"/>
              <a:gd name="connsiteX9" fmla="*/ 9160577 w 9161029"/>
              <a:gd name="connsiteY9" fmla="*/ 12 h 2019733"/>
              <a:gd name="connsiteX10" fmla="*/ 0 w 9161029"/>
              <a:gd name="connsiteY10" fmla="*/ 2639 h 2019733"/>
              <a:gd name="connsiteX11" fmla="*/ 0 w 9161029"/>
              <a:gd name="connsiteY11" fmla="*/ 1739216 h 2019733"/>
              <a:gd name="connsiteX0" fmla="*/ 0 w 9161029"/>
              <a:gd name="connsiteY0" fmla="*/ 1739216 h 2019733"/>
              <a:gd name="connsiteX1" fmla="*/ 1208829 w 9161029"/>
              <a:gd name="connsiteY1" fmla="*/ 1479101 h 2019733"/>
              <a:gd name="connsiteX2" fmla="*/ 2035117 w 9161029"/>
              <a:gd name="connsiteY2" fmla="*/ 1433198 h 2019733"/>
              <a:gd name="connsiteX3" fmla="*/ 2733892 w 9161029"/>
              <a:gd name="connsiteY3" fmla="*/ 1448499 h 2019733"/>
              <a:gd name="connsiteX4" fmla="*/ 4182446 w 9161029"/>
              <a:gd name="connsiteY4" fmla="*/ 1729016 h 2019733"/>
              <a:gd name="connsiteX5" fmla="*/ 5253561 w 9161029"/>
              <a:gd name="connsiteY5" fmla="*/ 1973830 h 2019733"/>
              <a:gd name="connsiteX6" fmla="*/ 7084656 w 9161029"/>
              <a:gd name="connsiteY6" fmla="*/ 2019733 h 2019733"/>
              <a:gd name="connsiteX7" fmla="*/ 8885148 w 9161029"/>
              <a:gd name="connsiteY7" fmla="*/ 1764718 h 2019733"/>
              <a:gd name="connsiteX8" fmla="*/ 9155476 w 9161029"/>
              <a:gd name="connsiteY8" fmla="*/ 1606608 h 2019733"/>
              <a:gd name="connsiteX9" fmla="*/ 9160577 w 9161029"/>
              <a:gd name="connsiteY9" fmla="*/ 12 h 2019733"/>
              <a:gd name="connsiteX10" fmla="*/ 0 w 9161029"/>
              <a:gd name="connsiteY10" fmla="*/ 2639 h 2019733"/>
              <a:gd name="connsiteX11" fmla="*/ 0 w 9161029"/>
              <a:gd name="connsiteY11" fmla="*/ 1739216 h 2019733"/>
              <a:gd name="connsiteX0" fmla="*/ 0 w 9161029"/>
              <a:gd name="connsiteY0" fmla="*/ 1739216 h 2019733"/>
              <a:gd name="connsiteX1" fmla="*/ 1208829 w 9161029"/>
              <a:gd name="connsiteY1" fmla="*/ 1479101 h 2019733"/>
              <a:gd name="connsiteX2" fmla="*/ 2035117 w 9161029"/>
              <a:gd name="connsiteY2" fmla="*/ 1433198 h 2019733"/>
              <a:gd name="connsiteX3" fmla="*/ 2733892 w 9161029"/>
              <a:gd name="connsiteY3" fmla="*/ 1448499 h 2019733"/>
              <a:gd name="connsiteX4" fmla="*/ 4182446 w 9161029"/>
              <a:gd name="connsiteY4" fmla="*/ 1729016 h 2019733"/>
              <a:gd name="connsiteX5" fmla="*/ 5253561 w 9161029"/>
              <a:gd name="connsiteY5" fmla="*/ 1973830 h 2019733"/>
              <a:gd name="connsiteX6" fmla="*/ 7084656 w 9161029"/>
              <a:gd name="connsiteY6" fmla="*/ 2019733 h 2019733"/>
              <a:gd name="connsiteX7" fmla="*/ 8885148 w 9161029"/>
              <a:gd name="connsiteY7" fmla="*/ 1764718 h 2019733"/>
              <a:gd name="connsiteX8" fmla="*/ 9155476 w 9161029"/>
              <a:gd name="connsiteY8" fmla="*/ 1606608 h 2019733"/>
              <a:gd name="connsiteX9" fmla="*/ 9160577 w 9161029"/>
              <a:gd name="connsiteY9" fmla="*/ 12 h 2019733"/>
              <a:gd name="connsiteX10" fmla="*/ 0 w 9161029"/>
              <a:gd name="connsiteY10" fmla="*/ 2639 h 2019733"/>
              <a:gd name="connsiteX11" fmla="*/ 0 w 9161029"/>
              <a:gd name="connsiteY11" fmla="*/ 1739216 h 2019733"/>
              <a:gd name="connsiteX0" fmla="*/ 8028 w 9169057"/>
              <a:gd name="connsiteY0" fmla="*/ 1739216 h 2019733"/>
              <a:gd name="connsiteX1" fmla="*/ 1216857 w 9169057"/>
              <a:gd name="connsiteY1" fmla="*/ 1479101 h 2019733"/>
              <a:gd name="connsiteX2" fmla="*/ 2043145 w 9169057"/>
              <a:gd name="connsiteY2" fmla="*/ 1433198 h 2019733"/>
              <a:gd name="connsiteX3" fmla="*/ 2741920 w 9169057"/>
              <a:gd name="connsiteY3" fmla="*/ 1448499 h 2019733"/>
              <a:gd name="connsiteX4" fmla="*/ 4190474 w 9169057"/>
              <a:gd name="connsiteY4" fmla="*/ 1729016 h 2019733"/>
              <a:gd name="connsiteX5" fmla="*/ 5261589 w 9169057"/>
              <a:gd name="connsiteY5" fmla="*/ 1973830 h 2019733"/>
              <a:gd name="connsiteX6" fmla="*/ 7092684 w 9169057"/>
              <a:gd name="connsiteY6" fmla="*/ 2019733 h 2019733"/>
              <a:gd name="connsiteX7" fmla="*/ 8893176 w 9169057"/>
              <a:gd name="connsiteY7" fmla="*/ 1764718 h 2019733"/>
              <a:gd name="connsiteX8" fmla="*/ 9163504 w 9169057"/>
              <a:gd name="connsiteY8" fmla="*/ 1606608 h 2019733"/>
              <a:gd name="connsiteX9" fmla="*/ 9168605 w 9169057"/>
              <a:gd name="connsiteY9" fmla="*/ 12 h 2019733"/>
              <a:gd name="connsiteX10" fmla="*/ 8028 w 9169057"/>
              <a:gd name="connsiteY10" fmla="*/ 2639 h 2019733"/>
              <a:gd name="connsiteX11" fmla="*/ 8028 w 9169057"/>
              <a:gd name="connsiteY11" fmla="*/ 1739216 h 2019733"/>
              <a:gd name="connsiteX0" fmla="*/ 737673 w 9898702"/>
              <a:gd name="connsiteY0" fmla="*/ 1739216 h 2019733"/>
              <a:gd name="connsiteX1" fmla="*/ 1946502 w 9898702"/>
              <a:gd name="connsiteY1" fmla="*/ 1479101 h 2019733"/>
              <a:gd name="connsiteX2" fmla="*/ 2772790 w 9898702"/>
              <a:gd name="connsiteY2" fmla="*/ 1433198 h 2019733"/>
              <a:gd name="connsiteX3" fmla="*/ 3471565 w 9898702"/>
              <a:gd name="connsiteY3" fmla="*/ 1448499 h 2019733"/>
              <a:gd name="connsiteX4" fmla="*/ 4920119 w 9898702"/>
              <a:gd name="connsiteY4" fmla="*/ 1729016 h 2019733"/>
              <a:gd name="connsiteX5" fmla="*/ 5991234 w 9898702"/>
              <a:gd name="connsiteY5" fmla="*/ 1973830 h 2019733"/>
              <a:gd name="connsiteX6" fmla="*/ 7822329 w 9898702"/>
              <a:gd name="connsiteY6" fmla="*/ 2019733 h 2019733"/>
              <a:gd name="connsiteX7" fmla="*/ 9622821 w 9898702"/>
              <a:gd name="connsiteY7" fmla="*/ 1764718 h 2019733"/>
              <a:gd name="connsiteX8" fmla="*/ 9893149 w 9898702"/>
              <a:gd name="connsiteY8" fmla="*/ 1606608 h 2019733"/>
              <a:gd name="connsiteX9" fmla="*/ 9898250 w 9898702"/>
              <a:gd name="connsiteY9" fmla="*/ 12 h 2019733"/>
              <a:gd name="connsiteX10" fmla="*/ 737673 w 9898702"/>
              <a:gd name="connsiteY10" fmla="*/ 2639 h 2019733"/>
              <a:gd name="connsiteX11" fmla="*/ 737673 w 9898702"/>
              <a:gd name="connsiteY11" fmla="*/ 1739216 h 2019733"/>
              <a:gd name="connsiteX0" fmla="*/ 753082 w 9914111"/>
              <a:gd name="connsiteY0" fmla="*/ 1739216 h 2019733"/>
              <a:gd name="connsiteX1" fmla="*/ 1961911 w 9914111"/>
              <a:gd name="connsiteY1" fmla="*/ 1479101 h 2019733"/>
              <a:gd name="connsiteX2" fmla="*/ 2788199 w 9914111"/>
              <a:gd name="connsiteY2" fmla="*/ 1433198 h 2019733"/>
              <a:gd name="connsiteX3" fmla="*/ 3486974 w 9914111"/>
              <a:gd name="connsiteY3" fmla="*/ 1448499 h 2019733"/>
              <a:gd name="connsiteX4" fmla="*/ 4935528 w 9914111"/>
              <a:gd name="connsiteY4" fmla="*/ 1729016 h 2019733"/>
              <a:gd name="connsiteX5" fmla="*/ 6006643 w 9914111"/>
              <a:gd name="connsiteY5" fmla="*/ 1973830 h 2019733"/>
              <a:gd name="connsiteX6" fmla="*/ 7837738 w 9914111"/>
              <a:gd name="connsiteY6" fmla="*/ 2019733 h 2019733"/>
              <a:gd name="connsiteX7" fmla="*/ 9638230 w 9914111"/>
              <a:gd name="connsiteY7" fmla="*/ 1764718 h 2019733"/>
              <a:gd name="connsiteX8" fmla="*/ 9908558 w 9914111"/>
              <a:gd name="connsiteY8" fmla="*/ 1606608 h 2019733"/>
              <a:gd name="connsiteX9" fmla="*/ 9913659 w 9914111"/>
              <a:gd name="connsiteY9" fmla="*/ 12 h 2019733"/>
              <a:gd name="connsiteX10" fmla="*/ 753082 w 9914111"/>
              <a:gd name="connsiteY10" fmla="*/ 2639 h 2019733"/>
              <a:gd name="connsiteX11" fmla="*/ 753082 w 9914111"/>
              <a:gd name="connsiteY11" fmla="*/ 1739216 h 2019733"/>
              <a:gd name="connsiteX0" fmla="*/ 678562 w 9839591"/>
              <a:gd name="connsiteY0" fmla="*/ 1739216 h 2019733"/>
              <a:gd name="connsiteX1" fmla="*/ 1887391 w 9839591"/>
              <a:gd name="connsiteY1" fmla="*/ 1479101 h 2019733"/>
              <a:gd name="connsiteX2" fmla="*/ 2713679 w 9839591"/>
              <a:gd name="connsiteY2" fmla="*/ 1433198 h 2019733"/>
              <a:gd name="connsiteX3" fmla="*/ 3412454 w 9839591"/>
              <a:gd name="connsiteY3" fmla="*/ 1448499 h 2019733"/>
              <a:gd name="connsiteX4" fmla="*/ 4861008 w 9839591"/>
              <a:gd name="connsiteY4" fmla="*/ 1729016 h 2019733"/>
              <a:gd name="connsiteX5" fmla="*/ 5932123 w 9839591"/>
              <a:gd name="connsiteY5" fmla="*/ 1973830 h 2019733"/>
              <a:gd name="connsiteX6" fmla="*/ 7763218 w 9839591"/>
              <a:gd name="connsiteY6" fmla="*/ 2019733 h 2019733"/>
              <a:gd name="connsiteX7" fmla="*/ 9563710 w 9839591"/>
              <a:gd name="connsiteY7" fmla="*/ 1764718 h 2019733"/>
              <a:gd name="connsiteX8" fmla="*/ 9834038 w 9839591"/>
              <a:gd name="connsiteY8" fmla="*/ 1606608 h 2019733"/>
              <a:gd name="connsiteX9" fmla="*/ 9839139 w 9839591"/>
              <a:gd name="connsiteY9" fmla="*/ 12 h 2019733"/>
              <a:gd name="connsiteX10" fmla="*/ 678562 w 9839591"/>
              <a:gd name="connsiteY10" fmla="*/ 2639 h 2019733"/>
              <a:gd name="connsiteX11" fmla="*/ 678562 w 9839591"/>
              <a:gd name="connsiteY11" fmla="*/ 1739216 h 2019733"/>
              <a:gd name="connsiteX0" fmla="*/ 0 w 9161029"/>
              <a:gd name="connsiteY0" fmla="*/ 1739216 h 2019733"/>
              <a:gd name="connsiteX1" fmla="*/ 1208829 w 9161029"/>
              <a:gd name="connsiteY1" fmla="*/ 1479101 h 2019733"/>
              <a:gd name="connsiteX2" fmla="*/ 2035117 w 9161029"/>
              <a:gd name="connsiteY2" fmla="*/ 1433198 h 2019733"/>
              <a:gd name="connsiteX3" fmla="*/ 2733892 w 9161029"/>
              <a:gd name="connsiteY3" fmla="*/ 1448499 h 2019733"/>
              <a:gd name="connsiteX4" fmla="*/ 4182446 w 9161029"/>
              <a:gd name="connsiteY4" fmla="*/ 1729016 h 2019733"/>
              <a:gd name="connsiteX5" fmla="*/ 5253561 w 9161029"/>
              <a:gd name="connsiteY5" fmla="*/ 1973830 h 2019733"/>
              <a:gd name="connsiteX6" fmla="*/ 7084656 w 9161029"/>
              <a:gd name="connsiteY6" fmla="*/ 2019733 h 2019733"/>
              <a:gd name="connsiteX7" fmla="*/ 8885148 w 9161029"/>
              <a:gd name="connsiteY7" fmla="*/ 1764718 h 2019733"/>
              <a:gd name="connsiteX8" fmla="*/ 9155476 w 9161029"/>
              <a:gd name="connsiteY8" fmla="*/ 1606608 h 2019733"/>
              <a:gd name="connsiteX9" fmla="*/ 9160577 w 9161029"/>
              <a:gd name="connsiteY9" fmla="*/ 12 h 2019733"/>
              <a:gd name="connsiteX10" fmla="*/ 0 w 9161029"/>
              <a:gd name="connsiteY10" fmla="*/ 2639 h 2019733"/>
              <a:gd name="connsiteX11" fmla="*/ 0 w 9161029"/>
              <a:gd name="connsiteY11" fmla="*/ 1739216 h 2019733"/>
              <a:gd name="connsiteX0" fmla="*/ 0 w 9160577"/>
              <a:gd name="connsiteY0" fmla="*/ 1739204 h 2019721"/>
              <a:gd name="connsiteX1" fmla="*/ 1208829 w 9160577"/>
              <a:gd name="connsiteY1" fmla="*/ 1479089 h 2019721"/>
              <a:gd name="connsiteX2" fmla="*/ 2035117 w 9160577"/>
              <a:gd name="connsiteY2" fmla="*/ 1433186 h 2019721"/>
              <a:gd name="connsiteX3" fmla="*/ 2733892 w 9160577"/>
              <a:gd name="connsiteY3" fmla="*/ 1448487 h 2019721"/>
              <a:gd name="connsiteX4" fmla="*/ 4182446 w 9160577"/>
              <a:gd name="connsiteY4" fmla="*/ 1729004 h 2019721"/>
              <a:gd name="connsiteX5" fmla="*/ 5253561 w 9160577"/>
              <a:gd name="connsiteY5" fmla="*/ 1973818 h 2019721"/>
              <a:gd name="connsiteX6" fmla="*/ 7084656 w 9160577"/>
              <a:gd name="connsiteY6" fmla="*/ 2019721 h 2019721"/>
              <a:gd name="connsiteX7" fmla="*/ 8885148 w 9160577"/>
              <a:gd name="connsiteY7" fmla="*/ 1764706 h 2019721"/>
              <a:gd name="connsiteX8" fmla="*/ 9155476 w 9160577"/>
              <a:gd name="connsiteY8" fmla="*/ 1606596 h 2019721"/>
              <a:gd name="connsiteX9" fmla="*/ 9160577 w 9160577"/>
              <a:gd name="connsiteY9" fmla="*/ 0 h 2019721"/>
              <a:gd name="connsiteX10" fmla="*/ 0 w 9160577"/>
              <a:gd name="connsiteY10" fmla="*/ 2627 h 2019721"/>
              <a:gd name="connsiteX11" fmla="*/ 0 w 9160577"/>
              <a:gd name="connsiteY11" fmla="*/ 1739204 h 2019721"/>
              <a:gd name="connsiteX0" fmla="*/ 0 w 9160577"/>
              <a:gd name="connsiteY0" fmla="*/ 1739204 h 2019721"/>
              <a:gd name="connsiteX1" fmla="*/ 1208829 w 9160577"/>
              <a:gd name="connsiteY1" fmla="*/ 1479089 h 2019721"/>
              <a:gd name="connsiteX2" fmla="*/ 2035117 w 9160577"/>
              <a:gd name="connsiteY2" fmla="*/ 1433186 h 2019721"/>
              <a:gd name="connsiteX3" fmla="*/ 2733892 w 9160577"/>
              <a:gd name="connsiteY3" fmla="*/ 1448487 h 2019721"/>
              <a:gd name="connsiteX4" fmla="*/ 4182446 w 9160577"/>
              <a:gd name="connsiteY4" fmla="*/ 1729004 h 2019721"/>
              <a:gd name="connsiteX5" fmla="*/ 5253561 w 9160577"/>
              <a:gd name="connsiteY5" fmla="*/ 1973818 h 2019721"/>
              <a:gd name="connsiteX6" fmla="*/ 7084656 w 9160577"/>
              <a:gd name="connsiteY6" fmla="*/ 2019721 h 2019721"/>
              <a:gd name="connsiteX7" fmla="*/ 8885148 w 9160577"/>
              <a:gd name="connsiteY7" fmla="*/ 1764706 h 2019721"/>
              <a:gd name="connsiteX8" fmla="*/ 9155476 w 9160577"/>
              <a:gd name="connsiteY8" fmla="*/ 1606596 h 2019721"/>
              <a:gd name="connsiteX9" fmla="*/ 9160577 w 9160577"/>
              <a:gd name="connsiteY9" fmla="*/ 0 h 2019721"/>
              <a:gd name="connsiteX10" fmla="*/ 0 w 9160577"/>
              <a:gd name="connsiteY10" fmla="*/ 2627 h 2019721"/>
              <a:gd name="connsiteX11" fmla="*/ 0 w 9160577"/>
              <a:gd name="connsiteY11" fmla="*/ 1739204 h 2019721"/>
              <a:gd name="connsiteX0" fmla="*/ 6614 w 9160577"/>
              <a:gd name="connsiteY0" fmla="*/ 1900327 h 2019721"/>
              <a:gd name="connsiteX1" fmla="*/ 1208829 w 9160577"/>
              <a:gd name="connsiteY1" fmla="*/ 1479089 h 2019721"/>
              <a:gd name="connsiteX2" fmla="*/ 2035117 w 9160577"/>
              <a:gd name="connsiteY2" fmla="*/ 1433186 h 2019721"/>
              <a:gd name="connsiteX3" fmla="*/ 2733892 w 9160577"/>
              <a:gd name="connsiteY3" fmla="*/ 1448487 h 2019721"/>
              <a:gd name="connsiteX4" fmla="*/ 4182446 w 9160577"/>
              <a:gd name="connsiteY4" fmla="*/ 1729004 h 2019721"/>
              <a:gd name="connsiteX5" fmla="*/ 5253561 w 9160577"/>
              <a:gd name="connsiteY5" fmla="*/ 1973818 h 2019721"/>
              <a:gd name="connsiteX6" fmla="*/ 7084656 w 9160577"/>
              <a:gd name="connsiteY6" fmla="*/ 2019721 h 2019721"/>
              <a:gd name="connsiteX7" fmla="*/ 8885148 w 9160577"/>
              <a:gd name="connsiteY7" fmla="*/ 1764706 h 2019721"/>
              <a:gd name="connsiteX8" fmla="*/ 9155476 w 9160577"/>
              <a:gd name="connsiteY8" fmla="*/ 1606596 h 2019721"/>
              <a:gd name="connsiteX9" fmla="*/ 9160577 w 9160577"/>
              <a:gd name="connsiteY9" fmla="*/ 0 h 2019721"/>
              <a:gd name="connsiteX10" fmla="*/ 0 w 9160577"/>
              <a:gd name="connsiteY10" fmla="*/ 2627 h 2019721"/>
              <a:gd name="connsiteX11" fmla="*/ 6614 w 9160577"/>
              <a:gd name="connsiteY11" fmla="*/ 1900327 h 2019721"/>
              <a:gd name="connsiteX0" fmla="*/ 6614 w 9160577"/>
              <a:gd name="connsiteY0" fmla="*/ 1900327 h 2019721"/>
              <a:gd name="connsiteX1" fmla="*/ 1255132 w 9160577"/>
              <a:gd name="connsiteY1" fmla="*/ 1814761 h 2019721"/>
              <a:gd name="connsiteX2" fmla="*/ 2035117 w 9160577"/>
              <a:gd name="connsiteY2" fmla="*/ 1433186 h 2019721"/>
              <a:gd name="connsiteX3" fmla="*/ 2733892 w 9160577"/>
              <a:gd name="connsiteY3" fmla="*/ 1448487 h 2019721"/>
              <a:gd name="connsiteX4" fmla="*/ 4182446 w 9160577"/>
              <a:gd name="connsiteY4" fmla="*/ 1729004 h 2019721"/>
              <a:gd name="connsiteX5" fmla="*/ 5253561 w 9160577"/>
              <a:gd name="connsiteY5" fmla="*/ 1973818 h 2019721"/>
              <a:gd name="connsiteX6" fmla="*/ 7084656 w 9160577"/>
              <a:gd name="connsiteY6" fmla="*/ 2019721 h 2019721"/>
              <a:gd name="connsiteX7" fmla="*/ 8885148 w 9160577"/>
              <a:gd name="connsiteY7" fmla="*/ 1764706 h 2019721"/>
              <a:gd name="connsiteX8" fmla="*/ 9155476 w 9160577"/>
              <a:gd name="connsiteY8" fmla="*/ 1606596 h 2019721"/>
              <a:gd name="connsiteX9" fmla="*/ 9160577 w 9160577"/>
              <a:gd name="connsiteY9" fmla="*/ 0 h 2019721"/>
              <a:gd name="connsiteX10" fmla="*/ 0 w 9160577"/>
              <a:gd name="connsiteY10" fmla="*/ 2627 h 2019721"/>
              <a:gd name="connsiteX11" fmla="*/ 6614 w 9160577"/>
              <a:gd name="connsiteY11" fmla="*/ 1900327 h 2019721"/>
              <a:gd name="connsiteX0" fmla="*/ 6614 w 9160577"/>
              <a:gd name="connsiteY0" fmla="*/ 1900327 h 2019721"/>
              <a:gd name="connsiteX1" fmla="*/ 1255132 w 9160577"/>
              <a:gd name="connsiteY1" fmla="*/ 1814761 h 2019721"/>
              <a:gd name="connsiteX2" fmla="*/ 2524605 w 9160577"/>
              <a:gd name="connsiteY2" fmla="*/ 1811376 h 2019721"/>
              <a:gd name="connsiteX3" fmla="*/ 2733892 w 9160577"/>
              <a:gd name="connsiteY3" fmla="*/ 1448487 h 2019721"/>
              <a:gd name="connsiteX4" fmla="*/ 4182446 w 9160577"/>
              <a:gd name="connsiteY4" fmla="*/ 1729004 h 2019721"/>
              <a:gd name="connsiteX5" fmla="*/ 5253561 w 9160577"/>
              <a:gd name="connsiteY5" fmla="*/ 1973818 h 2019721"/>
              <a:gd name="connsiteX6" fmla="*/ 7084656 w 9160577"/>
              <a:gd name="connsiteY6" fmla="*/ 2019721 h 2019721"/>
              <a:gd name="connsiteX7" fmla="*/ 8885148 w 9160577"/>
              <a:gd name="connsiteY7" fmla="*/ 1764706 h 2019721"/>
              <a:gd name="connsiteX8" fmla="*/ 9155476 w 9160577"/>
              <a:gd name="connsiteY8" fmla="*/ 1606596 h 2019721"/>
              <a:gd name="connsiteX9" fmla="*/ 9160577 w 9160577"/>
              <a:gd name="connsiteY9" fmla="*/ 0 h 2019721"/>
              <a:gd name="connsiteX10" fmla="*/ 0 w 9160577"/>
              <a:gd name="connsiteY10" fmla="*/ 2627 h 2019721"/>
              <a:gd name="connsiteX11" fmla="*/ 6614 w 9160577"/>
              <a:gd name="connsiteY11" fmla="*/ 1900327 h 2019721"/>
              <a:gd name="connsiteX0" fmla="*/ 6614 w 9160577"/>
              <a:gd name="connsiteY0" fmla="*/ 1900327 h 2019721"/>
              <a:gd name="connsiteX1" fmla="*/ 1255132 w 9160577"/>
              <a:gd name="connsiteY1" fmla="*/ 1814761 h 2019721"/>
              <a:gd name="connsiteX2" fmla="*/ 2733892 w 9160577"/>
              <a:gd name="connsiteY2" fmla="*/ 1448487 h 2019721"/>
              <a:gd name="connsiteX3" fmla="*/ 4182446 w 9160577"/>
              <a:gd name="connsiteY3" fmla="*/ 1729004 h 2019721"/>
              <a:gd name="connsiteX4" fmla="*/ 5253561 w 9160577"/>
              <a:gd name="connsiteY4" fmla="*/ 1973818 h 2019721"/>
              <a:gd name="connsiteX5" fmla="*/ 7084656 w 9160577"/>
              <a:gd name="connsiteY5" fmla="*/ 2019721 h 2019721"/>
              <a:gd name="connsiteX6" fmla="*/ 8885148 w 9160577"/>
              <a:gd name="connsiteY6" fmla="*/ 1764706 h 2019721"/>
              <a:gd name="connsiteX7" fmla="*/ 9155476 w 9160577"/>
              <a:gd name="connsiteY7" fmla="*/ 1606596 h 2019721"/>
              <a:gd name="connsiteX8" fmla="*/ 9160577 w 9160577"/>
              <a:gd name="connsiteY8" fmla="*/ 0 h 2019721"/>
              <a:gd name="connsiteX9" fmla="*/ 0 w 9160577"/>
              <a:gd name="connsiteY9" fmla="*/ 2627 h 2019721"/>
              <a:gd name="connsiteX10" fmla="*/ 6614 w 9160577"/>
              <a:gd name="connsiteY10" fmla="*/ 1900327 h 2019721"/>
              <a:gd name="connsiteX0" fmla="*/ 6614 w 9160577"/>
              <a:gd name="connsiteY0" fmla="*/ 1900327 h 2019721"/>
              <a:gd name="connsiteX1" fmla="*/ 1255132 w 9160577"/>
              <a:gd name="connsiteY1" fmla="*/ 1814761 h 2019721"/>
              <a:gd name="connsiteX2" fmla="*/ 2733892 w 9160577"/>
              <a:gd name="connsiteY2" fmla="*/ 1448487 h 2019721"/>
              <a:gd name="connsiteX3" fmla="*/ 5253561 w 9160577"/>
              <a:gd name="connsiteY3" fmla="*/ 1973818 h 2019721"/>
              <a:gd name="connsiteX4" fmla="*/ 7084656 w 9160577"/>
              <a:gd name="connsiteY4" fmla="*/ 2019721 h 2019721"/>
              <a:gd name="connsiteX5" fmla="*/ 8885148 w 9160577"/>
              <a:gd name="connsiteY5" fmla="*/ 1764706 h 2019721"/>
              <a:gd name="connsiteX6" fmla="*/ 9155476 w 9160577"/>
              <a:gd name="connsiteY6" fmla="*/ 1606596 h 2019721"/>
              <a:gd name="connsiteX7" fmla="*/ 9160577 w 9160577"/>
              <a:gd name="connsiteY7" fmla="*/ 0 h 2019721"/>
              <a:gd name="connsiteX8" fmla="*/ 0 w 9160577"/>
              <a:gd name="connsiteY8" fmla="*/ 2627 h 2019721"/>
              <a:gd name="connsiteX9" fmla="*/ 6614 w 9160577"/>
              <a:gd name="connsiteY9" fmla="*/ 1900327 h 2019721"/>
              <a:gd name="connsiteX0" fmla="*/ 6614 w 9160577"/>
              <a:gd name="connsiteY0" fmla="*/ 1900327 h 2019721"/>
              <a:gd name="connsiteX1" fmla="*/ 1255132 w 9160577"/>
              <a:gd name="connsiteY1" fmla="*/ 1814761 h 2019721"/>
              <a:gd name="connsiteX2" fmla="*/ 4890285 w 9160577"/>
              <a:gd name="connsiteY2" fmla="*/ 1956471 h 2019721"/>
              <a:gd name="connsiteX3" fmla="*/ 5253561 w 9160577"/>
              <a:gd name="connsiteY3" fmla="*/ 1973818 h 2019721"/>
              <a:gd name="connsiteX4" fmla="*/ 7084656 w 9160577"/>
              <a:gd name="connsiteY4" fmla="*/ 2019721 h 2019721"/>
              <a:gd name="connsiteX5" fmla="*/ 8885148 w 9160577"/>
              <a:gd name="connsiteY5" fmla="*/ 1764706 h 2019721"/>
              <a:gd name="connsiteX6" fmla="*/ 9155476 w 9160577"/>
              <a:gd name="connsiteY6" fmla="*/ 1606596 h 2019721"/>
              <a:gd name="connsiteX7" fmla="*/ 9160577 w 9160577"/>
              <a:gd name="connsiteY7" fmla="*/ 0 h 2019721"/>
              <a:gd name="connsiteX8" fmla="*/ 0 w 9160577"/>
              <a:gd name="connsiteY8" fmla="*/ 2627 h 2019721"/>
              <a:gd name="connsiteX9" fmla="*/ 6614 w 9160577"/>
              <a:gd name="connsiteY9" fmla="*/ 1900327 h 2019721"/>
              <a:gd name="connsiteX0" fmla="*/ 6614 w 9160577"/>
              <a:gd name="connsiteY0" fmla="*/ 1900327 h 2019721"/>
              <a:gd name="connsiteX1" fmla="*/ 1255132 w 9160577"/>
              <a:gd name="connsiteY1" fmla="*/ 1814761 h 2019721"/>
              <a:gd name="connsiteX2" fmla="*/ 4890285 w 9160577"/>
              <a:gd name="connsiteY2" fmla="*/ 1956471 h 2019721"/>
              <a:gd name="connsiteX3" fmla="*/ 7084656 w 9160577"/>
              <a:gd name="connsiteY3" fmla="*/ 2019721 h 2019721"/>
              <a:gd name="connsiteX4" fmla="*/ 8885148 w 9160577"/>
              <a:gd name="connsiteY4" fmla="*/ 1764706 h 2019721"/>
              <a:gd name="connsiteX5" fmla="*/ 9155476 w 9160577"/>
              <a:gd name="connsiteY5" fmla="*/ 1606596 h 2019721"/>
              <a:gd name="connsiteX6" fmla="*/ 9160577 w 9160577"/>
              <a:gd name="connsiteY6" fmla="*/ 0 h 2019721"/>
              <a:gd name="connsiteX7" fmla="*/ 0 w 9160577"/>
              <a:gd name="connsiteY7" fmla="*/ 2627 h 2019721"/>
              <a:gd name="connsiteX8" fmla="*/ 6614 w 9160577"/>
              <a:gd name="connsiteY8" fmla="*/ 1900327 h 2019721"/>
              <a:gd name="connsiteX0" fmla="*/ 6614 w 9160577"/>
              <a:gd name="connsiteY0" fmla="*/ 1900327 h 2019721"/>
              <a:gd name="connsiteX1" fmla="*/ 1255132 w 9160577"/>
              <a:gd name="connsiteY1" fmla="*/ 1814761 h 2019721"/>
              <a:gd name="connsiteX2" fmla="*/ 4916744 w 9160577"/>
              <a:gd name="connsiteY2" fmla="*/ 1972136 h 2019721"/>
              <a:gd name="connsiteX3" fmla="*/ 7084656 w 9160577"/>
              <a:gd name="connsiteY3" fmla="*/ 2019721 h 2019721"/>
              <a:gd name="connsiteX4" fmla="*/ 8885148 w 9160577"/>
              <a:gd name="connsiteY4" fmla="*/ 1764706 h 2019721"/>
              <a:gd name="connsiteX5" fmla="*/ 9155476 w 9160577"/>
              <a:gd name="connsiteY5" fmla="*/ 1606596 h 2019721"/>
              <a:gd name="connsiteX6" fmla="*/ 9160577 w 9160577"/>
              <a:gd name="connsiteY6" fmla="*/ 0 h 2019721"/>
              <a:gd name="connsiteX7" fmla="*/ 0 w 9160577"/>
              <a:gd name="connsiteY7" fmla="*/ 2627 h 2019721"/>
              <a:gd name="connsiteX8" fmla="*/ 6614 w 9160577"/>
              <a:gd name="connsiteY8" fmla="*/ 1900327 h 2019721"/>
              <a:gd name="connsiteX0" fmla="*/ 6614 w 9160577"/>
              <a:gd name="connsiteY0" fmla="*/ 1900327 h 2024643"/>
              <a:gd name="connsiteX1" fmla="*/ 1255132 w 9160577"/>
              <a:gd name="connsiteY1" fmla="*/ 1814761 h 2024643"/>
              <a:gd name="connsiteX2" fmla="*/ 4916744 w 9160577"/>
              <a:gd name="connsiteY2" fmla="*/ 1972136 h 2024643"/>
              <a:gd name="connsiteX3" fmla="*/ 7084656 w 9160577"/>
              <a:gd name="connsiteY3" fmla="*/ 2019721 h 2024643"/>
              <a:gd name="connsiteX4" fmla="*/ 8885148 w 9160577"/>
              <a:gd name="connsiteY4" fmla="*/ 1764706 h 2024643"/>
              <a:gd name="connsiteX5" fmla="*/ 9155476 w 9160577"/>
              <a:gd name="connsiteY5" fmla="*/ 1606596 h 2024643"/>
              <a:gd name="connsiteX6" fmla="*/ 9160577 w 9160577"/>
              <a:gd name="connsiteY6" fmla="*/ 0 h 2024643"/>
              <a:gd name="connsiteX7" fmla="*/ 0 w 9160577"/>
              <a:gd name="connsiteY7" fmla="*/ 2627 h 2024643"/>
              <a:gd name="connsiteX8" fmla="*/ 6614 w 9160577"/>
              <a:gd name="connsiteY8" fmla="*/ 1900327 h 2024643"/>
              <a:gd name="connsiteX0" fmla="*/ 6614 w 9160577"/>
              <a:gd name="connsiteY0" fmla="*/ 1900327 h 2024643"/>
              <a:gd name="connsiteX1" fmla="*/ 1255132 w 9160577"/>
              <a:gd name="connsiteY1" fmla="*/ 1814761 h 2024643"/>
              <a:gd name="connsiteX2" fmla="*/ 4916744 w 9160577"/>
              <a:gd name="connsiteY2" fmla="*/ 1972136 h 2024643"/>
              <a:gd name="connsiteX3" fmla="*/ 7084656 w 9160577"/>
              <a:gd name="connsiteY3" fmla="*/ 2019721 h 2024643"/>
              <a:gd name="connsiteX4" fmla="*/ 8885148 w 9160577"/>
              <a:gd name="connsiteY4" fmla="*/ 1764706 h 2024643"/>
              <a:gd name="connsiteX5" fmla="*/ 9155476 w 9160577"/>
              <a:gd name="connsiteY5" fmla="*/ 1606596 h 2024643"/>
              <a:gd name="connsiteX6" fmla="*/ 9160577 w 9160577"/>
              <a:gd name="connsiteY6" fmla="*/ 0 h 2024643"/>
              <a:gd name="connsiteX7" fmla="*/ 0 w 9160577"/>
              <a:gd name="connsiteY7" fmla="*/ 2627 h 2024643"/>
              <a:gd name="connsiteX8" fmla="*/ 6614 w 9160577"/>
              <a:gd name="connsiteY8" fmla="*/ 1900327 h 2024643"/>
              <a:gd name="connsiteX0" fmla="*/ 6614 w 9160577"/>
              <a:gd name="connsiteY0" fmla="*/ 1900327 h 2024643"/>
              <a:gd name="connsiteX1" fmla="*/ 1255132 w 9160577"/>
              <a:gd name="connsiteY1" fmla="*/ 1814761 h 2024643"/>
              <a:gd name="connsiteX2" fmla="*/ 4916744 w 9160577"/>
              <a:gd name="connsiteY2" fmla="*/ 1972136 h 2024643"/>
              <a:gd name="connsiteX3" fmla="*/ 7084656 w 9160577"/>
              <a:gd name="connsiteY3" fmla="*/ 2019721 h 2024643"/>
              <a:gd name="connsiteX4" fmla="*/ 8885148 w 9160577"/>
              <a:gd name="connsiteY4" fmla="*/ 1764706 h 2024643"/>
              <a:gd name="connsiteX5" fmla="*/ 9155476 w 9160577"/>
              <a:gd name="connsiteY5" fmla="*/ 1606596 h 2024643"/>
              <a:gd name="connsiteX6" fmla="*/ 9160577 w 9160577"/>
              <a:gd name="connsiteY6" fmla="*/ 0 h 2024643"/>
              <a:gd name="connsiteX7" fmla="*/ 0 w 9160577"/>
              <a:gd name="connsiteY7" fmla="*/ 2627 h 2024643"/>
              <a:gd name="connsiteX8" fmla="*/ 6614 w 9160577"/>
              <a:gd name="connsiteY8" fmla="*/ 1900327 h 2024643"/>
              <a:gd name="connsiteX0" fmla="*/ 6614 w 9160577"/>
              <a:gd name="connsiteY0" fmla="*/ 1900327 h 2024643"/>
              <a:gd name="connsiteX1" fmla="*/ 1255132 w 9160577"/>
              <a:gd name="connsiteY1" fmla="*/ 1814761 h 2024643"/>
              <a:gd name="connsiteX2" fmla="*/ 4916744 w 9160577"/>
              <a:gd name="connsiteY2" fmla="*/ 1972136 h 2024643"/>
              <a:gd name="connsiteX3" fmla="*/ 7084656 w 9160577"/>
              <a:gd name="connsiteY3" fmla="*/ 2019721 h 2024643"/>
              <a:gd name="connsiteX4" fmla="*/ 8885148 w 9160577"/>
              <a:gd name="connsiteY4" fmla="*/ 1764706 h 2024643"/>
              <a:gd name="connsiteX5" fmla="*/ 9148861 w 9160577"/>
              <a:gd name="connsiteY5" fmla="*/ 1886323 h 2024643"/>
              <a:gd name="connsiteX6" fmla="*/ 9160577 w 9160577"/>
              <a:gd name="connsiteY6" fmla="*/ 0 h 2024643"/>
              <a:gd name="connsiteX7" fmla="*/ 0 w 9160577"/>
              <a:gd name="connsiteY7" fmla="*/ 2627 h 2024643"/>
              <a:gd name="connsiteX8" fmla="*/ 6614 w 9160577"/>
              <a:gd name="connsiteY8" fmla="*/ 1900327 h 2024643"/>
              <a:gd name="connsiteX0" fmla="*/ 6614 w 9160577"/>
              <a:gd name="connsiteY0" fmla="*/ 1900327 h 2024643"/>
              <a:gd name="connsiteX1" fmla="*/ 1255132 w 9160577"/>
              <a:gd name="connsiteY1" fmla="*/ 1814761 h 2024643"/>
              <a:gd name="connsiteX2" fmla="*/ 4916744 w 9160577"/>
              <a:gd name="connsiteY2" fmla="*/ 1972136 h 2024643"/>
              <a:gd name="connsiteX3" fmla="*/ 7084656 w 9160577"/>
              <a:gd name="connsiteY3" fmla="*/ 2019721 h 2024643"/>
              <a:gd name="connsiteX4" fmla="*/ 9148861 w 9160577"/>
              <a:gd name="connsiteY4" fmla="*/ 1886323 h 2024643"/>
              <a:gd name="connsiteX5" fmla="*/ 9160577 w 9160577"/>
              <a:gd name="connsiteY5" fmla="*/ 0 h 2024643"/>
              <a:gd name="connsiteX6" fmla="*/ 0 w 9160577"/>
              <a:gd name="connsiteY6" fmla="*/ 2627 h 2024643"/>
              <a:gd name="connsiteX7" fmla="*/ 6614 w 9160577"/>
              <a:gd name="connsiteY7" fmla="*/ 1900327 h 2024643"/>
              <a:gd name="connsiteX0" fmla="*/ 6614 w 9160577"/>
              <a:gd name="connsiteY0" fmla="*/ 1900327 h 2024643"/>
              <a:gd name="connsiteX1" fmla="*/ 1255132 w 9160577"/>
              <a:gd name="connsiteY1" fmla="*/ 1814761 h 2024643"/>
              <a:gd name="connsiteX2" fmla="*/ 4916744 w 9160577"/>
              <a:gd name="connsiteY2" fmla="*/ 1972136 h 2024643"/>
              <a:gd name="connsiteX3" fmla="*/ 7084656 w 9160577"/>
              <a:gd name="connsiteY3" fmla="*/ 2019721 h 2024643"/>
              <a:gd name="connsiteX4" fmla="*/ 9148861 w 9160577"/>
              <a:gd name="connsiteY4" fmla="*/ 1886323 h 2024643"/>
              <a:gd name="connsiteX5" fmla="*/ 9160577 w 9160577"/>
              <a:gd name="connsiteY5" fmla="*/ 0 h 2024643"/>
              <a:gd name="connsiteX6" fmla="*/ 0 w 9160577"/>
              <a:gd name="connsiteY6" fmla="*/ 2627 h 2024643"/>
              <a:gd name="connsiteX7" fmla="*/ 6614 w 9160577"/>
              <a:gd name="connsiteY7" fmla="*/ 1900327 h 2024643"/>
              <a:gd name="connsiteX0" fmla="*/ 6614 w 9160577"/>
              <a:gd name="connsiteY0" fmla="*/ 1900327 h 2040205"/>
              <a:gd name="connsiteX1" fmla="*/ 1255132 w 9160577"/>
              <a:gd name="connsiteY1" fmla="*/ 1814761 h 2040205"/>
              <a:gd name="connsiteX2" fmla="*/ 4916744 w 9160577"/>
              <a:gd name="connsiteY2" fmla="*/ 1972136 h 2040205"/>
              <a:gd name="connsiteX3" fmla="*/ 7084656 w 9160577"/>
              <a:gd name="connsiteY3" fmla="*/ 2019721 h 2040205"/>
              <a:gd name="connsiteX4" fmla="*/ 9148861 w 9160577"/>
              <a:gd name="connsiteY4" fmla="*/ 1886323 h 2040205"/>
              <a:gd name="connsiteX5" fmla="*/ 9160577 w 9160577"/>
              <a:gd name="connsiteY5" fmla="*/ 0 h 2040205"/>
              <a:gd name="connsiteX6" fmla="*/ 0 w 9160577"/>
              <a:gd name="connsiteY6" fmla="*/ 2627 h 2040205"/>
              <a:gd name="connsiteX7" fmla="*/ 6614 w 9160577"/>
              <a:gd name="connsiteY7" fmla="*/ 1900327 h 20402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160577" h="2040205">
                <a:moveTo>
                  <a:pt x="6614" y="1900327"/>
                </a:moveTo>
                <a:lnTo>
                  <a:pt x="1255132" y="1814761"/>
                </a:lnTo>
                <a:lnTo>
                  <a:pt x="4916744" y="1972136"/>
                </a:lnTo>
                <a:cubicBezTo>
                  <a:pt x="6069337" y="2064084"/>
                  <a:pt x="6335560" y="2044139"/>
                  <a:pt x="7084656" y="2019721"/>
                </a:cubicBezTo>
                <a:cubicBezTo>
                  <a:pt x="8361433" y="1979731"/>
                  <a:pt x="8460793" y="1930789"/>
                  <a:pt x="9148861" y="1886323"/>
                </a:cubicBezTo>
                <a:cubicBezTo>
                  <a:pt x="9151411" y="1083025"/>
                  <a:pt x="9158026" y="803298"/>
                  <a:pt x="9160577" y="0"/>
                </a:cubicBezTo>
                <a:lnTo>
                  <a:pt x="0" y="2627"/>
                </a:lnTo>
                <a:cubicBezTo>
                  <a:pt x="2205" y="635194"/>
                  <a:pt x="4409" y="1267760"/>
                  <a:pt x="6614" y="190032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pic>
        <p:nvPicPr>
          <p:cNvPr id="4099" name="Picture 7" descr="_0000_NHSBT_Ribbon_NHS_Blue_RGB_WhiteAbv_DRAFT.png">
            <a:extLst>
              <a:ext uri="{FF2B5EF4-FFF2-40B4-BE49-F238E27FC236}">
                <a16:creationId xmlns:a16="http://schemas.microsoft.com/office/drawing/2014/main" id="{71CE73F2-9ED4-4860-8678-7D7B85EE1B37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8" r="4449"/>
          <a:stretch>
            <a:fillRect/>
          </a:stretch>
        </p:blipFill>
        <p:spPr bwMode="auto">
          <a:xfrm>
            <a:off x="-6351" y="3584575"/>
            <a:ext cx="12213168" cy="2941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Picture 8" descr="NHSBT Colour_RGB.png">
            <a:extLst>
              <a:ext uri="{FF2B5EF4-FFF2-40B4-BE49-F238E27FC236}">
                <a16:creationId xmlns:a16="http://schemas.microsoft.com/office/drawing/2014/main" id="{84B35E06-7F3B-45D0-B9A6-557B5E7731C7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6051" y="365125"/>
            <a:ext cx="3939116" cy="704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1" name="Title Placeholder 1">
            <a:extLst>
              <a:ext uri="{FF2B5EF4-FFF2-40B4-BE49-F238E27FC236}">
                <a16:creationId xmlns:a16="http://schemas.microsoft.com/office/drawing/2014/main" id="{6DEB8026-1244-46F0-89A8-F3332FF16BAC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609600" y="625475"/>
            <a:ext cx="9304867" cy="1155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Master title style</a:t>
            </a:r>
          </a:p>
        </p:txBody>
      </p:sp>
      <p:sp>
        <p:nvSpPr>
          <p:cNvPr id="4102" name="Text Placeholder 2">
            <a:extLst>
              <a:ext uri="{FF2B5EF4-FFF2-40B4-BE49-F238E27FC236}">
                <a16:creationId xmlns:a16="http://schemas.microsoft.com/office/drawing/2014/main" id="{70F55F60-87E1-492E-8281-1D69C44BE5F7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609600" y="1858963"/>
            <a:ext cx="9304867" cy="3357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Master text styles</a:t>
            </a:r>
          </a:p>
          <a:p>
            <a:pPr lvl="1"/>
            <a:r>
              <a:rPr lang="en-GB" altLang="en-US"/>
              <a:t>Second level</a:t>
            </a:r>
          </a:p>
          <a:p>
            <a:pPr lvl="2"/>
            <a:r>
              <a:rPr lang="en-GB" altLang="en-US"/>
              <a:t>Third level</a:t>
            </a:r>
          </a:p>
          <a:p>
            <a:pPr lvl="3"/>
            <a:r>
              <a:rPr lang="en-GB" altLang="en-US"/>
              <a:t>Fourth level</a:t>
            </a:r>
          </a:p>
          <a:p>
            <a:pPr lvl="4"/>
            <a:r>
              <a:rPr lang="en-GB" alt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9760081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715" r:id="rId1"/>
    <p:sldLayoutId id="2147484716" r:id="rId2"/>
    <p:sldLayoutId id="2147484717" r:id="rId3"/>
    <p:sldLayoutId id="2147484718" r:id="rId4"/>
    <p:sldLayoutId id="2147484719" r:id="rId5"/>
    <p:sldLayoutId id="2147484720" r:id="rId6"/>
    <p:sldLayoutId id="2147484721" r:id="rId7"/>
    <p:sldLayoutId id="2147484722" r:id="rId8"/>
    <p:sldLayoutId id="2147484723" r:id="rId9"/>
    <p:sldLayoutId id="2147484724" r:id="rId10"/>
    <p:sldLayoutId id="2147484725" r:id="rId11"/>
  </p:sldLayoutIdLst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3800" b="1" kern="1200">
          <a:solidFill>
            <a:srgbClr val="0072C6"/>
          </a:solidFill>
          <a:latin typeface="+mj-lt"/>
          <a:ea typeface="+mj-ea"/>
          <a:cs typeface="+mj-cs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3800" b="1">
          <a:solidFill>
            <a:srgbClr val="0072C6"/>
          </a:solidFill>
          <a:latin typeface="Arial" panose="020B0604020202020204" pitchFamily="34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3800" b="1">
          <a:solidFill>
            <a:srgbClr val="0072C6"/>
          </a:solidFill>
          <a:latin typeface="Arial" panose="020B0604020202020204" pitchFamily="34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3800" b="1">
          <a:solidFill>
            <a:srgbClr val="0072C6"/>
          </a:solidFill>
          <a:latin typeface="Arial" panose="020B0604020202020204" pitchFamily="34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3800" b="1">
          <a:solidFill>
            <a:srgbClr val="0072C6"/>
          </a:solidFill>
          <a:latin typeface="Arial" panose="020B0604020202020204" pitchFamily="34" charset="0"/>
        </a:defRPr>
      </a:lvl5pPr>
      <a:lvl6pPr marL="457200" algn="l" defTabSz="457200" rtl="0" fontAlgn="base">
        <a:spcBef>
          <a:spcPct val="0"/>
        </a:spcBef>
        <a:spcAft>
          <a:spcPct val="0"/>
        </a:spcAft>
        <a:defRPr sz="3800" b="1">
          <a:solidFill>
            <a:srgbClr val="0072C6"/>
          </a:solidFill>
          <a:latin typeface="Arial" panose="020B0604020202020204" pitchFamily="34" charset="0"/>
        </a:defRPr>
      </a:lvl6pPr>
      <a:lvl7pPr marL="914400" algn="l" defTabSz="457200" rtl="0" fontAlgn="base">
        <a:spcBef>
          <a:spcPct val="0"/>
        </a:spcBef>
        <a:spcAft>
          <a:spcPct val="0"/>
        </a:spcAft>
        <a:defRPr sz="3800" b="1">
          <a:solidFill>
            <a:srgbClr val="0072C6"/>
          </a:solidFill>
          <a:latin typeface="Arial" panose="020B0604020202020204" pitchFamily="34" charset="0"/>
        </a:defRPr>
      </a:lvl7pPr>
      <a:lvl8pPr marL="1371600" algn="l" defTabSz="457200" rtl="0" fontAlgn="base">
        <a:spcBef>
          <a:spcPct val="0"/>
        </a:spcBef>
        <a:spcAft>
          <a:spcPct val="0"/>
        </a:spcAft>
        <a:defRPr sz="3800" b="1">
          <a:solidFill>
            <a:srgbClr val="0072C6"/>
          </a:solidFill>
          <a:latin typeface="Arial" panose="020B0604020202020204" pitchFamily="34" charset="0"/>
        </a:defRPr>
      </a:lvl8pPr>
      <a:lvl9pPr marL="1828800" algn="l" defTabSz="457200" rtl="0" fontAlgn="base">
        <a:spcBef>
          <a:spcPct val="0"/>
        </a:spcBef>
        <a:spcAft>
          <a:spcPct val="0"/>
        </a:spcAft>
        <a:defRPr sz="3800" b="1">
          <a:solidFill>
            <a:srgbClr val="0072C6"/>
          </a:solidFill>
          <a:latin typeface="Arial" panose="020B0604020202020204" pitchFamily="34" charset="0"/>
        </a:defRPr>
      </a:lvl9pPr>
    </p:titleStyle>
    <p:bodyStyle>
      <a:lvl1pPr marL="177800" indent="-177800" algn="l" defTabSz="457200" rtl="0" eaLnBrk="0" fontAlgn="base" hangingPunct="0">
        <a:spcBef>
          <a:spcPts val="800"/>
        </a:spcBef>
        <a:spcAft>
          <a:spcPts val="800"/>
        </a:spcAft>
        <a:buClr>
          <a:srgbClr val="0072C6"/>
        </a:buClr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447675" indent="-269875" algn="l" defTabSz="457200" rtl="0" eaLnBrk="0" fontAlgn="base" hangingPunct="0">
        <a:spcBef>
          <a:spcPts val="400"/>
        </a:spcBef>
        <a:spcAft>
          <a:spcPct val="0"/>
        </a:spcAft>
        <a:buFont typeface="Arial" panose="020B0604020202020204" pitchFamily="34" charset="0"/>
        <a:buChar char="–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625475" indent="-177800" algn="l" defTabSz="457200" rtl="0" eaLnBrk="0" fontAlgn="base" hangingPunct="0">
        <a:spcBef>
          <a:spcPts val="400"/>
        </a:spcBef>
        <a:spcAft>
          <a:spcPct val="0"/>
        </a:spcAft>
        <a:buFont typeface="Lucida Grande"/>
        <a:buChar char="–"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895350" indent="-269875" algn="l" defTabSz="457200" rtl="0" eaLnBrk="0" fontAlgn="base" hangingPunct="0">
        <a:spcBef>
          <a:spcPts val="400"/>
        </a:spcBef>
        <a:spcAft>
          <a:spcPct val="0"/>
        </a:spcAft>
        <a:buFont typeface="Lucida Grande"/>
        <a:buChar char="–"/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1165225" indent="-269875" algn="l" defTabSz="457200" rtl="0" eaLnBrk="0" fontAlgn="base" hangingPunct="0">
        <a:spcBef>
          <a:spcPts val="400"/>
        </a:spcBef>
        <a:spcAft>
          <a:spcPct val="0"/>
        </a:spcAft>
        <a:buFont typeface="Lucida Grande"/>
        <a:buChar char="–"/>
        <a:defRPr sz="2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A17E0D-9386-43DD-A69D-74EAFADE84A8}" type="datetimeFigureOut">
              <a:rPr lang="en-GB" smtClean="0"/>
              <a:t>27/06/2022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8001F9-3630-4594-BDEC-A5C094B3CCC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502678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727" r:id="rId1"/>
    <p:sldLayoutId id="2147484728" r:id="rId2"/>
    <p:sldLayoutId id="2147484729" r:id="rId3"/>
    <p:sldLayoutId id="2147484730" r:id="rId4"/>
    <p:sldLayoutId id="2147484731" r:id="rId5"/>
    <p:sldLayoutId id="2147484732" r:id="rId6"/>
    <p:sldLayoutId id="2147484733" r:id="rId7"/>
    <p:sldLayoutId id="2147484734" r:id="rId8"/>
    <p:sldLayoutId id="2147484735" r:id="rId9"/>
    <p:sldLayoutId id="2147484736" r:id="rId10"/>
    <p:sldLayoutId id="214748473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4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8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7" Type="http://schemas.openxmlformats.org/officeDocument/2006/relationships/image" Target="../media/image27.jpe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5.xml"/><Relationship Id="rId6" Type="http://schemas.openxmlformats.org/officeDocument/2006/relationships/image" Target="../media/image26.jp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4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29.svg"/><Relationship Id="rId7" Type="http://schemas.openxmlformats.org/officeDocument/2006/relationships/diagramColors" Target="../diagrams/colors2.xml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3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88.xml"/><Relationship Id="rId4" Type="http://schemas.openxmlformats.org/officeDocument/2006/relationships/image" Target="../media/image38.emf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89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hyperlink" Target="mailto:rebecca.cardigan@nhsbt.nhs.uk" TargetMode="Externa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7" Type="http://schemas.openxmlformats.org/officeDocument/2006/relationships/image" Target="../media/image16.sv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5.png"/><Relationship Id="rId5" Type="http://schemas.openxmlformats.org/officeDocument/2006/relationships/image" Target="../media/image14.svg"/><Relationship Id="rId4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5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3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title"/>
          </p:nvPr>
        </p:nvSpPr>
        <p:spPr>
          <a:xfrm>
            <a:off x="230429" y="2637774"/>
            <a:ext cx="11731141" cy="1582451"/>
          </a:xfrm>
        </p:spPr>
        <p:txBody>
          <a:bodyPr/>
          <a:lstStyle/>
          <a:p>
            <a:pPr eaLnBrk="1" hangingPunct="1"/>
            <a:r>
              <a:rPr lang="en-GB" altLang="en-US" sz="4400" dirty="0"/>
              <a:t>What data are needed for blood collectors to provide </a:t>
            </a:r>
            <a:r>
              <a:rPr lang="en-GB" altLang="en-US" sz="4400" dirty="0">
                <a:solidFill>
                  <a:srgbClr val="FF0000"/>
                </a:solidFill>
              </a:rPr>
              <a:t>cold-stored</a:t>
            </a:r>
            <a:r>
              <a:rPr lang="en-GB" altLang="en-US" sz="4400" dirty="0"/>
              <a:t> whole blood?</a:t>
            </a:r>
          </a:p>
        </p:txBody>
      </p:sp>
      <p:sp>
        <p:nvSpPr>
          <p:cNvPr id="11267" name="Rectangle 3"/>
          <p:cNvSpPr>
            <a:spLocks noGrp="1"/>
          </p:cNvSpPr>
          <p:nvPr>
            <p:ph type="body" idx="1"/>
          </p:nvPr>
        </p:nvSpPr>
        <p:spPr>
          <a:xfrm>
            <a:off x="334963" y="4968055"/>
            <a:ext cx="9490172" cy="1576335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GB" altLang="en-US" sz="2800" b="1" dirty="0"/>
              <a:t>Rebecca Cardigan PhD, </a:t>
            </a:r>
            <a:r>
              <a:rPr lang="en-GB" altLang="en-US" sz="2800" b="1" dirty="0" err="1"/>
              <a:t>FRCPath</a:t>
            </a:r>
            <a:endParaRPr lang="en-GB" altLang="en-US" sz="2800" b="1" dirty="0"/>
          </a:p>
          <a:p>
            <a:pPr>
              <a:lnSpc>
                <a:spcPct val="80000"/>
              </a:lnSpc>
            </a:pPr>
            <a:r>
              <a:rPr lang="en-GB" altLang="en-US" sz="2200" dirty="0"/>
              <a:t>Head of Component Development/PI, NHS Blood &amp; Transplant, England</a:t>
            </a:r>
          </a:p>
          <a:p>
            <a:pPr>
              <a:lnSpc>
                <a:spcPct val="80000"/>
              </a:lnSpc>
            </a:pPr>
            <a:r>
              <a:rPr lang="en-GB" altLang="en-US" sz="2200" dirty="0"/>
              <a:t>Affiliated Lecturer, </a:t>
            </a:r>
            <a:r>
              <a:rPr lang="en-GB" altLang="en-US" sz="2200" dirty="0" err="1"/>
              <a:t>Dept</a:t>
            </a:r>
            <a:r>
              <a:rPr lang="en-GB" altLang="en-US" sz="2200" dirty="0"/>
              <a:t> Haematology, University of Cambridge</a:t>
            </a:r>
          </a:p>
          <a:p>
            <a:pPr>
              <a:lnSpc>
                <a:spcPct val="80000"/>
              </a:lnSpc>
            </a:pPr>
            <a:endParaRPr lang="en-GB" altLang="en-US" sz="2800" dirty="0"/>
          </a:p>
        </p:txBody>
      </p:sp>
      <p:pic>
        <p:nvPicPr>
          <p:cNvPr id="4" name="Picture 3" descr="A group of people standing in front of a helicopter&#10;&#10;Description automatically generated with low confidence">
            <a:extLst>
              <a:ext uri="{FF2B5EF4-FFF2-40B4-BE49-F238E27FC236}">
                <a16:creationId xmlns:a16="http://schemas.microsoft.com/office/drawing/2014/main" id="{D7CE8010-D1AC-498C-9943-29A27ABB4C3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244" r="3778"/>
          <a:stretch/>
        </p:blipFill>
        <p:spPr>
          <a:xfrm>
            <a:off x="5913120" y="115977"/>
            <a:ext cx="1996440" cy="1576508"/>
          </a:xfrm>
          <a:prstGeom prst="rect">
            <a:avLst/>
          </a:prstGeom>
        </p:spPr>
      </p:pic>
      <p:pic>
        <p:nvPicPr>
          <p:cNvPr id="1026" name="Picture 2" descr="University of Cambridge logo | Cambridge Biomedical Research Centre">
            <a:extLst>
              <a:ext uri="{FF2B5EF4-FFF2-40B4-BE49-F238E27FC236}">
                <a16:creationId xmlns:a16="http://schemas.microsoft.com/office/drawing/2014/main" id="{607248EE-C16A-44BF-B6AC-B840E984DA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935" y="43023"/>
            <a:ext cx="2687216" cy="13436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BA404C-BAA7-4F5A-B981-51A1E63445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90195"/>
            <a:ext cx="10896600" cy="1155700"/>
          </a:xfrm>
        </p:spPr>
        <p:txBody>
          <a:bodyPr/>
          <a:lstStyle/>
          <a:p>
            <a:r>
              <a:rPr lang="en-GB" dirty="0"/>
              <a:t>What are the risks of using D positive blood?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E32EBD4-D202-4275-AE72-0A69DB701CD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3440" y="1080135"/>
            <a:ext cx="9418320" cy="5297806"/>
          </a:xfrm>
          <a:prstGeom prst="rect">
            <a:avLst/>
          </a:prstGeom>
        </p:spPr>
      </p:pic>
      <p:sp>
        <p:nvSpPr>
          <p:cNvPr id="8" name="Oval 7">
            <a:extLst>
              <a:ext uri="{FF2B5EF4-FFF2-40B4-BE49-F238E27FC236}">
                <a16:creationId xmlns:a16="http://schemas.microsoft.com/office/drawing/2014/main" id="{63622309-9FDA-40FA-9CD1-7C656D7E2CB9}"/>
              </a:ext>
            </a:extLst>
          </p:cNvPr>
          <p:cNvSpPr/>
          <p:nvPr/>
        </p:nvSpPr>
        <p:spPr>
          <a:xfrm>
            <a:off x="853440" y="5008562"/>
            <a:ext cx="2560320" cy="1538605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4FED492A-C064-4A22-8567-1050E012B472}"/>
              </a:ext>
            </a:extLst>
          </p:cNvPr>
          <p:cNvSpPr/>
          <p:nvPr/>
        </p:nvSpPr>
        <p:spPr>
          <a:xfrm>
            <a:off x="4648200" y="5319395"/>
            <a:ext cx="2560320" cy="1538605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D0C6FBD5-12EB-48C5-ABDE-B786AE32BACA}"/>
              </a:ext>
            </a:extLst>
          </p:cNvPr>
          <p:cNvSpPr/>
          <p:nvPr/>
        </p:nvSpPr>
        <p:spPr>
          <a:xfrm>
            <a:off x="7711440" y="4839336"/>
            <a:ext cx="2560320" cy="1538605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C707F72-D1B0-4BCE-B40B-4D442BB4BBEE}"/>
              </a:ext>
            </a:extLst>
          </p:cNvPr>
          <p:cNvSpPr txBox="1"/>
          <p:nvPr/>
        </p:nvSpPr>
        <p:spPr>
          <a:xfrm>
            <a:off x="7360920" y="6505932"/>
            <a:ext cx="498348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4D8055"/>
                </a:solidFill>
                <a:effectLst/>
                <a:uLnTx/>
                <a:uFillTx/>
                <a:latin typeface="BlinkMacSystemFont"/>
                <a:ea typeface="+mn-ea"/>
                <a:cs typeface="Arial" panose="020B0604020202020204" pitchFamily="34" charset="0"/>
              </a:rPr>
              <a:t>Cardigan et al, Vox Sang. 2022 May;117(5):701-707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3935230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E5968D0C-8A5E-4415-BC14-0E35A5C851D7}"/>
              </a:ext>
            </a:extLst>
          </p:cNvPr>
          <p:cNvGraphicFramePr>
            <a:graphicFrameLocks noGrp="1"/>
          </p:cNvGraphicFramePr>
          <p:nvPr/>
        </p:nvGraphicFramePr>
        <p:xfrm>
          <a:off x="511007" y="1403221"/>
          <a:ext cx="10652760" cy="510271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550551">
                  <a:extLst>
                    <a:ext uri="{9D8B030D-6E8A-4147-A177-3AD203B41FA5}">
                      <a16:colId xmlns:a16="http://schemas.microsoft.com/office/drawing/2014/main" val="2745515586"/>
                    </a:ext>
                  </a:extLst>
                </a:gridCol>
                <a:gridCol w="3550551">
                  <a:extLst>
                    <a:ext uri="{9D8B030D-6E8A-4147-A177-3AD203B41FA5}">
                      <a16:colId xmlns:a16="http://schemas.microsoft.com/office/drawing/2014/main" val="1427734993"/>
                    </a:ext>
                  </a:extLst>
                </a:gridCol>
                <a:gridCol w="3551658">
                  <a:extLst>
                    <a:ext uri="{9D8B030D-6E8A-4147-A177-3AD203B41FA5}">
                      <a16:colId xmlns:a16="http://schemas.microsoft.com/office/drawing/2014/main" val="2191683090"/>
                    </a:ext>
                  </a:extLst>
                </a:gridCol>
              </a:tblGrid>
              <a:tr h="1190513">
                <a:tc>
                  <a:txBody>
                    <a:bodyPr/>
                    <a:lstStyle/>
                    <a:p>
                      <a:r>
                        <a:rPr lang="en-GB" sz="2000" kern="100">
                          <a:effectLst/>
                        </a:rPr>
                        <a:t>Harm</a:t>
                      </a:r>
                      <a:endParaRPr lang="en-GB" sz="2000" kern="100">
                        <a:effectLst/>
                        <a:latin typeface="Liberation Serif"/>
                        <a:ea typeface="Noto Sans CJK SC"/>
                        <a:cs typeface="Lohit Devanaga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GB" sz="2000" kern="100">
                          <a:effectLst/>
                        </a:rPr>
                        <a:t>All recipients </a:t>
                      </a:r>
                    </a:p>
                    <a:p>
                      <a:r>
                        <a:rPr lang="en-GB" sz="2000" kern="100">
                          <a:effectLst/>
                        </a:rPr>
                        <a:t>1 event every x transfusions (95% CI)</a:t>
                      </a:r>
                      <a:endParaRPr lang="en-GB" sz="2000" kern="100">
                        <a:effectLst/>
                        <a:latin typeface="Liberation Serif"/>
                        <a:ea typeface="Noto Sans CJK SC"/>
                        <a:cs typeface="Lohit Devanaga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GB" sz="2000" kern="100">
                          <a:effectLst/>
                        </a:rPr>
                        <a:t>D-negative females of child bearing potential</a:t>
                      </a:r>
                    </a:p>
                    <a:p>
                      <a:r>
                        <a:rPr lang="en-GB" sz="2000" kern="100">
                          <a:effectLst/>
                        </a:rPr>
                        <a:t>1 event every x transfusions (95% CI)</a:t>
                      </a:r>
                      <a:endParaRPr lang="en-GB" sz="2000" kern="100">
                        <a:effectLst/>
                        <a:latin typeface="Liberation Serif"/>
                        <a:ea typeface="Noto Sans CJK SC"/>
                        <a:cs typeface="Lohit Devanagari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380259254"/>
                  </a:ext>
                </a:extLst>
              </a:tr>
              <a:tr h="1190513">
                <a:tc>
                  <a:txBody>
                    <a:bodyPr/>
                    <a:lstStyle/>
                    <a:p>
                      <a:r>
                        <a:rPr lang="en-GB" sz="2000" kern="100" dirty="0">
                          <a:effectLst/>
                        </a:rPr>
                        <a:t>Major morbidity or mortality due to HTR from index D-positive transfusion</a:t>
                      </a:r>
                      <a:endParaRPr lang="en-GB" sz="2000" kern="100" dirty="0">
                        <a:effectLst/>
                        <a:latin typeface="Liberation Serif"/>
                        <a:ea typeface="Noto Sans CJK SC"/>
                        <a:cs typeface="Lohit Devanaga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GB" sz="2000" kern="100" dirty="0">
                          <a:effectLst/>
                        </a:rPr>
                        <a:t>2.7x10</a:t>
                      </a:r>
                      <a:r>
                        <a:rPr lang="en-GB" sz="2000" kern="100" baseline="30000" dirty="0">
                          <a:effectLst/>
                        </a:rPr>
                        <a:t>4</a:t>
                      </a:r>
                      <a:r>
                        <a:rPr lang="en-GB" sz="2000" kern="100" dirty="0">
                          <a:effectLst/>
                        </a:rPr>
                        <a:t> (7.6x10</a:t>
                      </a:r>
                      <a:r>
                        <a:rPr lang="en-GB" sz="2000" kern="100" baseline="30000" dirty="0">
                          <a:effectLst/>
                        </a:rPr>
                        <a:t>3</a:t>
                      </a:r>
                      <a:r>
                        <a:rPr lang="en-GB" sz="2000" kern="100" dirty="0">
                          <a:effectLst/>
                        </a:rPr>
                        <a:t> -3.4x10</a:t>
                      </a:r>
                      <a:r>
                        <a:rPr lang="en-GB" sz="2000" kern="100" baseline="30000" dirty="0">
                          <a:effectLst/>
                        </a:rPr>
                        <a:t>5</a:t>
                      </a:r>
                      <a:r>
                        <a:rPr lang="en-GB" sz="2000" kern="100" dirty="0">
                          <a:effectLst/>
                        </a:rPr>
                        <a:t>)</a:t>
                      </a:r>
                      <a:endParaRPr lang="en-GB" sz="2000" kern="100" dirty="0">
                        <a:effectLst/>
                        <a:latin typeface="Liberation Serif"/>
                        <a:ea typeface="Noto Sans CJK SC"/>
                        <a:cs typeface="Lohit Devanaga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GB" sz="2000" kern="100" dirty="0">
                          <a:effectLst/>
                        </a:rPr>
                        <a:t>6.6x10</a:t>
                      </a:r>
                      <a:r>
                        <a:rPr lang="en-GB" sz="2000" kern="100" baseline="30000" dirty="0">
                          <a:effectLst/>
                        </a:rPr>
                        <a:t>3</a:t>
                      </a:r>
                      <a:r>
                        <a:rPr lang="en-GB" sz="2000" kern="100" dirty="0">
                          <a:effectLst/>
                        </a:rPr>
                        <a:t>  (1.8x10</a:t>
                      </a:r>
                      <a:r>
                        <a:rPr lang="en-GB" sz="2000" kern="100" baseline="30000" dirty="0">
                          <a:effectLst/>
                        </a:rPr>
                        <a:t>3</a:t>
                      </a:r>
                      <a:r>
                        <a:rPr lang="en-GB" sz="2000" kern="100" dirty="0">
                          <a:effectLst/>
                        </a:rPr>
                        <a:t>– 9.2x10</a:t>
                      </a:r>
                      <a:r>
                        <a:rPr lang="en-GB" sz="2000" kern="100" baseline="30000" dirty="0">
                          <a:effectLst/>
                        </a:rPr>
                        <a:t>4</a:t>
                      </a:r>
                      <a:r>
                        <a:rPr lang="en-GB" sz="2000" kern="100" dirty="0">
                          <a:effectLst/>
                        </a:rPr>
                        <a:t>)</a:t>
                      </a:r>
                      <a:endParaRPr lang="en-GB" sz="2000" kern="100" dirty="0">
                        <a:effectLst/>
                        <a:latin typeface="Liberation Serif"/>
                        <a:ea typeface="Noto Sans CJK SC"/>
                        <a:cs typeface="Lohit Devanagari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70891253"/>
                  </a:ext>
                </a:extLst>
              </a:tr>
              <a:tr h="892885">
                <a:tc>
                  <a:txBody>
                    <a:bodyPr/>
                    <a:lstStyle/>
                    <a:p>
                      <a:r>
                        <a:rPr lang="en-GB" sz="2000" kern="100">
                          <a:effectLst/>
                        </a:rPr>
                        <a:t>Major morbidity or mortality due to future  HTR</a:t>
                      </a:r>
                      <a:endParaRPr lang="en-GB" sz="2000" kern="100">
                        <a:effectLst/>
                        <a:latin typeface="Liberation Serif"/>
                        <a:ea typeface="Noto Sans CJK SC"/>
                        <a:cs typeface="Lohit Devanaga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GB" sz="2000" kern="100">
                          <a:effectLst/>
                        </a:rPr>
                        <a:t>8.5x10</a:t>
                      </a:r>
                      <a:r>
                        <a:rPr lang="en-GB" sz="2000" kern="100" baseline="30000">
                          <a:effectLst/>
                        </a:rPr>
                        <a:t>5</a:t>
                      </a:r>
                      <a:r>
                        <a:rPr lang="en-GB" sz="2000" kern="100">
                          <a:effectLst/>
                        </a:rPr>
                        <a:t> (1.8x10</a:t>
                      </a:r>
                      <a:r>
                        <a:rPr lang="en-GB" sz="2000" kern="100" baseline="30000">
                          <a:effectLst/>
                        </a:rPr>
                        <a:t>5</a:t>
                      </a:r>
                      <a:r>
                        <a:rPr lang="en-GB" sz="2000" kern="100">
                          <a:effectLst/>
                        </a:rPr>
                        <a:t>  – 2.1 x10</a:t>
                      </a:r>
                      <a:r>
                        <a:rPr lang="en-GB" sz="2000" kern="100" baseline="30000">
                          <a:effectLst/>
                        </a:rPr>
                        <a:t>7</a:t>
                      </a:r>
                      <a:r>
                        <a:rPr lang="en-GB" sz="2000" kern="100">
                          <a:effectLst/>
                        </a:rPr>
                        <a:t>)</a:t>
                      </a:r>
                      <a:endParaRPr lang="en-GB" sz="2000" kern="100">
                        <a:effectLst/>
                        <a:latin typeface="Liberation Serif"/>
                        <a:ea typeface="Noto Sans CJK SC"/>
                        <a:cs typeface="Lohit Devanaga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GB" sz="2000" kern="100">
                          <a:effectLst/>
                        </a:rPr>
                        <a:t>1.4x10</a:t>
                      </a:r>
                      <a:r>
                        <a:rPr lang="en-GB" sz="2000" kern="100" baseline="30000">
                          <a:effectLst/>
                        </a:rPr>
                        <a:t>5</a:t>
                      </a:r>
                      <a:r>
                        <a:rPr lang="en-GB" sz="2000" kern="100">
                          <a:effectLst/>
                        </a:rPr>
                        <a:t> (3.1x10</a:t>
                      </a:r>
                      <a:r>
                        <a:rPr lang="en-GB" sz="2000" kern="100" baseline="30000">
                          <a:effectLst/>
                        </a:rPr>
                        <a:t>4</a:t>
                      </a:r>
                      <a:r>
                        <a:rPr lang="en-GB" sz="2000" kern="100">
                          <a:effectLst/>
                        </a:rPr>
                        <a:t> – 3.7 x10</a:t>
                      </a:r>
                      <a:r>
                        <a:rPr lang="en-GB" sz="2000" kern="100" baseline="30000">
                          <a:effectLst/>
                        </a:rPr>
                        <a:t>6</a:t>
                      </a:r>
                      <a:r>
                        <a:rPr lang="en-GB" sz="2000" kern="100">
                          <a:effectLst/>
                        </a:rPr>
                        <a:t>)</a:t>
                      </a:r>
                      <a:endParaRPr lang="en-GB" sz="2000" kern="100">
                        <a:effectLst/>
                        <a:latin typeface="Liberation Serif"/>
                        <a:ea typeface="Noto Sans CJK SC"/>
                        <a:cs typeface="Lohit Devanagari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81386005"/>
                  </a:ext>
                </a:extLst>
              </a:tr>
              <a:tr h="1190513">
                <a:tc>
                  <a:txBody>
                    <a:bodyPr/>
                    <a:lstStyle/>
                    <a:p>
                      <a:r>
                        <a:rPr lang="en-GB" sz="2000" kern="100">
                          <a:effectLst/>
                        </a:rPr>
                        <a:t>Foetal death or permanent disability due to anti-D HDFN in future pregnancy</a:t>
                      </a:r>
                      <a:endParaRPr lang="en-GB" sz="2000" kern="100">
                        <a:effectLst/>
                        <a:latin typeface="Liberation Serif"/>
                        <a:ea typeface="Noto Sans CJK SC"/>
                        <a:cs typeface="Lohit Devanaga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GB" sz="2000" kern="100" dirty="0">
                          <a:effectLst/>
                        </a:rPr>
                        <a:t>2.9x10</a:t>
                      </a:r>
                      <a:r>
                        <a:rPr lang="en-GB" sz="2000" kern="100" baseline="30000" dirty="0">
                          <a:effectLst/>
                        </a:rPr>
                        <a:t>4</a:t>
                      </a:r>
                      <a:r>
                        <a:rPr lang="en-GB" sz="2000" kern="100" dirty="0">
                          <a:effectLst/>
                        </a:rPr>
                        <a:t> (1.2x10</a:t>
                      </a:r>
                      <a:r>
                        <a:rPr lang="en-GB" sz="2000" kern="100" baseline="30000" dirty="0">
                          <a:effectLst/>
                        </a:rPr>
                        <a:t>4</a:t>
                      </a:r>
                      <a:r>
                        <a:rPr lang="en-GB" sz="2000" kern="100" dirty="0">
                          <a:effectLst/>
                        </a:rPr>
                        <a:t> – 1.2x10</a:t>
                      </a:r>
                      <a:r>
                        <a:rPr lang="en-GB" sz="2000" kern="100" baseline="30000" dirty="0">
                          <a:effectLst/>
                        </a:rPr>
                        <a:t>5</a:t>
                      </a:r>
                      <a:r>
                        <a:rPr lang="en-GB" sz="2000" kern="100" dirty="0">
                          <a:effectLst/>
                        </a:rPr>
                        <a:t>)</a:t>
                      </a:r>
                      <a:endParaRPr lang="en-GB" sz="2000" kern="100" dirty="0">
                        <a:effectLst/>
                        <a:latin typeface="Liberation Serif"/>
                        <a:ea typeface="Noto Sans CJK SC"/>
                        <a:cs typeface="Lohit Devanaga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GB" sz="2000" kern="100">
                          <a:effectLst/>
                        </a:rPr>
                        <a:t>570 (260-2,300)</a:t>
                      </a:r>
                      <a:endParaRPr lang="en-GB" sz="2000" kern="100">
                        <a:effectLst/>
                        <a:latin typeface="Liberation Serif"/>
                        <a:ea typeface="Noto Sans CJK SC"/>
                        <a:cs typeface="Lohit Devanagari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463155878"/>
                  </a:ext>
                </a:extLst>
              </a:tr>
              <a:tr h="595256">
                <a:tc>
                  <a:txBody>
                    <a:bodyPr/>
                    <a:lstStyle/>
                    <a:p>
                      <a:r>
                        <a:rPr lang="en-GB" sz="2000" kern="100">
                          <a:effectLst/>
                        </a:rPr>
                        <a:t>Any of above 3 harms</a:t>
                      </a:r>
                    </a:p>
                    <a:p>
                      <a:r>
                        <a:rPr lang="en-GB" sz="2000" kern="100">
                          <a:effectLst/>
                        </a:rPr>
                        <a:t> </a:t>
                      </a:r>
                      <a:endParaRPr lang="en-GB" sz="2000" kern="100">
                        <a:effectLst/>
                        <a:latin typeface="Liberation Serif"/>
                        <a:ea typeface="Noto Sans CJK SC"/>
                        <a:cs typeface="Lohit Devanaga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GB" sz="2000" kern="100">
                          <a:effectLst/>
                        </a:rPr>
                        <a:t>1.4x10</a:t>
                      </a:r>
                      <a:r>
                        <a:rPr lang="en-GB" sz="2000" kern="100" baseline="30000">
                          <a:effectLst/>
                        </a:rPr>
                        <a:t>4</a:t>
                      </a:r>
                      <a:r>
                        <a:rPr lang="en-GB" sz="2000" kern="100">
                          <a:effectLst/>
                        </a:rPr>
                        <a:t> (5.6x10</a:t>
                      </a:r>
                      <a:r>
                        <a:rPr lang="en-GB" sz="2000" kern="100" baseline="30000">
                          <a:effectLst/>
                        </a:rPr>
                        <a:t>3</a:t>
                      </a:r>
                      <a:r>
                        <a:rPr lang="en-GB" sz="2000" kern="100">
                          <a:effectLst/>
                        </a:rPr>
                        <a:t> -4.2x10</a:t>
                      </a:r>
                      <a:r>
                        <a:rPr lang="en-GB" sz="2000" kern="100" baseline="30000">
                          <a:effectLst/>
                        </a:rPr>
                        <a:t>4</a:t>
                      </a:r>
                      <a:r>
                        <a:rPr lang="en-GB" sz="2000" kern="100">
                          <a:effectLst/>
                        </a:rPr>
                        <a:t> )</a:t>
                      </a:r>
                      <a:endParaRPr lang="en-GB" sz="2000" kern="100">
                        <a:effectLst/>
                        <a:latin typeface="Liberation Serif"/>
                        <a:ea typeface="Noto Sans CJK SC"/>
                        <a:cs typeface="Lohit Devanaga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GB" sz="2000" kern="100" dirty="0">
                          <a:effectLst/>
                        </a:rPr>
                        <a:t>520 (250-1,700)</a:t>
                      </a:r>
                      <a:endParaRPr lang="en-GB" sz="2000" kern="100" dirty="0">
                        <a:effectLst/>
                        <a:latin typeface="Liberation Serif"/>
                        <a:ea typeface="Noto Sans CJK SC"/>
                        <a:cs typeface="Lohit Devanagari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725739062"/>
                  </a:ext>
                </a:extLst>
              </a:tr>
            </a:tbl>
          </a:graphicData>
        </a:graphic>
      </p:graphicFrame>
      <p:sp>
        <p:nvSpPr>
          <p:cNvPr id="3" name="Title 1">
            <a:extLst>
              <a:ext uri="{FF2B5EF4-FFF2-40B4-BE49-F238E27FC236}">
                <a16:creationId xmlns:a16="http://schemas.microsoft.com/office/drawing/2014/main" id="{1C285D60-B542-4BED-8CC5-16F0553B3F1C}"/>
              </a:ext>
            </a:extLst>
          </p:cNvPr>
          <p:cNvSpPr txBox="1">
            <a:spLocks/>
          </p:cNvSpPr>
          <p:nvPr/>
        </p:nvSpPr>
        <p:spPr>
          <a:xfrm>
            <a:off x="251927" y="155575"/>
            <a:ext cx="11812555" cy="1155700"/>
          </a:xfrm>
          <a:prstGeom prst="rect">
            <a:avLst/>
          </a:prstGeom>
        </p:spPr>
        <p:txBody>
          <a:bodyPr/>
          <a:lstStyle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800" b="1" kern="1200">
                <a:solidFill>
                  <a:srgbClr val="0072C6"/>
                </a:solidFill>
                <a:latin typeface="+mj-lt"/>
                <a:ea typeface="+mj-ea"/>
                <a:cs typeface="+mj-cs"/>
              </a:defRPr>
            </a:lvl1pPr>
            <a:lvl2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800" b="1">
                <a:solidFill>
                  <a:srgbClr val="0072C6"/>
                </a:solidFill>
                <a:latin typeface="Arial" panose="020B0604020202020204" pitchFamily="34" charset="0"/>
              </a:defRPr>
            </a:lvl2pPr>
            <a:lvl3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800" b="1">
                <a:solidFill>
                  <a:srgbClr val="0072C6"/>
                </a:solidFill>
                <a:latin typeface="Arial" panose="020B0604020202020204" pitchFamily="34" charset="0"/>
              </a:defRPr>
            </a:lvl3pPr>
            <a:lvl4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800" b="1">
                <a:solidFill>
                  <a:srgbClr val="0072C6"/>
                </a:solidFill>
                <a:latin typeface="Arial" panose="020B0604020202020204" pitchFamily="34" charset="0"/>
              </a:defRPr>
            </a:lvl4pPr>
            <a:lvl5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800" b="1">
                <a:solidFill>
                  <a:srgbClr val="0072C6"/>
                </a:solidFill>
                <a:latin typeface="Arial" panose="020B0604020202020204" pitchFamily="34" charset="0"/>
              </a:defRPr>
            </a:lvl5pPr>
            <a:lvl6pPr marL="457200" algn="l" defTabSz="457200" rtl="0" fontAlgn="base">
              <a:spcBef>
                <a:spcPct val="0"/>
              </a:spcBef>
              <a:spcAft>
                <a:spcPct val="0"/>
              </a:spcAft>
              <a:defRPr sz="3800" b="1">
                <a:solidFill>
                  <a:srgbClr val="0072C6"/>
                </a:solidFill>
                <a:latin typeface="Arial" panose="020B0604020202020204" pitchFamily="34" charset="0"/>
              </a:defRPr>
            </a:lvl6pPr>
            <a:lvl7pPr marL="914400" algn="l" defTabSz="457200" rtl="0" fontAlgn="base">
              <a:spcBef>
                <a:spcPct val="0"/>
              </a:spcBef>
              <a:spcAft>
                <a:spcPct val="0"/>
              </a:spcAft>
              <a:defRPr sz="3800" b="1">
                <a:solidFill>
                  <a:srgbClr val="0072C6"/>
                </a:solidFill>
                <a:latin typeface="Arial" panose="020B0604020202020204" pitchFamily="34" charset="0"/>
              </a:defRPr>
            </a:lvl7pPr>
            <a:lvl8pPr marL="1371600" algn="l" defTabSz="457200" rtl="0" fontAlgn="base">
              <a:spcBef>
                <a:spcPct val="0"/>
              </a:spcBef>
              <a:spcAft>
                <a:spcPct val="0"/>
              </a:spcAft>
              <a:defRPr sz="3800" b="1">
                <a:solidFill>
                  <a:srgbClr val="0072C6"/>
                </a:solidFill>
                <a:latin typeface="Arial" panose="020B0604020202020204" pitchFamily="34" charset="0"/>
              </a:defRPr>
            </a:lvl8pPr>
            <a:lvl9pPr marL="1828800" algn="l" defTabSz="457200" rtl="0" fontAlgn="base">
              <a:spcBef>
                <a:spcPct val="0"/>
              </a:spcBef>
              <a:spcAft>
                <a:spcPct val="0"/>
              </a:spcAft>
              <a:defRPr sz="3800" b="1">
                <a:solidFill>
                  <a:srgbClr val="0072C6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800" b="1" i="0" u="none" strike="noStrike" kern="1200" cap="none" spc="0" normalizeH="0" baseline="0" noProof="0" dirty="0">
                <a:ln>
                  <a:noFill/>
                </a:ln>
                <a:solidFill>
                  <a:srgbClr val="0072C6"/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  <a:t>Modelling a change in policy from D neg to D </a:t>
            </a:r>
            <a:r>
              <a:rPr kumimoji="0" lang="en-GB" sz="3800" b="1" i="0" u="none" strike="noStrike" kern="1200" cap="none" spc="0" normalizeH="0" baseline="0" noProof="0" dirty="0" err="1">
                <a:ln>
                  <a:noFill/>
                </a:ln>
                <a:solidFill>
                  <a:srgbClr val="0072C6"/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  <a:t>pos</a:t>
            </a:r>
            <a:r>
              <a:rPr kumimoji="0" lang="en-GB" sz="3800" b="1" i="0" u="none" strike="noStrike" kern="1200" cap="none" spc="0" normalizeH="0" baseline="0" noProof="0" dirty="0">
                <a:ln>
                  <a:noFill/>
                </a:ln>
                <a:solidFill>
                  <a:srgbClr val="0072C6"/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  <a:t> for England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F122D76-C287-4851-9DB0-4F139BD02A20}"/>
              </a:ext>
            </a:extLst>
          </p:cNvPr>
          <p:cNvSpPr txBox="1"/>
          <p:nvPr/>
        </p:nvSpPr>
        <p:spPr>
          <a:xfrm>
            <a:off x="8526003" y="5070058"/>
            <a:ext cx="248412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1:5 years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47A1F68-9A6F-4377-B768-20F96531E88B}"/>
              </a:ext>
            </a:extLst>
          </p:cNvPr>
          <p:cNvSpPr txBox="1"/>
          <p:nvPr/>
        </p:nvSpPr>
        <p:spPr>
          <a:xfrm>
            <a:off x="8290871" y="6548536"/>
            <a:ext cx="3901129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srgbClr val="4D8055"/>
                </a:solidFill>
                <a:effectLst/>
                <a:uLnTx/>
                <a:uFillTx/>
                <a:latin typeface="BlinkMacSystemFont"/>
                <a:ea typeface="+mn-ea"/>
                <a:cs typeface="Arial" panose="020B0604020202020204" pitchFamily="34" charset="0"/>
              </a:rPr>
              <a:t>Cardigan et al, Vox Sang. 2022 May;117(5):701-707</a:t>
            </a:r>
            <a:endParaRPr kumimoji="0" lang="en-GB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3D55DA57-2910-4125-81B1-A36C4EB69934}"/>
              </a:ext>
            </a:extLst>
          </p:cNvPr>
          <p:cNvSpPr/>
          <p:nvPr/>
        </p:nvSpPr>
        <p:spPr>
          <a:xfrm rot="19803641">
            <a:off x="1306286" y="2295331"/>
            <a:ext cx="9414587" cy="2286000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3200" dirty="0">
                <a:solidFill>
                  <a:srgbClr val="FF0000"/>
                </a:solidFill>
              </a:rPr>
              <a:t>&lt;1% improvement in mortality with WB would ‘offset’ life years lost due to HDFN risk</a:t>
            </a:r>
          </a:p>
        </p:txBody>
      </p:sp>
    </p:spTree>
    <p:extLst>
      <p:ext uri="{BB962C8B-B14F-4D97-AF65-F5344CB8AC3E}">
        <p14:creationId xmlns:p14="http://schemas.microsoft.com/office/powerpoint/2010/main" val="27124354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87188E-00EB-4A16-8735-36FF0951E5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669" y="551737"/>
            <a:ext cx="9304338" cy="777875"/>
          </a:xfrm>
        </p:spPr>
        <p:txBody>
          <a:bodyPr/>
          <a:lstStyle/>
          <a:p>
            <a:r>
              <a:rPr lang="en-GB" dirty="0"/>
              <a:t>Manufacturing considerations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5689040-2DA5-4C8C-B097-345BAC1E4BA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6942" y="2126974"/>
            <a:ext cx="11318115" cy="3180521"/>
          </a:xfrm>
        </p:spPr>
        <p:txBody>
          <a:bodyPr/>
          <a:lstStyle/>
          <a:p>
            <a:r>
              <a:rPr lang="en-GB" dirty="0"/>
              <a:t>Time from donation to processing – current IFU for Terumo does not cover 24H ambient hold</a:t>
            </a:r>
          </a:p>
          <a:p>
            <a:r>
              <a:rPr lang="en-GB" dirty="0"/>
              <a:t>To LD or not to LD, use of different collection packs &amp; filters</a:t>
            </a:r>
          </a:p>
          <a:p>
            <a:r>
              <a:rPr lang="en-GB" dirty="0"/>
              <a:t>Shelf-life </a:t>
            </a:r>
          </a:p>
          <a:p>
            <a:r>
              <a:rPr lang="en-GB" dirty="0"/>
              <a:t>The move away from DEHP in the EU</a:t>
            </a:r>
          </a:p>
        </p:txBody>
      </p:sp>
    </p:spTree>
    <p:extLst>
      <p:ext uri="{BB962C8B-B14F-4D97-AF65-F5344CB8AC3E}">
        <p14:creationId xmlns:p14="http://schemas.microsoft.com/office/powerpoint/2010/main" val="328961446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>
            <a:extLst>
              <a:ext uri="{FF2B5EF4-FFF2-40B4-BE49-F238E27FC236}">
                <a16:creationId xmlns:a16="http://schemas.microsoft.com/office/drawing/2014/main" id="{E100A7A7-EDB5-4D68-B9E0-DBC0706473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2920" y="174625"/>
            <a:ext cx="11003280" cy="1081088"/>
          </a:xfrm>
        </p:spPr>
        <p:txBody>
          <a:bodyPr/>
          <a:lstStyle/>
          <a:p>
            <a:pPr algn="ctr" eaLnBrk="1" hangingPunct="1"/>
            <a:r>
              <a:rPr lang="en-GB" altLang="en-US" dirty="0"/>
              <a:t>Special filters are needed to produce LD WB containing platelets</a:t>
            </a:r>
          </a:p>
        </p:txBody>
      </p:sp>
      <p:sp>
        <p:nvSpPr>
          <p:cNvPr id="9219" name="Rectangle 3">
            <a:extLst>
              <a:ext uri="{FF2B5EF4-FFF2-40B4-BE49-F238E27FC236}">
                <a16:creationId xmlns:a16="http://schemas.microsoft.com/office/drawing/2014/main" id="{C4B54E3A-0972-4B54-909D-7846D6EB8407}"/>
              </a:ext>
            </a:extLst>
          </p:cNvPr>
          <p:cNvSpPr>
            <a:spLocks noGrp="1"/>
          </p:cNvSpPr>
          <p:nvPr>
            <p:ph type="body" sz="half" idx="1"/>
          </p:nvPr>
        </p:nvSpPr>
        <p:spPr>
          <a:xfrm>
            <a:off x="1919288" y="1341438"/>
            <a:ext cx="4038600" cy="4525962"/>
          </a:xfrm>
        </p:spPr>
        <p:txBody>
          <a:bodyPr/>
          <a:lstStyle/>
          <a:p>
            <a:pPr algn="ctr" eaLnBrk="1" hangingPunct="1">
              <a:buFont typeface="Arial" panose="020B0604020202020204" pitchFamily="34" charset="0"/>
              <a:buNone/>
            </a:pPr>
            <a:r>
              <a:rPr lang="en-GB" altLang="en-US" sz="2000"/>
              <a:t>Current</a:t>
            </a:r>
          </a:p>
        </p:txBody>
      </p:sp>
      <p:sp>
        <p:nvSpPr>
          <p:cNvPr id="9220" name="Rectangle 4">
            <a:extLst>
              <a:ext uri="{FF2B5EF4-FFF2-40B4-BE49-F238E27FC236}">
                <a16:creationId xmlns:a16="http://schemas.microsoft.com/office/drawing/2014/main" id="{7617DC60-CC0A-4037-8B12-59B2A88D2DE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83338" y="1341438"/>
            <a:ext cx="4038600" cy="4525962"/>
          </a:xfrm>
        </p:spPr>
        <p:txBody>
          <a:bodyPr/>
          <a:lstStyle/>
          <a:p>
            <a:pPr algn="ctr" eaLnBrk="1" hangingPunct="1">
              <a:buFont typeface="Arial" panose="020B0604020202020204" pitchFamily="34" charset="0"/>
              <a:buNone/>
            </a:pPr>
            <a:r>
              <a:rPr lang="en-GB" altLang="en-US" sz="2000"/>
              <a:t>Alternative</a:t>
            </a:r>
          </a:p>
        </p:txBody>
      </p:sp>
      <p:pic>
        <p:nvPicPr>
          <p:cNvPr id="9221" name="Picture 5">
            <a:extLst>
              <a:ext uri="{FF2B5EF4-FFF2-40B4-BE49-F238E27FC236}">
                <a16:creationId xmlns:a16="http://schemas.microsoft.com/office/drawing/2014/main" id="{376A3375-5F84-41FE-A0C3-E1E32F7233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3750" y="2492375"/>
            <a:ext cx="3455988" cy="175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2" name="Picture 6">
            <a:extLst>
              <a:ext uri="{FF2B5EF4-FFF2-40B4-BE49-F238E27FC236}">
                <a16:creationId xmlns:a16="http://schemas.microsoft.com/office/drawing/2014/main" id="{DCB679A4-4B2F-4FA9-ACD5-DD2DF6DEAA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6726" y="2636838"/>
            <a:ext cx="3095625" cy="1370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3" name="Picture 7">
            <a:extLst>
              <a:ext uri="{FF2B5EF4-FFF2-40B4-BE49-F238E27FC236}">
                <a16:creationId xmlns:a16="http://schemas.microsoft.com/office/drawing/2014/main" id="{481D30EE-A46A-4F0A-B0F5-0F8C0323E6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7350" y="4076701"/>
            <a:ext cx="1900238" cy="163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4" name="Picture 8">
            <a:extLst>
              <a:ext uri="{FF2B5EF4-FFF2-40B4-BE49-F238E27FC236}">
                <a16:creationId xmlns:a16="http://schemas.microsoft.com/office/drawing/2014/main" id="{84BC3B36-6D1D-4A7C-B2F9-BB3E12D29D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48526" y="4005263"/>
            <a:ext cx="2417763" cy="1643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5" name="Text Box 9">
            <a:extLst>
              <a:ext uri="{FF2B5EF4-FFF2-40B4-BE49-F238E27FC236}">
                <a16:creationId xmlns:a16="http://schemas.microsoft.com/office/drawing/2014/main" id="{B7040390-8EDD-4AAE-BBBE-AD7CC649D06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27350" y="5734050"/>
            <a:ext cx="6477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defTabSz="914400" eaLnBrk="1" hangingPunct="1"/>
            <a:r>
              <a:rPr lang="en-GB" altLang="en-US">
                <a:solidFill>
                  <a:srgbClr val="000000"/>
                </a:solidFill>
              </a:rPr>
              <a:t>Red cells</a:t>
            </a:r>
          </a:p>
        </p:txBody>
      </p:sp>
      <p:sp>
        <p:nvSpPr>
          <p:cNvPr id="9226" name="Text Box 10">
            <a:extLst>
              <a:ext uri="{FF2B5EF4-FFF2-40B4-BE49-F238E27FC236}">
                <a16:creationId xmlns:a16="http://schemas.microsoft.com/office/drawing/2014/main" id="{6DBE9AA4-46FA-491D-9164-3258F499BC2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08438" y="5732463"/>
            <a:ext cx="10096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defTabSz="914400" eaLnBrk="1" hangingPunct="1"/>
            <a:r>
              <a:rPr lang="en-GB" altLang="en-US">
                <a:solidFill>
                  <a:srgbClr val="000000"/>
                </a:solidFill>
              </a:rPr>
              <a:t>Plasma </a:t>
            </a:r>
          </a:p>
        </p:txBody>
      </p:sp>
      <p:sp>
        <p:nvSpPr>
          <p:cNvPr id="9227" name="Text Box 11">
            <a:extLst>
              <a:ext uri="{FF2B5EF4-FFF2-40B4-BE49-F238E27FC236}">
                <a16:creationId xmlns:a16="http://schemas.microsoft.com/office/drawing/2014/main" id="{8E81499D-946B-46F3-84D2-F10EB1E10D2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75500" y="5661025"/>
            <a:ext cx="6667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defTabSz="914400" eaLnBrk="1" hangingPunct="1"/>
            <a:r>
              <a:rPr lang="en-GB" altLang="en-US">
                <a:solidFill>
                  <a:srgbClr val="000000"/>
                </a:solidFill>
              </a:rPr>
              <a:t>Red </a:t>
            </a:r>
          </a:p>
          <a:p>
            <a:pPr defTabSz="914400" eaLnBrk="1" hangingPunct="1"/>
            <a:r>
              <a:rPr lang="en-GB" altLang="en-US">
                <a:solidFill>
                  <a:srgbClr val="000000"/>
                </a:solidFill>
              </a:rPr>
              <a:t>cells</a:t>
            </a:r>
          </a:p>
        </p:txBody>
      </p:sp>
      <p:sp>
        <p:nvSpPr>
          <p:cNvPr id="9228" name="Text Box 12">
            <a:extLst>
              <a:ext uri="{FF2B5EF4-FFF2-40B4-BE49-F238E27FC236}">
                <a16:creationId xmlns:a16="http://schemas.microsoft.com/office/drawing/2014/main" id="{7A8B9E74-AC1F-462B-A01D-E9AD026EBF6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96225" y="5734051"/>
            <a:ext cx="10096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defTabSz="914400" eaLnBrk="1" hangingPunct="1"/>
            <a:r>
              <a:rPr lang="en-GB" altLang="en-US">
                <a:solidFill>
                  <a:srgbClr val="000000"/>
                </a:solidFill>
              </a:rPr>
              <a:t>Plasma </a:t>
            </a:r>
          </a:p>
        </p:txBody>
      </p:sp>
      <p:sp>
        <p:nvSpPr>
          <p:cNvPr id="9229" name="Text Box 13">
            <a:extLst>
              <a:ext uri="{FF2B5EF4-FFF2-40B4-BE49-F238E27FC236}">
                <a16:creationId xmlns:a16="http://schemas.microsoft.com/office/drawing/2014/main" id="{1A1161FD-79DE-426F-B75A-90D7F9309F9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759825" y="5661025"/>
            <a:ext cx="1100138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defTabSz="914400" eaLnBrk="1" hangingPunct="1"/>
            <a:r>
              <a:rPr lang="en-GB" altLang="en-US">
                <a:solidFill>
                  <a:srgbClr val="000000"/>
                </a:solidFill>
              </a:rPr>
              <a:t>¼ unit of </a:t>
            </a:r>
          </a:p>
          <a:p>
            <a:pPr defTabSz="914400" eaLnBrk="1" hangingPunct="1"/>
            <a:r>
              <a:rPr lang="en-GB" altLang="en-US">
                <a:solidFill>
                  <a:srgbClr val="000000"/>
                </a:solidFill>
              </a:rPr>
              <a:t>platelets</a:t>
            </a:r>
          </a:p>
        </p:txBody>
      </p:sp>
      <p:sp>
        <p:nvSpPr>
          <p:cNvPr id="9230" name="Text Box 14">
            <a:extLst>
              <a:ext uri="{FF2B5EF4-FFF2-40B4-BE49-F238E27FC236}">
                <a16:creationId xmlns:a16="http://schemas.microsoft.com/office/drawing/2014/main" id="{277333EF-D88B-4141-9ADE-DADF8EEC519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40014" y="1844676"/>
            <a:ext cx="2663825" cy="6508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defTabSz="914400" eaLnBrk="1" hangingPunct="1"/>
            <a:r>
              <a:rPr lang="en-GB" altLang="en-US">
                <a:solidFill>
                  <a:srgbClr val="000000"/>
                </a:solidFill>
              </a:rPr>
              <a:t>Leucodepletion filter removes platelets</a:t>
            </a:r>
          </a:p>
        </p:txBody>
      </p:sp>
      <p:sp>
        <p:nvSpPr>
          <p:cNvPr id="9231" name="Text Box 15">
            <a:extLst>
              <a:ext uri="{FF2B5EF4-FFF2-40B4-BE49-F238E27FC236}">
                <a16:creationId xmlns:a16="http://schemas.microsoft.com/office/drawing/2014/main" id="{66878281-2656-4EFE-84DA-4F2AFA9CF32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70738" y="1844676"/>
            <a:ext cx="2597150" cy="6508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defTabSz="914400" eaLnBrk="1" hangingPunct="1"/>
            <a:r>
              <a:rPr lang="en-GB" altLang="en-US">
                <a:solidFill>
                  <a:srgbClr val="000000"/>
                </a:solidFill>
              </a:rPr>
              <a:t>Leucodepletion filter saves platelets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6043E059-FE40-4294-94FC-0C09E1A51E67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4485" r="1079" b="30077"/>
          <a:stretch/>
        </p:blipFill>
        <p:spPr>
          <a:xfrm>
            <a:off x="195278" y="4282123"/>
            <a:ext cx="2400290" cy="1793580"/>
          </a:xfrm>
          <a:prstGeom prst="rect">
            <a:avLst/>
          </a:prstGeom>
        </p:spPr>
      </p:pic>
      <p:pic>
        <p:nvPicPr>
          <p:cNvPr id="17" name="Picture 6" descr="http://www.pitampurabloodbank.org/wp-content/themes/pitampura-blood-bank/images/whole_blood.jpg">
            <a:extLst>
              <a:ext uri="{FF2B5EF4-FFF2-40B4-BE49-F238E27FC236}">
                <a16:creationId xmlns:a16="http://schemas.microsoft.com/office/drawing/2014/main" id="{F04AE8EB-38FC-441C-8809-655BA8F45F0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82" t="16416" r="3773" b="4312"/>
          <a:stretch/>
        </p:blipFill>
        <p:spPr bwMode="auto">
          <a:xfrm>
            <a:off x="10502814" y="4223323"/>
            <a:ext cx="1065300" cy="16924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319F8240-EECD-4062-9B83-6C2F34DAF4D4}"/>
              </a:ext>
            </a:extLst>
          </p:cNvPr>
          <p:cNvSpPr txBox="1"/>
          <p:nvPr/>
        </p:nvSpPr>
        <p:spPr>
          <a:xfrm>
            <a:off x="6464302" y="6396335"/>
            <a:ext cx="51847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solidFill>
                  <a:srgbClr val="FF0000"/>
                </a:solidFill>
              </a:rPr>
              <a:t>Filters approx. 10 x more expensive</a:t>
            </a:r>
          </a:p>
        </p:txBody>
      </p: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DD9780A1-2F09-4711-8931-86FBF90B8815}"/>
              </a:ext>
            </a:extLst>
          </p:cNvPr>
          <p:cNvSpPr/>
          <p:nvPr/>
        </p:nvSpPr>
        <p:spPr>
          <a:xfrm rot="19803641">
            <a:off x="1306286" y="2295331"/>
            <a:ext cx="9414587" cy="2286000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3200" dirty="0">
                <a:solidFill>
                  <a:srgbClr val="FF0000"/>
                </a:solidFill>
              </a:rPr>
              <a:t>For NHSBT LD WB likely 30% more expensive than RBC +FFP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4F3579-705D-447F-BB14-EFDBAA258B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7030"/>
            <a:ext cx="10515600" cy="761365"/>
          </a:xfrm>
        </p:spPr>
        <p:txBody>
          <a:bodyPr/>
          <a:lstStyle/>
          <a:p>
            <a:r>
              <a:rPr lang="en-GB" dirty="0"/>
              <a:t>Shelf-life is shorter than standard red cells</a:t>
            </a:r>
          </a:p>
        </p:txBody>
      </p:sp>
      <p:sp>
        <p:nvSpPr>
          <p:cNvPr id="3" name="Arrow: Right 2">
            <a:extLst>
              <a:ext uri="{FF2B5EF4-FFF2-40B4-BE49-F238E27FC236}">
                <a16:creationId xmlns:a16="http://schemas.microsoft.com/office/drawing/2014/main" id="{EB116CB4-E804-42C0-90E5-160AA475A694}"/>
              </a:ext>
            </a:extLst>
          </p:cNvPr>
          <p:cNvSpPr/>
          <p:nvPr/>
        </p:nvSpPr>
        <p:spPr>
          <a:xfrm>
            <a:off x="2857500" y="3177540"/>
            <a:ext cx="1805940" cy="109728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6" name="Graphic 5" descr="No Littering with solid fill">
            <a:extLst>
              <a:ext uri="{FF2B5EF4-FFF2-40B4-BE49-F238E27FC236}">
                <a16:creationId xmlns:a16="http://schemas.microsoft.com/office/drawing/2014/main" id="{D372BDDD-58B7-41B5-BAC4-3E601A6FA61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663440" y="2689860"/>
            <a:ext cx="1691640" cy="1691640"/>
          </a:xfrm>
          <a:prstGeom prst="rect">
            <a:avLst/>
          </a:prstGeom>
        </p:spPr>
      </p:pic>
      <p:sp>
        <p:nvSpPr>
          <p:cNvPr id="7" name="Arrow: Right 6">
            <a:extLst>
              <a:ext uri="{FF2B5EF4-FFF2-40B4-BE49-F238E27FC236}">
                <a16:creationId xmlns:a16="http://schemas.microsoft.com/office/drawing/2014/main" id="{AB17D3EE-7D72-4102-AF9E-FE883171AA2F}"/>
              </a:ext>
            </a:extLst>
          </p:cNvPr>
          <p:cNvSpPr/>
          <p:nvPr/>
        </p:nvSpPr>
        <p:spPr>
          <a:xfrm>
            <a:off x="6323330" y="3177540"/>
            <a:ext cx="1805940" cy="109728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aphicFrame>
        <p:nvGraphicFramePr>
          <p:cNvPr id="8" name="Diagram 7">
            <a:extLst>
              <a:ext uri="{FF2B5EF4-FFF2-40B4-BE49-F238E27FC236}">
                <a16:creationId xmlns:a16="http://schemas.microsoft.com/office/drawing/2014/main" id="{CC6ECD6B-2C8B-4CB6-858C-FD9D485F4CB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869772841"/>
              </p:ext>
            </p:extLst>
          </p:nvPr>
        </p:nvGraphicFramePr>
        <p:xfrm>
          <a:off x="7853680" y="2484119"/>
          <a:ext cx="3896360" cy="246718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9" name="TextBox 8">
            <a:extLst>
              <a:ext uri="{FF2B5EF4-FFF2-40B4-BE49-F238E27FC236}">
                <a16:creationId xmlns:a16="http://schemas.microsoft.com/office/drawing/2014/main" id="{BCE537EB-7AE8-45A2-B83E-A0BC57E23856}"/>
              </a:ext>
            </a:extLst>
          </p:cNvPr>
          <p:cNvSpPr txBox="1"/>
          <p:nvPr/>
        </p:nvSpPr>
        <p:spPr>
          <a:xfrm>
            <a:off x="2889250" y="2103120"/>
            <a:ext cx="219456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Increased wastage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410B149-E4AA-472B-ABE9-F08F2D39B851}"/>
              </a:ext>
            </a:extLst>
          </p:cNvPr>
          <p:cNvSpPr txBox="1"/>
          <p:nvPr/>
        </p:nvSpPr>
        <p:spPr>
          <a:xfrm>
            <a:off x="6323330" y="2253286"/>
            <a:ext cx="15455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Options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270F6E2-1945-4555-92C4-4D1EA2535C8F}"/>
              </a:ext>
            </a:extLst>
          </p:cNvPr>
          <p:cNvSpPr txBox="1"/>
          <p:nvPr/>
        </p:nvSpPr>
        <p:spPr>
          <a:xfrm>
            <a:off x="213360" y="2828835"/>
            <a:ext cx="2489200" cy="120032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sz="2400" dirty="0"/>
              <a:t>RBC 35-42d</a:t>
            </a:r>
          </a:p>
          <a:p>
            <a:endParaRPr lang="en-GB" sz="2400" dirty="0"/>
          </a:p>
          <a:p>
            <a:r>
              <a:rPr lang="en-GB" sz="2400" dirty="0"/>
              <a:t>CPD WB 7-21d</a:t>
            </a:r>
          </a:p>
        </p:txBody>
      </p:sp>
    </p:spTree>
    <p:extLst>
      <p:ext uri="{BB962C8B-B14F-4D97-AF65-F5344CB8AC3E}">
        <p14:creationId xmlns:p14="http://schemas.microsoft.com/office/powerpoint/2010/main" val="344435656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27240" y="1865956"/>
            <a:ext cx="4137519" cy="33945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89582" y="1710760"/>
            <a:ext cx="3812857" cy="34364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4B094B81-CFAE-49E3-8C56-7A0B46864E62}"/>
              </a:ext>
            </a:extLst>
          </p:cNvPr>
          <p:cNvSpPr txBox="1">
            <a:spLocks/>
          </p:cNvSpPr>
          <p:nvPr/>
        </p:nvSpPr>
        <p:spPr>
          <a:xfrm>
            <a:off x="537397" y="213687"/>
            <a:ext cx="11365043" cy="615950"/>
          </a:xfrm>
          <a:prstGeom prst="rect">
            <a:avLst/>
          </a:prstGeom>
        </p:spPr>
        <p:txBody>
          <a:bodyPr/>
          <a:lstStyle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800" b="1" kern="1200">
                <a:solidFill>
                  <a:srgbClr val="0072C6"/>
                </a:solidFill>
                <a:latin typeface="+mj-lt"/>
                <a:ea typeface="+mj-ea"/>
                <a:cs typeface="+mj-cs"/>
              </a:defRPr>
            </a:lvl1pPr>
            <a:lvl2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800" b="1">
                <a:solidFill>
                  <a:srgbClr val="0072C6"/>
                </a:solidFill>
                <a:latin typeface="Arial" panose="020B0604020202020204" pitchFamily="34" charset="0"/>
              </a:defRPr>
            </a:lvl2pPr>
            <a:lvl3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800" b="1">
                <a:solidFill>
                  <a:srgbClr val="0072C6"/>
                </a:solidFill>
                <a:latin typeface="Arial" panose="020B0604020202020204" pitchFamily="34" charset="0"/>
              </a:defRPr>
            </a:lvl3pPr>
            <a:lvl4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800" b="1">
                <a:solidFill>
                  <a:srgbClr val="0072C6"/>
                </a:solidFill>
                <a:latin typeface="Arial" panose="020B0604020202020204" pitchFamily="34" charset="0"/>
              </a:defRPr>
            </a:lvl4pPr>
            <a:lvl5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800" b="1">
                <a:solidFill>
                  <a:srgbClr val="0072C6"/>
                </a:solidFill>
                <a:latin typeface="Arial" panose="020B0604020202020204" pitchFamily="34" charset="0"/>
              </a:defRPr>
            </a:lvl5pPr>
            <a:lvl6pPr marL="457200" algn="l" defTabSz="457200" rtl="0" fontAlgn="base">
              <a:spcBef>
                <a:spcPct val="0"/>
              </a:spcBef>
              <a:spcAft>
                <a:spcPct val="0"/>
              </a:spcAft>
              <a:defRPr sz="3800" b="1">
                <a:solidFill>
                  <a:srgbClr val="0072C6"/>
                </a:solidFill>
                <a:latin typeface="Arial" panose="020B0604020202020204" pitchFamily="34" charset="0"/>
              </a:defRPr>
            </a:lvl6pPr>
            <a:lvl7pPr marL="914400" algn="l" defTabSz="457200" rtl="0" fontAlgn="base">
              <a:spcBef>
                <a:spcPct val="0"/>
              </a:spcBef>
              <a:spcAft>
                <a:spcPct val="0"/>
              </a:spcAft>
              <a:defRPr sz="3800" b="1">
                <a:solidFill>
                  <a:srgbClr val="0072C6"/>
                </a:solidFill>
                <a:latin typeface="Arial" panose="020B0604020202020204" pitchFamily="34" charset="0"/>
              </a:defRPr>
            </a:lvl7pPr>
            <a:lvl8pPr marL="1371600" algn="l" defTabSz="457200" rtl="0" fontAlgn="base">
              <a:spcBef>
                <a:spcPct val="0"/>
              </a:spcBef>
              <a:spcAft>
                <a:spcPct val="0"/>
              </a:spcAft>
              <a:defRPr sz="3800" b="1">
                <a:solidFill>
                  <a:srgbClr val="0072C6"/>
                </a:solidFill>
                <a:latin typeface="Arial" panose="020B0604020202020204" pitchFamily="34" charset="0"/>
              </a:defRPr>
            </a:lvl8pPr>
            <a:lvl9pPr marL="1828800" algn="l" defTabSz="457200" rtl="0" fontAlgn="base">
              <a:spcBef>
                <a:spcPct val="0"/>
              </a:spcBef>
              <a:spcAft>
                <a:spcPct val="0"/>
              </a:spcAft>
              <a:defRPr sz="3800" b="1">
                <a:solidFill>
                  <a:srgbClr val="0072C6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r>
              <a:rPr lang="en-GB" dirty="0">
                <a:solidFill>
                  <a:srgbClr val="0066CC"/>
                </a:solidFill>
                <a:latin typeface="Arial"/>
              </a:rPr>
              <a:t>It’s difficult to know what its shelf life should be</a:t>
            </a:r>
          </a:p>
        </p:txBody>
      </p:sp>
      <p:pic>
        <p:nvPicPr>
          <p:cNvPr id="6" name="Picture 2">
            <a:extLst>
              <a:ext uri="{FF2B5EF4-FFF2-40B4-BE49-F238E27FC236}">
                <a16:creationId xmlns:a16="http://schemas.microsoft.com/office/drawing/2014/main" id="{D70E89FD-35E6-4F1B-B67F-C71BB5D0DF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1865956"/>
            <a:ext cx="4102419" cy="30198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5876509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00967"/>
          </a:xfrm>
        </p:spPr>
        <p:txBody>
          <a:bodyPr/>
          <a:lstStyle/>
          <a:p>
            <a:pPr algn="ctr"/>
            <a:r>
              <a:rPr lang="en-GB" dirty="0"/>
              <a:t>WB status – large national blood providers</a:t>
            </a: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14081628"/>
              </p:ext>
            </p:extLst>
          </p:nvPr>
        </p:nvGraphicFramePr>
        <p:xfrm>
          <a:off x="243840" y="1603717"/>
          <a:ext cx="11673837" cy="507595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67691">
                  <a:extLst>
                    <a:ext uri="{9D8B030D-6E8A-4147-A177-3AD203B41FA5}">
                      <a16:colId xmlns:a16="http://schemas.microsoft.com/office/drawing/2014/main" val="3846752997"/>
                    </a:ext>
                  </a:extLst>
                </a:gridCol>
                <a:gridCol w="1667691">
                  <a:extLst>
                    <a:ext uri="{9D8B030D-6E8A-4147-A177-3AD203B41FA5}">
                      <a16:colId xmlns:a16="http://schemas.microsoft.com/office/drawing/2014/main" val="2132232264"/>
                    </a:ext>
                  </a:extLst>
                </a:gridCol>
                <a:gridCol w="1667691">
                  <a:extLst>
                    <a:ext uri="{9D8B030D-6E8A-4147-A177-3AD203B41FA5}">
                      <a16:colId xmlns:a16="http://schemas.microsoft.com/office/drawing/2014/main" val="3604604576"/>
                    </a:ext>
                  </a:extLst>
                </a:gridCol>
                <a:gridCol w="1667691">
                  <a:extLst>
                    <a:ext uri="{9D8B030D-6E8A-4147-A177-3AD203B41FA5}">
                      <a16:colId xmlns:a16="http://schemas.microsoft.com/office/drawing/2014/main" val="1970875494"/>
                    </a:ext>
                  </a:extLst>
                </a:gridCol>
                <a:gridCol w="1667691">
                  <a:extLst>
                    <a:ext uri="{9D8B030D-6E8A-4147-A177-3AD203B41FA5}">
                      <a16:colId xmlns:a16="http://schemas.microsoft.com/office/drawing/2014/main" val="3288742466"/>
                    </a:ext>
                  </a:extLst>
                </a:gridCol>
                <a:gridCol w="1667691">
                  <a:extLst>
                    <a:ext uri="{9D8B030D-6E8A-4147-A177-3AD203B41FA5}">
                      <a16:colId xmlns:a16="http://schemas.microsoft.com/office/drawing/2014/main" val="1356281337"/>
                    </a:ext>
                  </a:extLst>
                </a:gridCol>
                <a:gridCol w="1667691">
                  <a:extLst>
                    <a:ext uri="{9D8B030D-6E8A-4147-A177-3AD203B41FA5}">
                      <a16:colId xmlns:a16="http://schemas.microsoft.com/office/drawing/2014/main" val="1625313657"/>
                    </a:ext>
                  </a:extLst>
                </a:gridCol>
              </a:tblGrid>
              <a:tr h="834879">
                <a:tc>
                  <a:txBody>
                    <a:bodyPr/>
                    <a:lstStyle/>
                    <a:p>
                      <a:endParaRPr lang="en-GB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American Red Cross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Netherlands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Australia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Canada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France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UK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93567494"/>
                  </a:ext>
                </a:extLst>
              </a:tr>
              <a:tr h="834879">
                <a:tc>
                  <a:txBody>
                    <a:bodyPr/>
                    <a:lstStyle/>
                    <a:p>
                      <a:r>
                        <a:rPr lang="en-GB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 routine use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YES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82696867"/>
                  </a:ext>
                </a:extLst>
              </a:tr>
              <a:tr h="834879">
                <a:tc>
                  <a:txBody>
                    <a:bodyPr/>
                    <a:lstStyle/>
                    <a:p>
                      <a:r>
                        <a:rPr lang="en-GB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Lab studies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Ongoing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?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Completed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Completed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Completed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43532952"/>
                  </a:ext>
                </a:extLst>
              </a:tr>
              <a:tr h="1382601">
                <a:tc>
                  <a:txBody>
                    <a:bodyPr/>
                    <a:lstStyle/>
                    <a:p>
                      <a:r>
                        <a:rPr lang="en-GB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Clinical studies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RCT’s in USA planned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None planned?</a:t>
                      </a:r>
                    </a:p>
                    <a:p>
                      <a:endParaRPr lang="en-GB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None planned?</a:t>
                      </a:r>
                      <a:endParaRPr lang="en-GB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Ongoing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Ongoing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About to start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70424497"/>
                  </a:ext>
                </a:extLst>
              </a:tr>
              <a:tr h="864126">
                <a:tc>
                  <a:txBody>
                    <a:bodyPr/>
                    <a:lstStyle/>
                    <a:p>
                      <a:r>
                        <a:rPr lang="en-GB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Plans to implement?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For military use only in first instance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Not currently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Applying to add to licence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Only in context of studies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Only in context of studies</a:t>
                      </a:r>
                    </a:p>
                    <a:p>
                      <a:endParaRPr lang="en-GB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9551778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5261268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87188E-00EB-4A16-8735-36FF0951E5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5320" y="558891"/>
            <a:ext cx="9304338" cy="777875"/>
          </a:xfrm>
        </p:spPr>
        <p:txBody>
          <a:bodyPr/>
          <a:lstStyle/>
          <a:p>
            <a:r>
              <a:rPr lang="en-GB" dirty="0"/>
              <a:t>Research Questions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5689040-2DA5-4C8C-B097-345BAC1E4BA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90992"/>
            <a:ext cx="10881360" cy="3676015"/>
          </a:xfrm>
        </p:spPr>
        <p:txBody>
          <a:bodyPr/>
          <a:lstStyle/>
          <a:p>
            <a:r>
              <a:rPr lang="en-GB" dirty="0"/>
              <a:t>Is WB superior to component therapy in the resuscitation of bleeding patients?</a:t>
            </a:r>
          </a:p>
          <a:p>
            <a:pPr lvl="1"/>
            <a:r>
              <a:rPr lang="en-GB" dirty="0"/>
              <a:t>Relevant clinical outcomes – mortality, transfusion requirements</a:t>
            </a:r>
          </a:p>
          <a:p>
            <a:pPr lvl="1"/>
            <a:r>
              <a:rPr lang="en-GB" dirty="0"/>
              <a:t>Logistical benefits, time on scene</a:t>
            </a:r>
          </a:p>
          <a:p>
            <a:r>
              <a:rPr lang="en-GB" dirty="0"/>
              <a:t>What is it’s optimal shelf-life?</a:t>
            </a:r>
          </a:p>
          <a:p>
            <a:r>
              <a:rPr lang="en-GB" dirty="0"/>
              <a:t>Are the risks associated with use of D positive blood acceptable if D negative blood is unavailable?</a:t>
            </a:r>
          </a:p>
          <a:p>
            <a:pPr lvl="1"/>
            <a:r>
              <a:rPr lang="en-GB" dirty="0"/>
              <a:t>What do patients and the public think?</a:t>
            </a:r>
          </a:p>
          <a:p>
            <a:r>
              <a:rPr lang="en-GB" dirty="0"/>
              <a:t>Is it cost-effective?</a:t>
            </a:r>
          </a:p>
        </p:txBody>
      </p:sp>
    </p:spTree>
    <p:extLst>
      <p:ext uri="{BB962C8B-B14F-4D97-AF65-F5344CB8AC3E}">
        <p14:creationId xmlns:p14="http://schemas.microsoft.com/office/powerpoint/2010/main" val="313468501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Abstract">
            <a:extLst>
              <a:ext uri="{FF2B5EF4-FFF2-40B4-BE49-F238E27FC236}">
                <a16:creationId xmlns:a16="http://schemas.microsoft.com/office/drawing/2014/main" id="{54DDCF9A-5891-4EB1-9C34-5F6636588DA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026"/>
          <a:stretch/>
        </p:blipFill>
        <p:spPr bwMode="auto">
          <a:xfrm>
            <a:off x="1189900" y="1571010"/>
            <a:ext cx="9812199" cy="44487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07C115BD-9B71-4031-ABC1-5AE59DD92CC0}"/>
              </a:ext>
            </a:extLst>
          </p:cNvPr>
          <p:cNvSpPr txBox="1"/>
          <p:nvPr/>
        </p:nvSpPr>
        <p:spPr>
          <a:xfrm>
            <a:off x="487680" y="6373892"/>
            <a:ext cx="71475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err="1"/>
              <a:t>Guyette</a:t>
            </a:r>
            <a:r>
              <a:rPr lang="en-GB" dirty="0"/>
              <a:t> et al. J Trauma Acute Care Surg 2022 May 1;92(5):839-847.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A55B5711-6D26-45EA-AF83-C988CABF0DBE}"/>
              </a:ext>
            </a:extLst>
          </p:cNvPr>
          <p:cNvSpPr txBox="1">
            <a:spLocks/>
          </p:cNvSpPr>
          <p:nvPr/>
        </p:nvSpPr>
        <p:spPr bwMode="auto">
          <a:xfrm>
            <a:off x="2499360" y="367030"/>
            <a:ext cx="7726680" cy="7613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800" b="1" kern="1200">
                <a:solidFill>
                  <a:srgbClr val="0072C6"/>
                </a:solidFill>
                <a:latin typeface="+mj-lt"/>
                <a:ea typeface="+mj-ea"/>
                <a:cs typeface="+mj-cs"/>
              </a:defRPr>
            </a:lvl1pPr>
            <a:lvl2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800" b="1">
                <a:solidFill>
                  <a:srgbClr val="0072C6"/>
                </a:solidFill>
                <a:latin typeface="Arial" panose="020B0604020202020204" pitchFamily="34" charset="0"/>
              </a:defRPr>
            </a:lvl2pPr>
            <a:lvl3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800" b="1">
                <a:solidFill>
                  <a:srgbClr val="0072C6"/>
                </a:solidFill>
                <a:latin typeface="Arial" panose="020B0604020202020204" pitchFamily="34" charset="0"/>
              </a:defRPr>
            </a:lvl3pPr>
            <a:lvl4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800" b="1">
                <a:solidFill>
                  <a:srgbClr val="0072C6"/>
                </a:solidFill>
                <a:latin typeface="Arial" panose="020B0604020202020204" pitchFamily="34" charset="0"/>
              </a:defRPr>
            </a:lvl4pPr>
            <a:lvl5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800" b="1">
                <a:solidFill>
                  <a:srgbClr val="0072C6"/>
                </a:solidFill>
                <a:latin typeface="Arial" panose="020B0604020202020204" pitchFamily="34" charset="0"/>
              </a:defRPr>
            </a:lvl5pPr>
            <a:lvl6pPr marL="457200" algn="l" defTabSz="457200" rtl="0" fontAlgn="base">
              <a:spcBef>
                <a:spcPct val="0"/>
              </a:spcBef>
              <a:spcAft>
                <a:spcPct val="0"/>
              </a:spcAft>
              <a:defRPr sz="3800" b="1">
                <a:solidFill>
                  <a:srgbClr val="0072C6"/>
                </a:solidFill>
                <a:latin typeface="Arial" panose="020B0604020202020204" pitchFamily="34" charset="0"/>
              </a:defRPr>
            </a:lvl6pPr>
            <a:lvl7pPr marL="914400" algn="l" defTabSz="457200" rtl="0" fontAlgn="base">
              <a:spcBef>
                <a:spcPct val="0"/>
              </a:spcBef>
              <a:spcAft>
                <a:spcPct val="0"/>
              </a:spcAft>
              <a:defRPr sz="3800" b="1">
                <a:solidFill>
                  <a:srgbClr val="0072C6"/>
                </a:solidFill>
                <a:latin typeface="Arial" panose="020B0604020202020204" pitchFamily="34" charset="0"/>
              </a:defRPr>
            </a:lvl7pPr>
            <a:lvl8pPr marL="1371600" algn="l" defTabSz="457200" rtl="0" fontAlgn="base">
              <a:spcBef>
                <a:spcPct val="0"/>
              </a:spcBef>
              <a:spcAft>
                <a:spcPct val="0"/>
              </a:spcAft>
              <a:defRPr sz="3800" b="1">
                <a:solidFill>
                  <a:srgbClr val="0072C6"/>
                </a:solidFill>
                <a:latin typeface="Arial" panose="020B0604020202020204" pitchFamily="34" charset="0"/>
              </a:defRPr>
            </a:lvl8pPr>
            <a:lvl9pPr marL="1828800" algn="l" defTabSz="457200" rtl="0" fontAlgn="base">
              <a:spcBef>
                <a:spcPct val="0"/>
              </a:spcBef>
              <a:spcAft>
                <a:spcPct val="0"/>
              </a:spcAft>
              <a:defRPr sz="3800" b="1">
                <a:solidFill>
                  <a:srgbClr val="0072C6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800" b="1" i="0" u="none" strike="noStrike" kern="1200" cap="none" spc="0" normalizeH="0" baseline="0" noProof="0" dirty="0">
                <a:ln>
                  <a:noFill/>
                </a:ln>
                <a:solidFill>
                  <a:srgbClr val="0072C6"/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  <a:t>PPOWER pilot RCT USA n=86</a:t>
            </a:r>
          </a:p>
        </p:txBody>
      </p:sp>
    </p:spTree>
    <p:extLst>
      <p:ext uri="{BB962C8B-B14F-4D97-AF65-F5344CB8AC3E}">
        <p14:creationId xmlns:p14="http://schemas.microsoft.com/office/powerpoint/2010/main" val="349000558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D6D3DE-1EA5-40C5-A1B0-D06C2C8305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08961" y="194648"/>
            <a:ext cx="5077408" cy="1034467"/>
          </a:xfrm>
        </p:spPr>
        <p:txBody>
          <a:bodyPr/>
          <a:lstStyle/>
          <a:p>
            <a:r>
              <a:rPr lang="en-GB" dirty="0"/>
              <a:t>TOWAR Study USA</a:t>
            </a: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BAF2933F-4C9F-4045-B83F-87970E33A86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48478600"/>
              </p:ext>
            </p:extLst>
          </p:nvPr>
        </p:nvGraphicFramePr>
        <p:xfrm>
          <a:off x="533400" y="1229115"/>
          <a:ext cx="10774680" cy="504707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89800">
                  <a:extLst>
                    <a:ext uri="{9D8B030D-6E8A-4147-A177-3AD203B41FA5}">
                      <a16:colId xmlns:a16="http://schemas.microsoft.com/office/drawing/2014/main" val="1141212791"/>
                    </a:ext>
                  </a:extLst>
                </a:gridCol>
                <a:gridCol w="7184880">
                  <a:extLst>
                    <a:ext uri="{9D8B030D-6E8A-4147-A177-3AD203B41FA5}">
                      <a16:colId xmlns:a16="http://schemas.microsoft.com/office/drawing/2014/main" val="3992581810"/>
                    </a:ext>
                  </a:extLst>
                </a:gridCol>
              </a:tblGrid>
              <a:tr h="437982">
                <a:tc>
                  <a:txBody>
                    <a:bodyPr/>
                    <a:lstStyle/>
                    <a:p>
                      <a:endParaRPr lang="en-GB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800" dirty="0"/>
                        <a:t>Prospective RCT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06022167"/>
                  </a:ext>
                </a:extLst>
              </a:tr>
              <a:tr h="766468">
                <a:tc>
                  <a:txBody>
                    <a:bodyPr/>
                    <a:lstStyle/>
                    <a:p>
                      <a:r>
                        <a:rPr lang="en-GB" sz="2800" dirty="0"/>
                        <a:t>Design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800" dirty="0"/>
                        <a:t>Randomised parallel assignment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02895183"/>
                  </a:ext>
                </a:extLst>
              </a:tr>
              <a:tr h="766468">
                <a:tc>
                  <a:txBody>
                    <a:bodyPr/>
                    <a:lstStyle/>
                    <a:p>
                      <a:r>
                        <a:rPr lang="en-GB" sz="2800" dirty="0"/>
                        <a:t>Study population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800" dirty="0"/>
                        <a:t>Pre-hospital haemorrhagic shock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53221587"/>
                  </a:ext>
                </a:extLst>
              </a:tr>
              <a:tr h="437982">
                <a:tc>
                  <a:txBody>
                    <a:bodyPr/>
                    <a:lstStyle/>
                    <a:p>
                      <a:r>
                        <a:rPr lang="en-GB" sz="2800" dirty="0"/>
                        <a:t>Participants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800" dirty="0"/>
                        <a:t>1020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44258538"/>
                  </a:ext>
                </a:extLst>
              </a:tr>
              <a:tr h="766468">
                <a:tc>
                  <a:txBody>
                    <a:bodyPr/>
                    <a:lstStyle/>
                    <a:p>
                      <a:r>
                        <a:rPr lang="en-GB" sz="2800" dirty="0"/>
                        <a:t>Comparators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800" dirty="0"/>
                        <a:t>Up to 2 units WB pre-hospital versus standard of care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84577810"/>
                  </a:ext>
                </a:extLst>
              </a:tr>
              <a:tr h="766468">
                <a:tc>
                  <a:txBody>
                    <a:bodyPr/>
                    <a:lstStyle/>
                    <a:p>
                      <a:r>
                        <a:rPr lang="en-GB" sz="2800" dirty="0"/>
                        <a:t>Primary endpoint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800" dirty="0"/>
                        <a:t>30d mortality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2875608"/>
                  </a:ext>
                </a:extLst>
              </a:tr>
              <a:tr h="766468">
                <a:tc>
                  <a:txBody>
                    <a:bodyPr/>
                    <a:lstStyle/>
                    <a:p>
                      <a:r>
                        <a:rPr lang="en-GB" sz="2800" dirty="0"/>
                        <a:t>Secondary endpoints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800" dirty="0"/>
                        <a:t>Numerous including age of blood (1-14d v &gt;14d)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08141732"/>
                  </a:ext>
                </a:extLst>
              </a:tr>
            </a:tbl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BE157CD6-FBDB-466C-B9ED-E3D19DC2D8BD}"/>
              </a:ext>
            </a:extLst>
          </p:cNvPr>
          <p:cNvSpPr txBox="1"/>
          <p:nvPr/>
        </p:nvSpPr>
        <p:spPr>
          <a:xfrm>
            <a:off x="655320" y="6388783"/>
            <a:ext cx="44671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rgbClr val="FF0000"/>
                </a:solidFill>
              </a:rPr>
              <a:t>Recruiting : Due to complete mid 2025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7AB8400-821E-4F8F-8406-41BEA36122AF}"/>
              </a:ext>
            </a:extLst>
          </p:cNvPr>
          <p:cNvSpPr txBox="1"/>
          <p:nvPr/>
        </p:nvSpPr>
        <p:spPr>
          <a:xfrm>
            <a:off x="8715413" y="6325130"/>
            <a:ext cx="26993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err="1">
                <a:solidFill>
                  <a:srgbClr val="FF0000"/>
                </a:solidFill>
              </a:rPr>
              <a:t>Source:clinicaltrials.gov</a:t>
            </a:r>
            <a:endParaRPr lang="en-GB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232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87188E-00EB-4A16-8735-36FF0951E5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57011"/>
            <a:ext cx="9304338" cy="777875"/>
          </a:xfrm>
        </p:spPr>
        <p:txBody>
          <a:bodyPr/>
          <a:lstStyle/>
          <a:p>
            <a:r>
              <a:rPr lang="en-GB" dirty="0"/>
              <a:t>Conflicts of interest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5689040-2DA5-4C8C-B097-345BAC1E4BA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312642"/>
            <a:ext cx="10515600" cy="1603375"/>
          </a:xfrm>
        </p:spPr>
        <p:txBody>
          <a:bodyPr/>
          <a:lstStyle/>
          <a:p>
            <a:r>
              <a:rPr lang="en-GB" dirty="0"/>
              <a:t>I am a member of Terumo BCT’s Advisory Board, who make filters for LD whole blood</a:t>
            </a:r>
          </a:p>
          <a:p>
            <a:r>
              <a:rPr lang="en-GB" dirty="0"/>
              <a:t>I work for a national blood provider!</a:t>
            </a:r>
          </a:p>
        </p:txBody>
      </p:sp>
    </p:spTree>
    <p:extLst>
      <p:ext uri="{BB962C8B-B14F-4D97-AF65-F5344CB8AC3E}">
        <p14:creationId xmlns:p14="http://schemas.microsoft.com/office/powerpoint/2010/main" val="298310223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D6D3DE-1EA5-40C5-A1B0-D06C2C8305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3021" y="206505"/>
            <a:ext cx="4105470" cy="1325563"/>
          </a:xfrm>
        </p:spPr>
        <p:txBody>
          <a:bodyPr/>
          <a:lstStyle/>
          <a:p>
            <a:r>
              <a:rPr lang="en-GB" dirty="0"/>
              <a:t>TSTORHM study</a:t>
            </a:r>
            <a:br>
              <a:rPr lang="en-GB" dirty="0"/>
            </a:br>
            <a:r>
              <a:rPr lang="en-GB" dirty="0"/>
              <a:t> - France</a:t>
            </a:r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8637978E-EABA-42CE-877C-F7E864B211D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80581511"/>
              </p:ext>
            </p:extLst>
          </p:nvPr>
        </p:nvGraphicFramePr>
        <p:xfrm>
          <a:off x="195943" y="1682588"/>
          <a:ext cx="5570376" cy="4572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74237">
                  <a:extLst>
                    <a:ext uri="{9D8B030D-6E8A-4147-A177-3AD203B41FA5}">
                      <a16:colId xmlns:a16="http://schemas.microsoft.com/office/drawing/2014/main" val="1141212791"/>
                    </a:ext>
                  </a:extLst>
                </a:gridCol>
                <a:gridCol w="4096139">
                  <a:extLst>
                    <a:ext uri="{9D8B030D-6E8A-4147-A177-3AD203B41FA5}">
                      <a16:colId xmlns:a16="http://schemas.microsoft.com/office/drawing/2014/main" val="3992581810"/>
                    </a:ext>
                  </a:extLst>
                </a:gridCol>
              </a:tblGrid>
              <a:tr h="315312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14708395"/>
                  </a:ext>
                </a:extLst>
              </a:tr>
              <a:tr h="315312">
                <a:tc>
                  <a:txBody>
                    <a:bodyPr/>
                    <a:lstStyle/>
                    <a:p>
                      <a:r>
                        <a:rPr lang="en-GB" dirty="0"/>
                        <a:t>Design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Prospective RCT non-inferiority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06022167"/>
                  </a:ext>
                </a:extLst>
              </a:tr>
              <a:tr h="551796">
                <a:tc>
                  <a:txBody>
                    <a:bodyPr/>
                    <a:lstStyle/>
                    <a:p>
                      <a:r>
                        <a:rPr lang="en-GB" dirty="0"/>
                        <a:t>Study population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Trauma triggering MTP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53221587"/>
                  </a:ext>
                </a:extLst>
              </a:tr>
              <a:tr h="315312">
                <a:tc>
                  <a:txBody>
                    <a:bodyPr/>
                    <a:lstStyle/>
                    <a:p>
                      <a:r>
                        <a:rPr lang="en-GB" dirty="0"/>
                        <a:t>Sample size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164 (82 per arm)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44258538"/>
                  </a:ext>
                </a:extLst>
              </a:tr>
              <a:tr h="315312">
                <a:tc>
                  <a:txBody>
                    <a:bodyPr/>
                    <a:lstStyle/>
                    <a:p>
                      <a:r>
                        <a:rPr lang="en-GB" dirty="0"/>
                        <a:t>Comparators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WB (up to 6 units) v component therapy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84577810"/>
                  </a:ext>
                </a:extLst>
              </a:tr>
              <a:tr h="315312">
                <a:tc>
                  <a:txBody>
                    <a:bodyPr/>
                    <a:lstStyle/>
                    <a:p>
                      <a:r>
                        <a:rPr lang="en-GB" dirty="0"/>
                        <a:t>WB used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Terumo filter, 21d shelf-life, ‘recycled at 7-14d’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35007086"/>
                  </a:ext>
                </a:extLst>
              </a:tr>
              <a:tr h="551796">
                <a:tc>
                  <a:txBody>
                    <a:bodyPr/>
                    <a:lstStyle/>
                    <a:p>
                      <a:r>
                        <a:rPr lang="en-GB" dirty="0"/>
                        <a:t>Primary endpoint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MA by TEG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2875608"/>
                  </a:ext>
                </a:extLst>
              </a:tr>
              <a:tr h="1024763">
                <a:tc>
                  <a:txBody>
                    <a:bodyPr/>
                    <a:lstStyle/>
                    <a:p>
                      <a:r>
                        <a:rPr lang="en-GB" dirty="0"/>
                        <a:t>Secondary endpoints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Laboratory markers of haemolysis</a:t>
                      </a:r>
                    </a:p>
                    <a:p>
                      <a:r>
                        <a:rPr lang="en-GB" dirty="0"/>
                        <a:t>2h &amp; 30d mortality</a:t>
                      </a:r>
                    </a:p>
                    <a:p>
                      <a:r>
                        <a:rPr lang="en-GB" dirty="0"/>
                        <a:t>Units transfused</a:t>
                      </a:r>
                    </a:p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08141732"/>
                  </a:ext>
                </a:extLst>
              </a:tr>
            </a:tbl>
          </a:graphicData>
        </a:graphic>
      </p:graphicFrame>
      <p:sp>
        <p:nvSpPr>
          <p:cNvPr id="5" name="Title 1">
            <a:extLst>
              <a:ext uri="{FF2B5EF4-FFF2-40B4-BE49-F238E27FC236}">
                <a16:creationId xmlns:a16="http://schemas.microsoft.com/office/drawing/2014/main" id="{2D66D717-8C10-4F7E-BD18-08F53A77361C}"/>
              </a:ext>
            </a:extLst>
          </p:cNvPr>
          <p:cNvSpPr txBox="1">
            <a:spLocks/>
          </p:cNvSpPr>
          <p:nvPr/>
        </p:nvSpPr>
        <p:spPr>
          <a:xfrm>
            <a:off x="7452048" y="206505"/>
            <a:ext cx="3666931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en-GB" dirty="0"/>
              <a:t>SWiFT study</a:t>
            </a:r>
          </a:p>
          <a:p>
            <a:pPr fontAlgn="auto">
              <a:spcAft>
                <a:spcPts val="0"/>
              </a:spcAft>
            </a:pPr>
            <a:r>
              <a:rPr lang="en-GB" dirty="0"/>
              <a:t> - England</a:t>
            </a:r>
          </a:p>
        </p:txBody>
      </p:sp>
      <p:graphicFrame>
        <p:nvGraphicFramePr>
          <p:cNvPr id="6" name="Table 4">
            <a:extLst>
              <a:ext uri="{FF2B5EF4-FFF2-40B4-BE49-F238E27FC236}">
                <a16:creationId xmlns:a16="http://schemas.microsoft.com/office/drawing/2014/main" id="{A8CED2BC-C736-44E4-A3EA-7343BAEE036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9108318"/>
              </p:ext>
            </p:extLst>
          </p:nvPr>
        </p:nvGraphicFramePr>
        <p:xfrm>
          <a:off x="6096000" y="1682588"/>
          <a:ext cx="6055568" cy="5120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91901">
                  <a:extLst>
                    <a:ext uri="{9D8B030D-6E8A-4147-A177-3AD203B41FA5}">
                      <a16:colId xmlns:a16="http://schemas.microsoft.com/office/drawing/2014/main" val="1141212791"/>
                    </a:ext>
                  </a:extLst>
                </a:gridCol>
                <a:gridCol w="4663667">
                  <a:extLst>
                    <a:ext uri="{9D8B030D-6E8A-4147-A177-3AD203B41FA5}">
                      <a16:colId xmlns:a16="http://schemas.microsoft.com/office/drawing/2014/main" val="3992581810"/>
                    </a:ext>
                  </a:extLst>
                </a:gridCol>
              </a:tblGrid>
              <a:tr h="334349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14708395"/>
                  </a:ext>
                </a:extLst>
              </a:tr>
              <a:tr h="334349">
                <a:tc>
                  <a:txBody>
                    <a:bodyPr/>
                    <a:lstStyle/>
                    <a:p>
                      <a:r>
                        <a:rPr lang="en-GB" dirty="0"/>
                        <a:t>Design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Prospective multi-centre unblinded RCT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06022167"/>
                  </a:ext>
                </a:extLst>
              </a:tr>
              <a:tr h="585111">
                <a:tc>
                  <a:txBody>
                    <a:bodyPr/>
                    <a:lstStyle/>
                    <a:p>
                      <a:r>
                        <a:rPr lang="en-GB" dirty="0"/>
                        <a:t>Study population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Pre-hospital major traumatic haemorrhage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53221587"/>
                  </a:ext>
                </a:extLst>
              </a:tr>
              <a:tr h="334349">
                <a:tc>
                  <a:txBody>
                    <a:bodyPr/>
                    <a:lstStyle/>
                    <a:p>
                      <a:r>
                        <a:rPr lang="en-GB" dirty="0"/>
                        <a:t>Sample size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848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44258538"/>
                  </a:ext>
                </a:extLst>
              </a:tr>
              <a:tr h="585111">
                <a:tc>
                  <a:txBody>
                    <a:bodyPr/>
                    <a:lstStyle/>
                    <a:p>
                      <a:r>
                        <a:rPr lang="en-GB" dirty="0"/>
                        <a:t>Comparators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Wb (up to 2 units) v standard of care (RBC + plasma)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84577810"/>
                  </a:ext>
                </a:extLst>
              </a:tr>
              <a:tr h="334349">
                <a:tc>
                  <a:txBody>
                    <a:bodyPr/>
                    <a:lstStyle/>
                    <a:p>
                      <a:r>
                        <a:rPr lang="en-GB" dirty="0"/>
                        <a:t>WB used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Terumo filter, 21d shelf-life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35007086"/>
                  </a:ext>
                </a:extLst>
              </a:tr>
              <a:tr h="835873">
                <a:tc>
                  <a:txBody>
                    <a:bodyPr/>
                    <a:lstStyle/>
                    <a:p>
                      <a:r>
                        <a:rPr lang="en-GB" dirty="0"/>
                        <a:t>Primary endpoint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all-cause mortality or received ≥10 units of any blood components ≤24 hours from randomisation 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2875608"/>
                  </a:ext>
                </a:extLst>
              </a:tr>
              <a:tr h="1337397">
                <a:tc>
                  <a:txBody>
                    <a:bodyPr/>
                    <a:lstStyle/>
                    <a:p>
                      <a:r>
                        <a:rPr lang="en-GB" dirty="0"/>
                        <a:t>Secondary endpoints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Morbidity &amp; Mortality 30, 90 days</a:t>
                      </a:r>
                    </a:p>
                    <a:p>
                      <a:r>
                        <a:rPr lang="en-GB" dirty="0"/>
                        <a:t>Hospital resource to discharge</a:t>
                      </a:r>
                    </a:p>
                    <a:p>
                      <a:pPr marL="0" indent="0">
                        <a:buFontTx/>
                        <a:buNone/>
                      </a:pPr>
                      <a:r>
                        <a:rPr lang="en-GB" dirty="0"/>
                        <a:t>Cost-effectiveness </a:t>
                      </a:r>
                    </a:p>
                    <a:p>
                      <a:pPr marL="0" indent="0">
                        <a:buFontTx/>
                        <a:buNone/>
                      </a:pPr>
                      <a:r>
                        <a:rPr lang="en-GB" dirty="0"/>
                        <a:t>Health-related quality of life at 90 days</a:t>
                      </a:r>
                    </a:p>
                    <a:p>
                      <a:r>
                        <a:rPr lang="en-GB" dirty="0"/>
                        <a:t>Safety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0814173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5882297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title"/>
          </p:nvPr>
        </p:nvSpPr>
        <p:spPr>
          <a:xfrm>
            <a:off x="334963" y="2644774"/>
            <a:ext cx="11449600" cy="1582451"/>
          </a:xfrm>
        </p:spPr>
        <p:txBody>
          <a:bodyPr/>
          <a:lstStyle/>
          <a:p>
            <a:pPr eaLnBrk="1" hangingPunct="1"/>
            <a:r>
              <a:rPr lang="en-GB" altLang="en-US" dirty="0"/>
              <a:t>Thank you! </a:t>
            </a:r>
          </a:p>
        </p:txBody>
      </p:sp>
      <p:sp>
        <p:nvSpPr>
          <p:cNvPr id="11267" name="Rectangle 3"/>
          <p:cNvSpPr>
            <a:spLocks noGrp="1"/>
          </p:cNvSpPr>
          <p:nvPr>
            <p:ph type="body" idx="1"/>
          </p:nvPr>
        </p:nvSpPr>
        <p:spPr>
          <a:xfrm>
            <a:off x="370994" y="4227225"/>
            <a:ext cx="9490172" cy="10896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GB" altLang="en-US" sz="2800" dirty="0"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rebecca.cardigan@nhsbt.nhs.uk</a:t>
            </a:r>
            <a:endParaRPr lang="en-GB" altLang="en-US" sz="2800" dirty="0"/>
          </a:p>
          <a:p>
            <a:pPr>
              <a:lnSpc>
                <a:spcPct val="80000"/>
              </a:lnSpc>
            </a:pPr>
            <a:r>
              <a:rPr lang="en-GB" altLang="en-US" sz="2800" dirty="0"/>
              <a:t>Or connect with me via LinkedIn</a:t>
            </a:r>
          </a:p>
          <a:p>
            <a:pPr>
              <a:lnSpc>
                <a:spcPct val="80000"/>
              </a:lnSpc>
            </a:pPr>
            <a:endParaRPr lang="en-GB" altLang="en-US" sz="2800" dirty="0"/>
          </a:p>
          <a:p>
            <a:pPr>
              <a:lnSpc>
                <a:spcPct val="80000"/>
              </a:lnSpc>
            </a:pPr>
            <a:endParaRPr lang="en-GB" altLang="en-US" sz="2800" dirty="0"/>
          </a:p>
        </p:txBody>
      </p:sp>
      <p:pic>
        <p:nvPicPr>
          <p:cNvPr id="4" name="Picture 3" descr="A group of people standing in front of a helicopter&#10;&#10;Description automatically generated with low confidence">
            <a:extLst>
              <a:ext uri="{FF2B5EF4-FFF2-40B4-BE49-F238E27FC236}">
                <a16:creationId xmlns:a16="http://schemas.microsoft.com/office/drawing/2014/main" id="{D7CE8010-D1AC-498C-9943-29A27ABB4C3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244" r="3778"/>
          <a:stretch/>
        </p:blipFill>
        <p:spPr>
          <a:xfrm>
            <a:off x="5913120" y="115977"/>
            <a:ext cx="1996440" cy="1576508"/>
          </a:xfrm>
          <a:prstGeom prst="rect">
            <a:avLst/>
          </a:prstGeom>
        </p:spPr>
      </p:pic>
      <p:pic>
        <p:nvPicPr>
          <p:cNvPr id="1026" name="Picture 2" descr="University of Cambridge logo | Cambridge Biomedical Research Centre">
            <a:extLst>
              <a:ext uri="{FF2B5EF4-FFF2-40B4-BE49-F238E27FC236}">
                <a16:creationId xmlns:a16="http://schemas.microsoft.com/office/drawing/2014/main" id="{607248EE-C16A-44BF-B6AC-B840E984DA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935" y="43023"/>
            <a:ext cx="2687216" cy="13436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431393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87188E-00EB-4A16-8735-36FF0951E5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57011"/>
            <a:ext cx="9304338" cy="777875"/>
          </a:xfrm>
        </p:spPr>
        <p:txBody>
          <a:bodyPr/>
          <a:lstStyle/>
          <a:p>
            <a:r>
              <a:rPr lang="en-GB" dirty="0"/>
              <a:t>Content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5689040-2DA5-4C8C-B097-345BAC1E4BA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3418179"/>
          </a:xfrm>
        </p:spPr>
        <p:txBody>
          <a:bodyPr/>
          <a:lstStyle/>
          <a:p>
            <a:r>
              <a:rPr lang="en-GB" dirty="0"/>
              <a:t>What is the clinical need/benefit v current standard of care?</a:t>
            </a:r>
          </a:p>
          <a:p>
            <a:r>
              <a:rPr lang="en-GB" dirty="0"/>
              <a:t>Donor selection</a:t>
            </a:r>
          </a:p>
          <a:p>
            <a:r>
              <a:rPr lang="en-GB" dirty="0"/>
              <a:t>Manufacture and storage of the product</a:t>
            </a:r>
          </a:p>
          <a:p>
            <a:r>
              <a:rPr lang="en-GB" dirty="0"/>
              <a:t>Cost and logistics</a:t>
            </a:r>
          </a:p>
          <a:p>
            <a:r>
              <a:rPr lang="en-GB" dirty="0"/>
              <a:t>What are the outstanding research questions?</a:t>
            </a: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FB9ECBC2-C25B-4278-BF1A-C59833B5323B}"/>
              </a:ext>
            </a:extLst>
          </p:cNvPr>
          <p:cNvSpPr/>
          <p:nvPr/>
        </p:nvSpPr>
        <p:spPr>
          <a:xfrm>
            <a:off x="526775" y="4840357"/>
            <a:ext cx="10827026" cy="1590260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These considerations differ depending on current standard of care, nature of blood supplier &amp; local societal considerations in relation to risk</a:t>
            </a:r>
          </a:p>
        </p:txBody>
      </p:sp>
    </p:spTree>
    <p:extLst>
      <p:ext uri="{BB962C8B-B14F-4D97-AF65-F5344CB8AC3E}">
        <p14:creationId xmlns:p14="http://schemas.microsoft.com/office/powerpoint/2010/main" val="118007743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F3460A-033B-4D8B-8788-1CC65E3E5D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330729"/>
            <a:ext cx="11277600" cy="777875"/>
          </a:xfrm>
        </p:spPr>
        <p:txBody>
          <a:bodyPr/>
          <a:lstStyle/>
          <a:p>
            <a:r>
              <a:rPr lang="en-GB" dirty="0"/>
              <a:t>Perceived benefits of whole blood transfusion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03AC3FB-7E0B-4FAE-BE93-72FDB3AE3D6C}"/>
              </a:ext>
            </a:extLst>
          </p:cNvPr>
          <p:cNvSpPr txBox="1"/>
          <p:nvPr/>
        </p:nvSpPr>
        <p:spPr>
          <a:xfrm>
            <a:off x="5779772" y="3810937"/>
            <a:ext cx="309372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/>
              <a:t>Simpler/reduced time to administer</a:t>
            </a:r>
          </a:p>
          <a:p>
            <a:endParaRPr lang="en-GB" sz="3200" b="1" dirty="0"/>
          </a:p>
        </p:txBody>
      </p:sp>
      <p:pic>
        <p:nvPicPr>
          <p:cNvPr id="11" name="Graphic 10" descr="Ambulance with solid fill">
            <a:extLst>
              <a:ext uri="{FF2B5EF4-FFF2-40B4-BE49-F238E27FC236}">
                <a16:creationId xmlns:a16="http://schemas.microsoft.com/office/drawing/2014/main" id="{B5E2368A-2699-4068-958D-F5CDC11AA34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444241" y="3120986"/>
            <a:ext cx="2423159" cy="2423159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164588A2-B1FE-411D-924A-B573CC228483}"/>
              </a:ext>
            </a:extLst>
          </p:cNvPr>
          <p:cNvSpPr txBox="1"/>
          <p:nvPr/>
        </p:nvSpPr>
        <p:spPr>
          <a:xfrm>
            <a:off x="2461259" y="1953450"/>
            <a:ext cx="382524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/>
              <a:t>Balanced resuscitation</a:t>
            </a:r>
          </a:p>
          <a:p>
            <a:r>
              <a:rPr lang="en-GB" sz="2800" dirty="0"/>
              <a:t>1:1:1</a:t>
            </a:r>
          </a:p>
          <a:p>
            <a:endParaRPr lang="en-GB" sz="3200" b="1" dirty="0"/>
          </a:p>
        </p:txBody>
      </p:sp>
      <p:pic>
        <p:nvPicPr>
          <p:cNvPr id="16" name="Graphic 15" descr="Scales of justice with solid fill">
            <a:extLst>
              <a:ext uri="{FF2B5EF4-FFF2-40B4-BE49-F238E27FC236}">
                <a16:creationId xmlns:a16="http://schemas.microsoft.com/office/drawing/2014/main" id="{AA2E48FD-733D-4B29-B586-5F687BB2532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47700" y="1749386"/>
            <a:ext cx="1371600" cy="1371600"/>
          </a:xfrm>
          <a:prstGeom prst="rect">
            <a:avLst/>
          </a:prstGeom>
        </p:spPr>
      </p:pic>
      <p:pic>
        <p:nvPicPr>
          <p:cNvPr id="18" name="Graphic 17" descr="Water with solid fill">
            <a:extLst>
              <a:ext uri="{FF2B5EF4-FFF2-40B4-BE49-F238E27FC236}">
                <a16:creationId xmlns:a16="http://schemas.microsoft.com/office/drawing/2014/main" id="{D3084CB5-22EA-4F7A-8014-B738B5F8D1E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7639051" y="1535373"/>
            <a:ext cx="914400" cy="914400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F7B8AD5B-52BF-4120-9887-850C3776AA3E}"/>
              </a:ext>
            </a:extLst>
          </p:cNvPr>
          <p:cNvSpPr txBox="1"/>
          <p:nvPr/>
        </p:nvSpPr>
        <p:spPr>
          <a:xfrm>
            <a:off x="9033511" y="1474175"/>
            <a:ext cx="370332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/>
              <a:t>Improved efficacy/reduced transfusion requirements</a:t>
            </a:r>
          </a:p>
          <a:p>
            <a:endParaRPr lang="en-GB" sz="3200" b="1" dirty="0"/>
          </a:p>
        </p:txBody>
      </p:sp>
      <p:pic>
        <p:nvPicPr>
          <p:cNvPr id="20" name="Graphic 19" descr="Water with solid fill">
            <a:extLst>
              <a:ext uri="{FF2B5EF4-FFF2-40B4-BE49-F238E27FC236}">
                <a16:creationId xmlns:a16="http://schemas.microsoft.com/office/drawing/2014/main" id="{993842E2-6B4B-4076-9398-6706E900E77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7959092" y="2085818"/>
            <a:ext cx="914400" cy="914400"/>
          </a:xfrm>
          <a:prstGeom prst="rect">
            <a:avLst/>
          </a:prstGeom>
        </p:spPr>
      </p:pic>
      <p:pic>
        <p:nvPicPr>
          <p:cNvPr id="21" name="Graphic 20" descr="Water with solid fill">
            <a:extLst>
              <a:ext uri="{FF2B5EF4-FFF2-40B4-BE49-F238E27FC236}">
                <a16:creationId xmlns:a16="http://schemas.microsoft.com/office/drawing/2014/main" id="{40677C3B-B4F9-4CB5-BE58-F886F414917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7486651" y="2248439"/>
            <a:ext cx="914400" cy="914400"/>
          </a:xfrm>
          <a:prstGeom prst="rect">
            <a:avLst/>
          </a:prstGeom>
        </p:spPr>
      </p:pic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01B6B670-CFBA-45D7-BC97-9C0D2A63AC0E}"/>
              </a:ext>
            </a:extLst>
          </p:cNvPr>
          <p:cNvSpPr/>
          <p:nvPr/>
        </p:nvSpPr>
        <p:spPr>
          <a:xfrm>
            <a:off x="636270" y="5576989"/>
            <a:ext cx="10919460" cy="777875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Can we reduce the mortality of patients from traumatic major haemorrhage?</a:t>
            </a:r>
          </a:p>
        </p:txBody>
      </p:sp>
    </p:spTree>
    <p:extLst>
      <p:ext uri="{BB962C8B-B14F-4D97-AF65-F5344CB8AC3E}">
        <p14:creationId xmlns:p14="http://schemas.microsoft.com/office/powerpoint/2010/main" val="326108299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5A7B78-8AA3-4AF8-989F-0CADB139AA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" y="322579"/>
            <a:ext cx="11018520" cy="1262381"/>
          </a:xfrm>
        </p:spPr>
        <p:txBody>
          <a:bodyPr/>
          <a:lstStyle/>
          <a:p>
            <a:r>
              <a:rPr lang="en-GB" dirty="0"/>
              <a:t>Evidence that WB is superior to component therapy is lacking</a:t>
            </a:r>
          </a:p>
        </p:txBody>
      </p:sp>
      <p:pic>
        <p:nvPicPr>
          <p:cNvPr id="6" name="Picture 3">
            <a:extLst>
              <a:ext uri="{FF2B5EF4-FFF2-40B4-BE49-F238E27FC236}">
                <a16:creationId xmlns:a16="http://schemas.microsoft.com/office/drawing/2014/main" id="{87E00729-D445-491B-98BD-60BF70FFCF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1768" y="992725"/>
            <a:ext cx="4947552" cy="56586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FFF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7" name="Text Box 4">
            <a:extLst>
              <a:ext uri="{FF2B5EF4-FFF2-40B4-BE49-F238E27FC236}">
                <a16:creationId xmlns:a16="http://schemas.microsoft.com/office/drawing/2014/main" id="{91AACAE6-555A-43F2-9943-9BD42A19063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9029" y="6419489"/>
            <a:ext cx="3918651" cy="2318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FFF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msgothic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msgothic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msgothic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msgothic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msgothic" charset="0"/>
              </a:defRPr>
            </a:lvl5pPr>
            <a:lvl6pPr marL="1536700" indent="-2159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msgothic" charset="0"/>
              </a:defRPr>
            </a:lvl6pPr>
            <a:lvl7pPr marL="1993900" indent="-2159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msgothic" charset="0"/>
              </a:defRPr>
            </a:lvl7pPr>
            <a:lvl8pPr marL="2451100" indent="-2159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msgothic" charset="0"/>
              </a:defRPr>
            </a:lvl8pPr>
            <a:lvl9pPr marL="2908300" indent="-2159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msgothic" charset="0"/>
              </a:defRPr>
            </a:lvl9pPr>
          </a:lstStyle>
          <a:p>
            <a:pPr defTabSz="414772" eaLnBrk="1">
              <a:lnSpc>
                <a:spcPct val="93000"/>
              </a:lnSpc>
              <a:buClr>
                <a:srgbClr val="000000"/>
              </a:buClr>
              <a:buSzPct val="45000"/>
              <a:tabLst>
                <a:tab pos="656722" algn="l"/>
                <a:tab pos="1313444" algn="l"/>
                <a:tab pos="1970166" algn="l"/>
                <a:tab pos="2626888" algn="l"/>
                <a:tab pos="3283610" algn="l"/>
              </a:tabLst>
            </a:pPr>
            <a:r>
              <a:rPr lang="en-GB" altLang="en-US" sz="1200" b="1" dirty="0">
                <a:latin typeface="Arial" panose="020B0604020202020204" pitchFamily="34" charset="0"/>
              </a:rPr>
              <a:t>Pascale Avery et al. </a:t>
            </a:r>
            <a:r>
              <a:rPr lang="en-GB" altLang="en-US" sz="1200" b="1" dirty="0" err="1">
                <a:latin typeface="Arial" panose="020B0604020202020204" pitchFamily="34" charset="0"/>
              </a:rPr>
              <a:t>Emerg</a:t>
            </a:r>
            <a:r>
              <a:rPr lang="en-GB" altLang="en-US" sz="1200" b="1" dirty="0">
                <a:latin typeface="Arial" panose="020B0604020202020204" pitchFamily="34" charset="0"/>
              </a:rPr>
              <a:t> Med J 2020;37:370-378</a:t>
            </a:r>
          </a:p>
        </p:txBody>
      </p:sp>
    </p:spTree>
    <p:extLst>
      <p:ext uri="{BB962C8B-B14F-4D97-AF65-F5344CB8AC3E}">
        <p14:creationId xmlns:p14="http://schemas.microsoft.com/office/powerpoint/2010/main" val="155782728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Screen Shot 2020-06-27 at 13.13.06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7578" y="3587881"/>
            <a:ext cx="3759986" cy="2614989"/>
          </a:xfrm>
          <a:prstGeom prst="rect">
            <a:avLst/>
          </a:prstGeom>
        </p:spPr>
      </p:pic>
      <p:pic>
        <p:nvPicPr>
          <p:cNvPr id="9" name="Picture 8" descr="Screen Shot 2020-06-27 at 13.20.23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5512" y="3626539"/>
            <a:ext cx="4104456" cy="2537671"/>
          </a:xfrm>
          <a:prstGeom prst="rect">
            <a:avLst/>
          </a:prstGeom>
        </p:spPr>
      </p:pic>
      <p:pic>
        <p:nvPicPr>
          <p:cNvPr id="6" name="Picture 5" descr="Screen Shot 2020-06-27 at 13.14.05.png">
            <a:extLst>
              <a:ext uri="{FF2B5EF4-FFF2-40B4-BE49-F238E27FC236}">
                <a16:creationId xmlns:a16="http://schemas.microsoft.com/office/drawing/2014/main" id="{94499C09-6394-4689-B7A5-E16EA7B7B7F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5512" y="899401"/>
            <a:ext cx="3900632" cy="2731683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E32F484C-FD38-49E0-8950-E2B1B7BA4C67}"/>
              </a:ext>
            </a:extLst>
          </p:cNvPr>
          <p:cNvSpPr/>
          <p:nvPr/>
        </p:nvSpPr>
        <p:spPr>
          <a:xfrm>
            <a:off x="1605512" y="195780"/>
            <a:ext cx="674152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Practical advantages – simulation exercise </a:t>
            </a: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74DA55C3-4950-49DE-BCDD-26ECAB51CDDF}"/>
              </a:ext>
            </a:extLst>
          </p:cNvPr>
          <p:cNvSpPr/>
          <p:nvPr/>
        </p:nvSpPr>
        <p:spPr>
          <a:xfrm>
            <a:off x="5951984" y="1001517"/>
            <a:ext cx="4464496" cy="22483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69875" marR="0" lvl="0" indent="-269875" algn="l" defTabSz="457200" rtl="0" eaLnBrk="1" fontAlgn="auto" latinLnBrk="0" hangingPunct="1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2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Cross-over study comparing 3 arms: </a:t>
            </a: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  LD WB</a:t>
            </a: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 RBC + 2 thawed FFP </a:t>
            </a: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 RBC + 2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Lyoplas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MS Mincho" panose="02020609040205080304" pitchFamily="49" charset="-128"/>
                <a:cs typeface="+mn-cs"/>
              </a:rPr>
              <a:t>The same scenario was tested with 6 emergency team members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4DF4994C-6817-489B-A54F-CFAD0E2F7CCD}"/>
              </a:ext>
            </a:extLst>
          </p:cNvPr>
          <p:cNvSpPr/>
          <p:nvPr/>
        </p:nvSpPr>
        <p:spPr>
          <a:xfrm>
            <a:off x="4151785" y="6419238"/>
            <a:ext cx="560268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Harriet Tucker (QMUL) &amp; Anne Weaver (Barts Health)</a:t>
            </a:r>
            <a:endParaRPr kumimoji="0" lang="en-GB" altLang="en-US" sz="1800" b="0" i="1" u="none" strike="noStrike" kern="1200" cap="none" spc="0" normalizeH="0" baseline="0" noProof="0" dirty="0">
              <a:ln>
                <a:noFill/>
              </a:ln>
              <a:solidFill>
                <a:srgbClr val="0072C6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547842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8C8FF6-2311-419F-97BE-C02BECA6C9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1040" y="441961"/>
            <a:ext cx="8858397" cy="869390"/>
          </a:xfrm>
        </p:spPr>
        <p:txBody>
          <a:bodyPr>
            <a:noAutofit/>
          </a:bodyPr>
          <a:lstStyle/>
          <a:p>
            <a:r>
              <a:rPr lang="en-GB" sz="3000" b="1" dirty="0">
                <a:solidFill>
                  <a:srgbClr val="0070C0"/>
                </a:solidFill>
                <a:latin typeface="+mn-lt"/>
              </a:rPr>
              <a:t>Results – simulation exercise  </a:t>
            </a:r>
          </a:p>
        </p:txBody>
      </p:sp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A3996AB3-0CE2-49FA-8D5D-6E9DE76DE66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09019916"/>
              </p:ext>
            </p:extLst>
          </p:nvPr>
        </p:nvGraphicFramePr>
        <p:xfrm>
          <a:off x="1290320" y="2520713"/>
          <a:ext cx="9743441" cy="2173206"/>
        </p:xfrm>
        <a:graphic>
          <a:graphicData uri="http://schemas.openxmlformats.org/drawingml/2006/table">
            <a:tbl>
              <a:tblPr firstRow="1" firstCol="1" bandRow="1">
                <a:tableStyleId>{1FECB4D8-DB02-4DC6-A0A2-4F2EBAE1DC90}</a:tableStyleId>
              </a:tblPr>
              <a:tblGrid>
                <a:gridCol w="1677238">
                  <a:extLst>
                    <a:ext uri="{9D8B030D-6E8A-4147-A177-3AD203B41FA5}">
                      <a16:colId xmlns:a16="http://schemas.microsoft.com/office/drawing/2014/main" val="9716474"/>
                    </a:ext>
                  </a:extLst>
                </a:gridCol>
                <a:gridCol w="1687910">
                  <a:extLst>
                    <a:ext uri="{9D8B030D-6E8A-4147-A177-3AD203B41FA5}">
                      <a16:colId xmlns:a16="http://schemas.microsoft.com/office/drawing/2014/main" val="3071334783"/>
                    </a:ext>
                  </a:extLst>
                </a:gridCol>
                <a:gridCol w="1480463">
                  <a:extLst>
                    <a:ext uri="{9D8B030D-6E8A-4147-A177-3AD203B41FA5}">
                      <a16:colId xmlns:a16="http://schemas.microsoft.com/office/drawing/2014/main" val="978589122"/>
                    </a:ext>
                  </a:extLst>
                </a:gridCol>
                <a:gridCol w="1057225">
                  <a:extLst>
                    <a:ext uri="{9D8B030D-6E8A-4147-A177-3AD203B41FA5}">
                      <a16:colId xmlns:a16="http://schemas.microsoft.com/office/drawing/2014/main" val="3883367479"/>
                    </a:ext>
                  </a:extLst>
                </a:gridCol>
                <a:gridCol w="1244747">
                  <a:extLst>
                    <a:ext uri="{9D8B030D-6E8A-4147-A177-3AD203B41FA5}">
                      <a16:colId xmlns:a16="http://schemas.microsoft.com/office/drawing/2014/main" val="2864010099"/>
                    </a:ext>
                  </a:extLst>
                </a:gridCol>
                <a:gridCol w="1164598">
                  <a:extLst>
                    <a:ext uri="{9D8B030D-6E8A-4147-A177-3AD203B41FA5}">
                      <a16:colId xmlns:a16="http://schemas.microsoft.com/office/drawing/2014/main" val="3809007269"/>
                    </a:ext>
                  </a:extLst>
                </a:gridCol>
                <a:gridCol w="1431260">
                  <a:extLst>
                    <a:ext uri="{9D8B030D-6E8A-4147-A177-3AD203B41FA5}">
                      <a16:colId xmlns:a16="http://schemas.microsoft.com/office/drawing/2014/main" val="388902918"/>
                    </a:ext>
                  </a:extLst>
                </a:gridCol>
              </a:tblGrid>
              <a:tr h="62293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</a:rPr>
                        <a:t>Arms</a:t>
                      </a:r>
                      <a:endParaRPr lang="en-GB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</a:rPr>
                        <a:t>Flow time</a:t>
                      </a:r>
                      <a:endParaRPr lang="en-GB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</a:rPr>
                        <a:t>Touch Time</a:t>
                      </a:r>
                      <a:endParaRPr lang="en-GB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</a:rPr>
                        <a:t>No. of steps</a:t>
                      </a:r>
                      <a:endParaRPr lang="en-GB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</a:rPr>
                        <a:t>No of equip.</a:t>
                      </a:r>
                      <a:endParaRPr lang="en-GB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</a:rPr>
                        <a:t>No of checks</a:t>
                      </a:r>
                      <a:endParaRPr lang="en-GB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</a:rPr>
                        <a:t>No of people </a:t>
                      </a:r>
                      <a:endParaRPr lang="en-GB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extLst>
                  <a:ext uri="{0D108BD9-81ED-4DB2-BD59-A6C34878D82A}">
                    <a16:rowId xmlns:a16="http://schemas.microsoft.com/office/drawing/2014/main" val="1445597594"/>
                  </a:ext>
                </a:extLst>
              </a:tr>
              <a:tr h="30440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>
                          <a:solidFill>
                            <a:schemeClr val="tx1"/>
                          </a:solidFill>
                          <a:effectLst/>
                        </a:rPr>
                        <a:t>2 RBC + 2 FFP</a:t>
                      </a:r>
                      <a:endParaRPr lang="en-GB" sz="1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</a:rPr>
                        <a:t>12min 20sec</a:t>
                      </a:r>
                      <a:endParaRPr lang="en-GB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</a:rPr>
                        <a:t>5min 21sec</a:t>
                      </a:r>
                      <a:endParaRPr lang="en-GB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</a:rPr>
                        <a:t>40</a:t>
                      </a:r>
                      <a:endParaRPr lang="en-GB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</a:rPr>
                        <a:t>10</a:t>
                      </a:r>
                      <a:endParaRPr lang="en-GB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</a:rPr>
                        <a:t>16</a:t>
                      </a:r>
                      <a:endParaRPr lang="en-GB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</a:rPr>
                        <a:t>2</a:t>
                      </a:r>
                      <a:endParaRPr lang="en-GB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extLst>
                  <a:ext uri="{0D108BD9-81ED-4DB2-BD59-A6C34878D82A}">
                    <a16:rowId xmlns:a16="http://schemas.microsoft.com/office/drawing/2014/main" val="3971560934"/>
                  </a:ext>
                </a:extLst>
              </a:tr>
              <a:tr h="62293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>
                          <a:solidFill>
                            <a:schemeClr val="tx1"/>
                          </a:solidFill>
                          <a:effectLst/>
                        </a:rPr>
                        <a:t>2 RBC + 2 </a:t>
                      </a:r>
                      <a:r>
                        <a:rPr lang="en-GB" sz="1800" dirty="0" err="1">
                          <a:solidFill>
                            <a:schemeClr val="tx1"/>
                          </a:solidFill>
                          <a:effectLst/>
                        </a:rPr>
                        <a:t>Lyoplas</a:t>
                      </a:r>
                      <a:endParaRPr lang="en-GB" sz="1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</a:rPr>
                        <a:t>18min 29sec</a:t>
                      </a:r>
                      <a:endParaRPr lang="en-GB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</a:rPr>
                        <a:t>15min 3sec</a:t>
                      </a:r>
                      <a:endParaRPr lang="en-GB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</a:rPr>
                        <a:t>46</a:t>
                      </a:r>
                      <a:endParaRPr lang="en-GB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</a:rPr>
                        <a:t>12</a:t>
                      </a:r>
                      <a:endParaRPr lang="en-GB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</a:rPr>
                        <a:t>16</a:t>
                      </a:r>
                      <a:endParaRPr lang="en-GB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</a:rPr>
                        <a:t>3</a:t>
                      </a:r>
                      <a:endParaRPr lang="en-GB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extLst>
                  <a:ext uri="{0D108BD9-81ED-4DB2-BD59-A6C34878D82A}">
                    <a16:rowId xmlns:a16="http://schemas.microsoft.com/office/drawing/2014/main" val="2815147775"/>
                  </a:ext>
                </a:extLst>
              </a:tr>
              <a:tr h="62293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>
                          <a:solidFill>
                            <a:schemeClr val="tx1"/>
                          </a:solidFill>
                          <a:effectLst/>
                        </a:rPr>
                        <a:t>2 LD WB</a:t>
                      </a:r>
                      <a:endParaRPr lang="en-GB" sz="1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</a:rPr>
                        <a:t>6min 31sec</a:t>
                      </a:r>
                      <a:endParaRPr lang="en-GB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</a:rPr>
                        <a:t>2min 31secs</a:t>
                      </a:r>
                      <a:endParaRPr lang="en-GB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</a:rPr>
                        <a:t>28</a:t>
                      </a:r>
                      <a:endParaRPr lang="en-GB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</a:rPr>
                        <a:t>4</a:t>
                      </a:r>
                      <a:endParaRPr lang="en-GB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</a:rPr>
                        <a:t>8</a:t>
                      </a:r>
                      <a:endParaRPr lang="en-GB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</a:rPr>
                        <a:t>2</a:t>
                      </a:r>
                      <a:endParaRPr lang="en-GB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extLst>
                  <a:ext uri="{0D108BD9-81ED-4DB2-BD59-A6C34878D82A}">
                    <a16:rowId xmlns:a16="http://schemas.microsoft.com/office/drawing/2014/main" val="3414060997"/>
                  </a:ext>
                </a:extLst>
              </a:tr>
            </a:tbl>
          </a:graphicData>
        </a:graphic>
      </p:graphicFrame>
      <p:sp>
        <p:nvSpPr>
          <p:cNvPr id="7" name="Rectangle 6">
            <a:extLst>
              <a:ext uri="{FF2B5EF4-FFF2-40B4-BE49-F238E27FC236}">
                <a16:creationId xmlns:a16="http://schemas.microsoft.com/office/drawing/2014/main" id="{6C2EB587-AF1E-43F2-A7D0-D5834A1D2256}"/>
              </a:ext>
            </a:extLst>
          </p:cNvPr>
          <p:cNvSpPr/>
          <p:nvPr/>
        </p:nvSpPr>
        <p:spPr>
          <a:xfrm>
            <a:off x="4511825" y="5831157"/>
            <a:ext cx="560268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Harriet Tucker (QMUL) and Anne Weaver (Barts Health) </a:t>
            </a:r>
            <a:endParaRPr kumimoji="0" lang="en-GB" altLang="en-US" sz="1800" b="0" i="1" u="none" strike="noStrike" kern="1200" cap="none" spc="0" normalizeH="0" baseline="0" noProof="0" dirty="0">
              <a:ln>
                <a:noFill/>
              </a:ln>
              <a:solidFill>
                <a:srgbClr val="0072C6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0806370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87188E-00EB-4A16-8735-36FF0951E5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48542" y="374455"/>
            <a:ext cx="9304338" cy="777875"/>
          </a:xfrm>
        </p:spPr>
        <p:txBody>
          <a:bodyPr/>
          <a:lstStyle/>
          <a:p>
            <a:r>
              <a:rPr lang="en-GB" dirty="0"/>
              <a:t>Donor selection considerations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5689040-2DA5-4C8C-B097-345BAC1E4BA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7870" y="1365905"/>
            <a:ext cx="11668539" cy="4925565"/>
          </a:xfrm>
        </p:spPr>
        <p:txBody>
          <a:bodyPr/>
          <a:lstStyle/>
          <a:p>
            <a:pPr marL="0" indent="0">
              <a:buNone/>
            </a:pPr>
            <a:r>
              <a:rPr lang="en-GB" sz="2800" dirty="0">
                <a:solidFill>
                  <a:srgbClr val="FF0000"/>
                </a:solidFill>
              </a:rPr>
              <a:t>We need to mitigate the risk of group O plasma to non-O patients:</a:t>
            </a:r>
            <a:endParaRPr lang="en-GB" sz="2800" dirty="0"/>
          </a:p>
          <a:p>
            <a:r>
              <a:rPr lang="en-GB" sz="2800" dirty="0"/>
              <a:t>TRALI – male only donors or females tested for HLA/HNA antibodies</a:t>
            </a:r>
          </a:p>
          <a:p>
            <a:r>
              <a:rPr lang="en-GB" sz="2800" dirty="0"/>
              <a:t>HTR – select donations that test as low titre for anti-A +B – not everyone is set up to do this routinely</a:t>
            </a:r>
          </a:p>
          <a:p>
            <a:endParaRPr lang="en-GB" sz="2800" dirty="0"/>
          </a:p>
          <a:p>
            <a:pPr marL="0" indent="0">
              <a:buNone/>
            </a:pPr>
            <a:r>
              <a:rPr lang="en-GB" sz="2800" dirty="0"/>
              <a:t>- Choice of anticoagulants (CPDA-1 v CPD)</a:t>
            </a:r>
          </a:p>
          <a:p>
            <a:pPr marL="0" indent="0">
              <a:buNone/>
            </a:pPr>
            <a:r>
              <a:rPr lang="en-GB" sz="2800" dirty="0"/>
              <a:t>– D negative or positive, or both?</a:t>
            </a:r>
          </a:p>
          <a:p>
            <a:pPr marL="0" indent="0">
              <a:buNone/>
            </a:pPr>
            <a:r>
              <a:rPr lang="en-GB" sz="2800" dirty="0"/>
              <a:t>- For ‘non-standard’ LD filters collect in these bags or others?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7591231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4F3579-705D-447F-BB14-EFDBAA258B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351155"/>
            <a:ext cx="11811000" cy="761365"/>
          </a:xfrm>
        </p:spPr>
        <p:txBody>
          <a:bodyPr/>
          <a:lstStyle/>
          <a:p>
            <a:r>
              <a:rPr lang="en-GB" dirty="0"/>
              <a:t>Donor pool for WB is smaller than for red cells</a:t>
            </a:r>
          </a:p>
        </p:txBody>
      </p: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E4F4585F-3A62-42FA-BEC8-25503F471F4B}"/>
              </a:ext>
            </a:extLst>
          </p:cNvPr>
          <p:cNvGraphicFramePr/>
          <p:nvPr/>
        </p:nvGraphicFramePr>
        <p:xfrm>
          <a:off x="2222500" y="1195916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045420851"/>
      </p:ext>
    </p:extLst>
  </p:cSld>
  <p:clrMapOvr>
    <a:masterClrMapping/>
  </p:clrMapOvr>
</p:sld>
</file>

<file path=ppt/theme/theme1.xml><?xml version="1.0" encoding="utf-8"?>
<a:theme xmlns:a="http://schemas.openxmlformats.org/drawingml/2006/main" name="7_NHSBT_presentation_style_v2">
  <a:themeElements>
    <a:clrScheme name="7_NHSBT_presentation_style_v2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0072C6"/>
      </a:accent1>
      <a:accent2>
        <a:srgbClr val="0091C9"/>
      </a:accent2>
      <a:accent3>
        <a:srgbClr val="FFFFFF"/>
      </a:accent3>
      <a:accent4>
        <a:srgbClr val="000000"/>
      </a:accent4>
      <a:accent5>
        <a:srgbClr val="AABCDF"/>
      </a:accent5>
      <a:accent6>
        <a:srgbClr val="0083B6"/>
      </a:accent6>
      <a:hlink>
        <a:srgbClr val="000000"/>
      </a:hlink>
      <a:folHlink>
        <a:srgbClr val="000000"/>
      </a:folHlink>
    </a:clrScheme>
    <a:fontScheme name="7_NHSBT_presentation_style_v2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7_NHSBT_presentation_style_v2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0072C6"/>
        </a:accent1>
        <a:accent2>
          <a:srgbClr val="0091C9"/>
        </a:accent2>
        <a:accent3>
          <a:srgbClr val="FFFFFF"/>
        </a:accent3>
        <a:accent4>
          <a:srgbClr val="000000"/>
        </a:accent4>
        <a:accent5>
          <a:srgbClr val="AABCDF"/>
        </a:accent5>
        <a:accent6>
          <a:srgbClr val="0083B6"/>
        </a:accent6>
        <a:hlink>
          <a:srgbClr val="000000"/>
        </a:hlink>
        <a:folHlink>
          <a:srgbClr val="0000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0.xml><?xml version="1.0" encoding="utf-8"?>
<a:theme xmlns:a="http://schemas.openxmlformats.org/drawingml/2006/main" name="Retrospect">
  <a:themeElements>
    <a:clrScheme name="Blue Warm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9CC26709-368C-4D72-9060-94E5B3FF3CD6}"/>
    </a:ext>
  </a:extLst>
</a:theme>
</file>

<file path=ppt/theme/theme1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5_NHSBT_presentation_style_v2">
  <a:themeElements>
    <a:clrScheme name="NHSBT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0072C6"/>
      </a:accent1>
      <a:accent2>
        <a:srgbClr val="0091C9"/>
      </a:accent2>
      <a:accent3>
        <a:srgbClr val="003893"/>
      </a:accent3>
      <a:accent4>
        <a:srgbClr val="56008C"/>
      </a:accent4>
      <a:accent5>
        <a:srgbClr val="009E49"/>
      </a:accent5>
      <a:accent6>
        <a:srgbClr val="D81E05"/>
      </a:accent6>
      <a:hlink>
        <a:srgbClr val="000000"/>
      </a:hlink>
      <a:folHlink>
        <a:srgbClr val="00000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5_NHSBT_presentation_style_v2">
  <a:themeElements>
    <a:clrScheme name="4_NHSBT_presentation_style_v2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0072C6"/>
      </a:accent1>
      <a:accent2>
        <a:srgbClr val="0091C9"/>
      </a:accent2>
      <a:accent3>
        <a:srgbClr val="FFFFFF"/>
      </a:accent3>
      <a:accent4>
        <a:srgbClr val="000000"/>
      </a:accent4>
      <a:accent5>
        <a:srgbClr val="AABCDF"/>
      </a:accent5>
      <a:accent6>
        <a:srgbClr val="0083B6"/>
      </a:accent6>
      <a:hlink>
        <a:srgbClr val="000000"/>
      </a:hlink>
      <a:folHlink>
        <a:srgbClr val="000000"/>
      </a:folHlink>
    </a:clrScheme>
    <a:fontScheme name="4_NHSBT_presentation_style_v2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4_NHSBT_presentation_style_v2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0072C6"/>
        </a:accent1>
        <a:accent2>
          <a:srgbClr val="0091C9"/>
        </a:accent2>
        <a:accent3>
          <a:srgbClr val="FFFFFF"/>
        </a:accent3>
        <a:accent4>
          <a:srgbClr val="000000"/>
        </a:accent4>
        <a:accent5>
          <a:srgbClr val="AABCDF"/>
        </a:accent5>
        <a:accent6>
          <a:srgbClr val="0083B6"/>
        </a:accent6>
        <a:hlink>
          <a:srgbClr val="000000"/>
        </a:hlink>
        <a:folHlink>
          <a:srgbClr val="0000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8_NHSBT_presentation_style_v2">
  <a:themeElements>
    <a:clrScheme name="4_NHSBT_presentation_style_v2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0072C6"/>
      </a:accent1>
      <a:accent2>
        <a:srgbClr val="0091C9"/>
      </a:accent2>
      <a:accent3>
        <a:srgbClr val="FFFFFF"/>
      </a:accent3>
      <a:accent4>
        <a:srgbClr val="000000"/>
      </a:accent4>
      <a:accent5>
        <a:srgbClr val="AABCDF"/>
      </a:accent5>
      <a:accent6>
        <a:srgbClr val="0083B6"/>
      </a:accent6>
      <a:hlink>
        <a:srgbClr val="000000"/>
      </a:hlink>
      <a:folHlink>
        <a:srgbClr val="000000"/>
      </a:folHlink>
    </a:clrScheme>
    <a:fontScheme name="4_NHSBT_presentation_style_v2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4_NHSBT_presentation_style_v2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0072C6"/>
        </a:accent1>
        <a:accent2>
          <a:srgbClr val="0091C9"/>
        </a:accent2>
        <a:accent3>
          <a:srgbClr val="FFFFFF"/>
        </a:accent3>
        <a:accent4>
          <a:srgbClr val="000000"/>
        </a:accent4>
        <a:accent5>
          <a:srgbClr val="AABCDF"/>
        </a:accent5>
        <a:accent6>
          <a:srgbClr val="0083B6"/>
        </a:accent6>
        <a:hlink>
          <a:srgbClr val="000000"/>
        </a:hlink>
        <a:folHlink>
          <a:srgbClr val="0000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NHSBT corp Presentation">
  <a:themeElements>
    <a:clrScheme name="NHSBT corp Presentation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0072C6"/>
      </a:accent1>
      <a:accent2>
        <a:srgbClr val="0091C9"/>
      </a:accent2>
      <a:accent3>
        <a:srgbClr val="FFFFFF"/>
      </a:accent3>
      <a:accent4>
        <a:srgbClr val="000000"/>
      </a:accent4>
      <a:accent5>
        <a:srgbClr val="AABCDF"/>
      </a:accent5>
      <a:accent6>
        <a:srgbClr val="0083B6"/>
      </a:accent6>
      <a:hlink>
        <a:srgbClr val="000000"/>
      </a:hlink>
      <a:folHlink>
        <a:srgbClr val="000000"/>
      </a:folHlink>
    </a:clrScheme>
    <a:fontScheme name="NHSBT corp Presentatio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NHSBT corp Presentation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0072C6"/>
        </a:accent1>
        <a:accent2>
          <a:srgbClr val="0091C9"/>
        </a:accent2>
        <a:accent3>
          <a:srgbClr val="FFFFFF"/>
        </a:accent3>
        <a:accent4>
          <a:srgbClr val="000000"/>
        </a:accent4>
        <a:accent5>
          <a:srgbClr val="AABCDF"/>
        </a:accent5>
        <a:accent6>
          <a:srgbClr val="0083B6"/>
        </a:accent6>
        <a:hlink>
          <a:srgbClr val="000000"/>
        </a:hlink>
        <a:folHlink>
          <a:srgbClr val="0000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1_NHSBT corp Presentation">
  <a:themeElements>
    <a:clrScheme name="NHSBT corp Presentation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0072C6"/>
      </a:accent1>
      <a:accent2>
        <a:srgbClr val="0091C9"/>
      </a:accent2>
      <a:accent3>
        <a:srgbClr val="FFFFFF"/>
      </a:accent3>
      <a:accent4>
        <a:srgbClr val="000000"/>
      </a:accent4>
      <a:accent5>
        <a:srgbClr val="AABCDF"/>
      </a:accent5>
      <a:accent6>
        <a:srgbClr val="0083B6"/>
      </a:accent6>
      <a:hlink>
        <a:srgbClr val="000000"/>
      </a:hlink>
      <a:folHlink>
        <a:srgbClr val="000000"/>
      </a:folHlink>
    </a:clrScheme>
    <a:fontScheme name="NHSBT corp Presentatio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NHSBT corp Presentation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0072C6"/>
        </a:accent1>
        <a:accent2>
          <a:srgbClr val="0091C9"/>
        </a:accent2>
        <a:accent3>
          <a:srgbClr val="FFFFFF"/>
        </a:accent3>
        <a:accent4>
          <a:srgbClr val="000000"/>
        </a:accent4>
        <a:accent5>
          <a:srgbClr val="AABCDF"/>
        </a:accent5>
        <a:accent6>
          <a:srgbClr val="0083B6"/>
        </a:accent6>
        <a:hlink>
          <a:srgbClr val="000000"/>
        </a:hlink>
        <a:folHlink>
          <a:srgbClr val="0000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6_NHSBT_presentation_style_v2">
  <a:themeElements>
    <a:clrScheme name="4_NHSBT_presentation_style_v2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0072C6"/>
      </a:accent1>
      <a:accent2>
        <a:srgbClr val="0091C9"/>
      </a:accent2>
      <a:accent3>
        <a:srgbClr val="FFFFFF"/>
      </a:accent3>
      <a:accent4>
        <a:srgbClr val="000000"/>
      </a:accent4>
      <a:accent5>
        <a:srgbClr val="AABCDF"/>
      </a:accent5>
      <a:accent6>
        <a:srgbClr val="0083B6"/>
      </a:accent6>
      <a:hlink>
        <a:srgbClr val="000000"/>
      </a:hlink>
      <a:folHlink>
        <a:srgbClr val="000000"/>
      </a:folHlink>
    </a:clrScheme>
    <a:fontScheme name="4_NHSBT_presentation_style_v2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4_NHSBT_presentation_style_v2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0072C6"/>
        </a:accent1>
        <a:accent2>
          <a:srgbClr val="0091C9"/>
        </a:accent2>
        <a:accent3>
          <a:srgbClr val="FFFFFF"/>
        </a:accent3>
        <a:accent4>
          <a:srgbClr val="000000"/>
        </a:accent4>
        <a:accent5>
          <a:srgbClr val="AABCDF"/>
        </a:accent5>
        <a:accent6>
          <a:srgbClr val="0083B6"/>
        </a:accent6>
        <a:hlink>
          <a:srgbClr val="000000"/>
        </a:hlink>
        <a:folHlink>
          <a:srgbClr val="0000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4_NHSBT_presentation_style_v2">
  <a:themeElements>
    <a:clrScheme name="4_NHSBT_presentation_style_v2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0072C6"/>
      </a:accent1>
      <a:accent2>
        <a:srgbClr val="0091C9"/>
      </a:accent2>
      <a:accent3>
        <a:srgbClr val="FFFFFF"/>
      </a:accent3>
      <a:accent4>
        <a:srgbClr val="000000"/>
      </a:accent4>
      <a:accent5>
        <a:srgbClr val="AABCDF"/>
      </a:accent5>
      <a:accent6>
        <a:srgbClr val="0083B6"/>
      </a:accent6>
      <a:hlink>
        <a:srgbClr val="000000"/>
      </a:hlink>
      <a:folHlink>
        <a:srgbClr val="000000"/>
      </a:folHlink>
    </a:clrScheme>
    <a:fontScheme name="4_NHSBT_presentation_style_v2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4_NHSBT_presentation_style_v2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0072C6"/>
        </a:accent1>
        <a:accent2>
          <a:srgbClr val="0091C9"/>
        </a:accent2>
        <a:accent3>
          <a:srgbClr val="FFFFFF"/>
        </a:accent3>
        <a:accent4>
          <a:srgbClr val="000000"/>
        </a:accent4>
        <a:accent5>
          <a:srgbClr val="AABCDF"/>
        </a:accent5>
        <a:accent6>
          <a:srgbClr val="0083B6"/>
        </a:accent6>
        <a:hlink>
          <a:srgbClr val="000000"/>
        </a:hlink>
        <a:folHlink>
          <a:srgbClr val="0000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9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706AE3D09F8D0429FCA2A40A1ACA5B7" ma:contentTypeVersion="4" ma:contentTypeDescription="Create a new document." ma:contentTypeScope="" ma:versionID="159e4c14681db461c9bfe4730eb4e3f4">
  <xsd:schema xmlns:xsd="http://www.w3.org/2001/XMLSchema" xmlns:xs="http://www.w3.org/2001/XMLSchema" xmlns:p="http://schemas.microsoft.com/office/2006/metadata/properties" xmlns:ns2="c940888e-1b50-45a2-b537-a527494ddb26" xmlns:ns3="3b0ff876-29ee-4bfb-abfd-1ce8750b20e6" targetNamespace="http://schemas.microsoft.com/office/2006/metadata/properties" ma:root="true" ma:fieldsID="e886a7d416bb8997284f06e60e00dc11" ns2:_="" ns3:_="">
    <xsd:import namespace="c940888e-1b50-45a2-b537-a527494ddb26"/>
    <xsd:import namespace="3b0ff876-29ee-4bfb-abfd-1ce8750b20e6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940888e-1b50-45a2-b537-a527494ddb2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b0ff876-29ee-4bfb-abfd-1ce8750b20e6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4.xml><?xml version="1.0" encoding="utf-8"?>
<LongProperties xmlns="http://schemas.microsoft.com/office/2006/metadata/longProperties">
  <LongProp xmlns="" name="SharedWithUsers"><![CDATA[783;#Hutton James;#1586;#Robson Lynn;#2861;#McCracken Leanne;#1170;#Heal Sarah;#520;#Scholes Tracey;#3156;#Pott Louise;#4135;#Adhikari Jill;#3891;#Ashley Natalie;#1466;#Goddard Fred;#2193;#Morphy Claire;#1222;#Melvin Gail;#1206;#Stevens Margaret;#1829;#Rogers Fiona;#3508;#Mason Sarah]]></LongProp>
</LongProperties>
</file>

<file path=customXml/itemProps1.xml><?xml version="1.0" encoding="utf-8"?>
<ds:datastoreItem xmlns:ds="http://schemas.openxmlformats.org/officeDocument/2006/customXml" ds:itemID="{17D8BD13-180D-4EC8-A852-07992CB2996E}">
  <ds:schemaRefs>
    <ds:schemaRef ds:uri="http://schemas.microsoft.com/office/infopath/2007/PartnerControls"/>
    <ds:schemaRef ds:uri="http://purl.org/dc/dcmitype/"/>
    <ds:schemaRef ds:uri="http://purl.org/dc/elements/1.1/"/>
    <ds:schemaRef ds:uri="http://schemas.microsoft.com/office/2006/documentManagement/types"/>
    <ds:schemaRef ds:uri="http://schemas.openxmlformats.org/package/2006/metadata/core-properties"/>
    <ds:schemaRef ds:uri="3b0ff876-29ee-4bfb-abfd-1ce8750b20e6"/>
    <ds:schemaRef ds:uri="http://purl.org/dc/terms/"/>
    <ds:schemaRef ds:uri="c940888e-1b50-45a2-b537-a527494ddb26"/>
    <ds:schemaRef ds:uri="http://schemas.microsoft.com/office/2006/metadata/propertie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9BE9AF59-064B-424D-85EA-15A980CC656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940888e-1b50-45a2-b537-a527494ddb26"/>
    <ds:schemaRef ds:uri="3b0ff876-29ee-4bfb-abfd-1ce8750b20e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B2B7A6A1-833F-4FFC-95F7-BB011E1DAC7F}">
  <ds:schemaRefs>
    <ds:schemaRef ds:uri="http://schemas.microsoft.com/sharepoint/v3/contenttype/forms"/>
  </ds:schemaRefs>
</ds:datastoreItem>
</file>

<file path=customXml/itemProps4.xml><?xml version="1.0" encoding="utf-8"?>
<ds:datastoreItem xmlns:ds="http://schemas.openxmlformats.org/officeDocument/2006/customXml" ds:itemID="{F23B3CB6-5671-4D68-9B3E-06791401E4C1}">
  <ds:schemaRefs>
    <ds:schemaRef ds:uri="http://schemas.microsoft.com/office/2006/metadata/longProperties"/>
    <ds:schemaRef ds:uri="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NHSBT corp Presentation</Template>
  <TotalTime>4862</TotalTime>
  <Words>1262</Words>
  <Application>Microsoft Office PowerPoint</Application>
  <PresentationFormat>Widescreen</PresentationFormat>
  <Paragraphs>232</Paragraphs>
  <Slides>21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10</vt:i4>
      </vt:variant>
      <vt:variant>
        <vt:lpstr>Slide Titles</vt:lpstr>
      </vt:variant>
      <vt:variant>
        <vt:i4>21</vt:i4>
      </vt:variant>
    </vt:vector>
  </HeadingPairs>
  <TitlesOfParts>
    <vt:vector size="38" baseType="lpstr">
      <vt:lpstr>Arial</vt:lpstr>
      <vt:lpstr>BlinkMacSystemFont</vt:lpstr>
      <vt:lpstr>Calibri</vt:lpstr>
      <vt:lpstr>Calibri Light</vt:lpstr>
      <vt:lpstr>Liberation Serif</vt:lpstr>
      <vt:lpstr>Lucida Grande</vt:lpstr>
      <vt:lpstr>Wingdings</vt:lpstr>
      <vt:lpstr>7_NHSBT_presentation_style_v2</vt:lpstr>
      <vt:lpstr>15_NHSBT_presentation_style_v2</vt:lpstr>
      <vt:lpstr>5_NHSBT_presentation_style_v2</vt:lpstr>
      <vt:lpstr>8_NHSBT_presentation_style_v2</vt:lpstr>
      <vt:lpstr>NHSBT corp Presentation</vt:lpstr>
      <vt:lpstr>1_NHSBT corp Presentation</vt:lpstr>
      <vt:lpstr>6_NHSBT_presentation_style_v2</vt:lpstr>
      <vt:lpstr>4_NHSBT_presentation_style_v2</vt:lpstr>
      <vt:lpstr>Office Theme</vt:lpstr>
      <vt:lpstr>Retrospect</vt:lpstr>
      <vt:lpstr>What data are needed for blood collectors to provide cold-stored whole blood?</vt:lpstr>
      <vt:lpstr>Conflicts of interest</vt:lpstr>
      <vt:lpstr>Content</vt:lpstr>
      <vt:lpstr>Perceived benefits of whole blood transfusion</vt:lpstr>
      <vt:lpstr>Evidence that WB is superior to component therapy is lacking</vt:lpstr>
      <vt:lpstr>PowerPoint Presentation</vt:lpstr>
      <vt:lpstr>Results – simulation exercise  </vt:lpstr>
      <vt:lpstr>Donor selection considerations</vt:lpstr>
      <vt:lpstr>Donor pool for WB is smaller than for red cells</vt:lpstr>
      <vt:lpstr>What are the risks of using D positive blood?</vt:lpstr>
      <vt:lpstr>PowerPoint Presentation</vt:lpstr>
      <vt:lpstr>Manufacturing considerations</vt:lpstr>
      <vt:lpstr>Special filters are needed to produce LD WB containing platelets</vt:lpstr>
      <vt:lpstr>Shelf-life is shorter than standard red cells</vt:lpstr>
      <vt:lpstr>PowerPoint Presentation</vt:lpstr>
      <vt:lpstr>WB status – large national blood providers</vt:lpstr>
      <vt:lpstr>Research Questions</vt:lpstr>
      <vt:lpstr>PowerPoint Presentation</vt:lpstr>
      <vt:lpstr>TOWAR Study USA</vt:lpstr>
      <vt:lpstr>TSTORHM study  - France</vt:lpstr>
      <vt:lpstr>Thank you! </vt:lpstr>
    </vt:vector>
  </TitlesOfParts>
  <Company>NHSBT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Corporate Presentaion</dc:title>
  <dc:creator>verm0001</dc:creator>
  <dc:description>includes blood donation and organ donation slides for recruitment presentations_x000d_
1718 289mv</dc:description>
  <cp:lastModifiedBy>Rebecca Cardigan</cp:lastModifiedBy>
  <cp:revision>266</cp:revision>
  <cp:lastPrinted>2012-12-05T10:20:30Z</cp:lastPrinted>
  <dcterms:created xsi:type="dcterms:W3CDTF">2013-09-27T15:02:28Z</dcterms:created>
  <dcterms:modified xsi:type="dcterms:W3CDTF">2022-06-27T07:33:42Z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display_urn:schemas-microsoft-com:office:office#SharedWithUsers">
    <vt:lpwstr>Hutton James;Robson Lynn;McCracken Leanne;Heal Sarah;Scholes Tracey;Pott Louise;Adhikari Jill;Ashley Natalie;Goddard Fred;Morphy Claire;Melvin Gail;Stevens Margaret;Rogers Fiona;Mason Sarah</vt:lpwstr>
  </property>
  <property fmtid="{D5CDD505-2E9C-101B-9397-08002B2CF9AE}" pid="3" name="SharedWithUsers">
    <vt:lpwstr>783;#Hutton James;#1586;#Robson Lynn;#2861;#McCracken Leanne;#1170;#Heal Sarah;#520;#Scholes Tracey;#3156;#Pott Louise;#4135;#Adhikari Jill;#3891;#Ashley Natalie;#1466;#Goddard Fred;#2193;#Morphy Claire;#1222;#Melvin Gail;#1206;#Stevens Margaret;#1829;#Ro</vt:lpwstr>
  </property>
</Properties>
</file>