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49_BA01A360.xml" ContentType="application/vnd.ms-powerpoint.comments+xml"/>
  <Override PartName="/ppt/notesSlides/notesSlide11.xml" ContentType="application/vnd.openxmlformats-officedocument.presentationml.notesSlide+xml"/>
  <Override PartName="/ppt/comments/modernComment_148_4CA7DA80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</p:sldMasterIdLst>
  <p:notesMasterIdLst>
    <p:notesMasterId r:id="rId79"/>
  </p:notesMasterIdLst>
  <p:sldIdLst>
    <p:sldId id="256" r:id="rId4"/>
    <p:sldId id="7914" r:id="rId5"/>
    <p:sldId id="314" r:id="rId6"/>
    <p:sldId id="318" r:id="rId7"/>
    <p:sldId id="334" r:id="rId8"/>
    <p:sldId id="7935" r:id="rId9"/>
    <p:sldId id="7915" r:id="rId10"/>
    <p:sldId id="7916" r:id="rId11"/>
    <p:sldId id="7936" r:id="rId12"/>
    <p:sldId id="332" r:id="rId13"/>
    <p:sldId id="352" r:id="rId14"/>
    <p:sldId id="7947" r:id="rId15"/>
    <p:sldId id="337" r:id="rId16"/>
    <p:sldId id="7942" r:id="rId17"/>
    <p:sldId id="7948" r:id="rId18"/>
    <p:sldId id="7943" r:id="rId19"/>
    <p:sldId id="7950" r:id="rId20"/>
    <p:sldId id="7937" r:id="rId21"/>
    <p:sldId id="7949" r:id="rId22"/>
    <p:sldId id="7944" r:id="rId23"/>
    <p:sldId id="7921" r:id="rId24"/>
    <p:sldId id="7938" r:id="rId25"/>
    <p:sldId id="7946" r:id="rId26"/>
    <p:sldId id="7924" r:id="rId27"/>
    <p:sldId id="7951" r:id="rId28"/>
    <p:sldId id="7979" r:id="rId29"/>
    <p:sldId id="7952" r:id="rId30"/>
    <p:sldId id="7925" r:id="rId31"/>
    <p:sldId id="7931" r:id="rId32"/>
    <p:sldId id="7958" r:id="rId33"/>
    <p:sldId id="7920" r:id="rId34"/>
    <p:sldId id="7983" r:id="rId35"/>
    <p:sldId id="7982" r:id="rId36"/>
    <p:sldId id="7927" r:id="rId37"/>
    <p:sldId id="7954" r:id="rId38"/>
    <p:sldId id="7959" r:id="rId39"/>
    <p:sldId id="7955" r:id="rId40"/>
    <p:sldId id="7960" r:id="rId41"/>
    <p:sldId id="7945" r:id="rId42"/>
    <p:sldId id="329" r:id="rId43"/>
    <p:sldId id="317" r:id="rId44"/>
    <p:sldId id="7956" r:id="rId45"/>
    <p:sldId id="7964" r:id="rId46"/>
    <p:sldId id="7967" r:id="rId47"/>
    <p:sldId id="7928" r:id="rId48"/>
    <p:sldId id="7965" r:id="rId49"/>
    <p:sldId id="7973" r:id="rId50"/>
    <p:sldId id="7930" r:id="rId51"/>
    <p:sldId id="338" r:id="rId52"/>
    <p:sldId id="7992" r:id="rId53"/>
    <p:sldId id="7966" r:id="rId54"/>
    <p:sldId id="330" r:id="rId55"/>
    <p:sldId id="324" r:id="rId56"/>
    <p:sldId id="7929" r:id="rId57"/>
    <p:sldId id="7969" r:id="rId58"/>
    <p:sldId id="331" r:id="rId59"/>
    <p:sldId id="7934" r:id="rId60"/>
    <p:sldId id="7970" r:id="rId61"/>
    <p:sldId id="328" r:id="rId62"/>
    <p:sldId id="7972" r:id="rId63"/>
    <p:sldId id="7994" r:id="rId64"/>
    <p:sldId id="7996" r:id="rId65"/>
    <p:sldId id="341" r:id="rId66"/>
    <p:sldId id="7984" r:id="rId67"/>
    <p:sldId id="7985" r:id="rId68"/>
    <p:sldId id="7986" r:id="rId69"/>
    <p:sldId id="7987" r:id="rId70"/>
    <p:sldId id="7988" r:id="rId71"/>
    <p:sldId id="7989" r:id="rId72"/>
    <p:sldId id="7990" r:id="rId73"/>
    <p:sldId id="7975" r:id="rId74"/>
    <p:sldId id="7976" r:id="rId75"/>
    <p:sldId id="7991" r:id="rId76"/>
    <p:sldId id="7993" r:id="rId77"/>
    <p:sldId id="7978" r:id="rId7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11D769-E476-3419-114E-18BEA767D277}" name="Ofer" initials="O" userId="a84e4e7739162c1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3A51"/>
    <a:srgbClr val="5FD0E7"/>
    <a:srgbClr val="ACE6F2"/>
    <a:srgbClr val="D56070"/>
    <a:srgbClr val="30C3E0"/>
    <a:srgbClr val="F9E7EA"/>
    <a:srgbClr val="67D2E7"/>
    <a:srgbClr val="81CFFF"/>
    <a:srgbClr val="1DA2BD"/>
    <a:srgbClr val="7CC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סגנון בהיר 3 - הדגשה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סגנון ערכת נושא 1 - הדגשה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17" autoAdjust="0"/>
    <p:restoredTop sz="80037" autoAdjust="0"/>
  </p:normalViewPr>
  <p:slideViewPr>
    <p:cSldViewPr snapToGrid="0">
      <p:cViewPr varScale="1">
        <p:scale>
          <a:sx n="64" d="100"/>
          <a:sy n="64" d="100"/>
        </p:scale>
        <p:origin x="7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microsoft.com/office/2018/10/relationships/authors" Target="author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comments/modernComment_148_4CA7DA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EEE654-1CBB-4946-B366-7DE6A25C818E}" authorId="{D011D769-E476-3419-114E-18BEA767D277}" created="2022-06-13T18:55:31.74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86068864" sldId="328"/>
      <ac:spMk id="3" creationId="{E7744FDD-9901-2C11-B126-6BD38FBFAE2E}"/>
      <ac:txMk cp="0" len="22">
        <ac:context len="23" hash="2863839405"/>
      </ac:txMk>
    </ac:txMkLst>
    <p188:pos x="4145629" y="1902318"/>
    <p188:txBody>
      <a:bodyPr/>
      <a:lstStyle/>
      <a:p>
        <a:r>
          <a:rPr lang="en-IL"/>
          <a:t>ממתין לקבל ממד"א</a:t>
        </a:r>
      </a:p>
    </p188:txBody>
  </p188:cm>
</p188:cmLst>
</file>

<file path=ppt/comments/modernComment_149_BA01A36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74B3AF1-59C2-4742-9F02-FC3104D100F8}" authorId="{D011D769-E476-3419-114E-18BEA767D277}" created="2022-06-13T18:54:52.74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20669536" sldId="329"/>
      <ac:spMk id="21" creationId="{AB2F4D3E-9319-980C-5BC8-F3C1F186DE01}"/>
      <ac:txMk cp="0" len="32">
        <ac:context len="33" hash="292038769"/>
      </ac:txMk>
    </ac:txMkLst>
    <p188:txBody>
      <a:bodyPr/>
      <a:lstStyle/>
      <a:p>
        <a:r>
          <a:rPr lang="en-IL"/>
          <a:t>אולי יש אצלך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AE2B9-A7A3-40F6-8B23-169D89248D27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2A32F-C952-49B4-B6F0-C0EE5B011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0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2A32F-C952-49B4-B6F0-C0EE5B011C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01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2A32F-C952-49B4-B6F0-C0EE5B011CA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26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28700" lvl="1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Regulatory</a:t>
            </a:r>
          </a:p>
          <a:p>
            <a:pPr marL="1028700" lvl="1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Logistic</a:t>
            </a:r>
          </a:p>
          <a:p>
            <a:pPr marL="1028700" lvl="1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Implementation</a:t>
            </a:r>
          </a:p>
          <a:p>
            <a:pPr marL="1028700" lvl="1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Educating our providers</a:t>
            </a:r>
          </a:p>
          <a:p>
            <a:pPr marL="1028700" lvl="1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b="1" dirty="0">
              <a:latin typeface="Heebo" panose="00000500000000000000" pitchFamily="2" charset="-79"/>
              <a:cs typeface="Heebo" panose="00000500000000000000" pitchFamily="2" charset="-79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2A32F-C952-49B4-B6F0-C0EE5B011CA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90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From here – consider including or not (AW protocol)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3D60C-F1DA-4F5B-8369-66A0B59034D9}" type="slidenum">
              <a:rPr lang="he-IL" smtClean="0"/>
              <a:t>60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0128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From here – consider including or not (AW protocol)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3D60C-F1DA-4F5B-8369-66A0B59034D9}" type="slidenum">
              <a:rPr lang="he-IL" smtClean="0"/>
              <a:t>61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9480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From here – consider including or not (AW protocol)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3D60C-F1DA-4F5B-8369-66A0B59034D9}" type="slidenum">
              <a:rPr lang="he-IL" smtClean="0"/>
              <a:t>62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3092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2A32F-C952-49B4-B6F0-C0EE5B011CA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51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From here – consider including or not (AW protocol)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3D60C-F1DA-4F5B-8369-66A0B59034D9}" type="slidenum">
              <a:rPr lang="he-IL" smtClean="0"/>
              <a:t>71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43221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2A32F-C952-49B4-B6F0-C0EE5B011CA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49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3D60C-F1DA-4F5B-8369-66A0B59034D9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460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2A32F-C952-49B4-B6F0-C0EE5B011C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88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2A32F-C952-49B4-B6F0-C0EE5B011C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8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2A32F-C952-49B4-B6F0-C0EE5B011C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92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From here – consider including or not (AW protocol)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3D60C-F1DA-4F5B-8369-66A0B59034D9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867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From here – consider including or not (AW protocol)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3D60C-F1DA-4F5B-8369-66A0B59034D9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4075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/>
              <a:t>How did we get here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2A32F-C952-49B4-B6F0-C0EE5B011C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49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From here – consider including or not (AW protocol)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3D60C-F1DA-4F5B-8369-66A0B59034D9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6021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2215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777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6369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72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418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16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215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320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89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5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8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0902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55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467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65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001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2518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7669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3965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161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2248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436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3242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03902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6978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4042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666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018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311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8559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4751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2611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178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9D468-2CCC-75DC-4405-DA00219F955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75338" y="0"/>
            <a:ext cx="4699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בלמ"ס -</a:t>
            </a:r>
          </a:p>
        </p:txBody>
      </p:sp>
    </p:spTree>
    <p:extLst>
      <p:ext uri="{BB962C8B-B14F-4D97-AF65-F5344CB8AC3E}">
        <p14:creationId xmlns:p14="http://schemas.microsoft.com/office/powerpoint/2010/main" val="183881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52EDD-C06D-4669-8DC0-93BBC89C3998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כ"ח/סיון/תשפ"ב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B488A-04E4-4D08-A952-93FA2049772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8AC5F-C228-3D21-5DB6-2D37D3381D3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75338" y="0"/>
            <a:ext cx="4699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בלמ"ס -</a:t>
            </a:r>
          </a:p>
        </p:txBody>
      </p:sp>
    </p:spTree>
    <p:extLst>
      <p:ext uri="{BB962C8B-B14F-4D97-AF65-F5344CB8AC3E}">
        <p14:creationId xmlns:p14="http://schemas.microsoft.com/office/powerpoint/2010/main" val="275297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52EDD-C06D-4669-8DC0-93BBC89C3998}" type="datetimeFigureOut">
              <a:rPr lang="he-IL" smtClean="0"/>
              <a:t>כ"ח/סיון/תשפ"ב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488A-04E4-4D08-A952-93FA20497720}" type="slidenum">
              <a:rPr lang="he-IL" smtClean="0"/>
              <a:t>‹#›</a:t>
            </a:fld>
            <a:endParaRPr lang="he-I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5FB3E-6B52-0BFA-F500-3A82DC2FD9C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75338" y="0"/>
            <a:ext cx="4699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בלמ"ס -</a:t>
            </a:r>
          </a:p>
        </p:txBody>
      </p:sp>
    </p:spTree>
    <p:extLst>
      <p:ext uri="{BB962C8B-B14F-4D97-AF65-F5344CB8AC3E}">
        <p14:creationId xmlns:p14="http://schemas.microsoft.com/office/powerpoint/2010/main" val="280813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1.pn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22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fif"/><Relationship Id="rId4" Type="http://schemas.openxmlformats.org/officeDocument/2006/relationships/image" Target="../media/image5.jf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jpeg"/><Relationship Id="rId9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18/10/relationships/comments" Target="../comments/modernComment_149_BA01A360.xml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8/10/relationships/comments" Target="../comments/modernComment_148_4CA7DA8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1.pn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22.jpeg"/><Relationship Id="rId9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2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3.png"/><Relationship Id="rId10" Type="http://schemas.openxmlformats.org/officeDocument/2006/relationships/image" Target="../media/image19.jpeg"/><Relationship Id="rId4" Type="http://schemas.openxmlformats.org/officeDocument/2006/relationships/image" Target="../media/image22.jpeg"/><Relationship Id="rId9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2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3.png"/><Relationship Id="rId10" Type="http://schemas.openxmlformats.org/officeDocument/2006/relationships/image" Target="../media/image19.jpeg"/><Relationship Id="rId4" Type="http://schemas.openxmlformats.org/officeDocument/2006/relationships/image" Target="../media/image22.jpeg"/><Relationship Id="rId9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2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77.jpeg"/><Relationship Id="rId4" Type="http://schemas.openxmlformats.org/officeDocument/2006/relationships/image" Target="../media/image2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3.png"/><Relationship Id="rId7" Type="http://schemas.openxmlformats.org/officeDocument/2006/relationships/image" Target="../media/image4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77.jpeg"/><Relationship Id="rId4" Type="http://schemas.openxmlformats.org/officeDocument/2006/relationships/image" Target="../media/image29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.png"/><Relationship Id="rId7" Type="http://schemas.openxmlformats.org/officeDocument/2006/relationships/image" Target="../media/image4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77.jpeg"/><Relationship Id="rId4" Type="http://schemas.openxmlformats.org/officeDocument/2006/relationships/image" Target="../media/image29.jpeg"/><Relationship Id="rId9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.png"/><Relationship Id="rId7" Type="http://schemas.openxmlformats.org/officeDocument/2006/relationships/image" Target="../media/image4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77.jpeg"/><Relationship Id="rId10" Type="http://schemas.openxmlformats.org/officeDocument/2006/relationships/image" Target="../media/image74.jpeg"/><Relationship Id="rId4" Type="http://schemas.openxmlformats.org/officeDocument/2006/relationships/image" Target="../media/image29.jpeg"/><Relationship Id="rId9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3.png"/><Relationship Id="rId7" Type="http://schemas.openxmlformats.org/officeDocument/2006/relationships/image" Target="../media/image6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gif"/><Relationship Id="rId5" Type="http://schemas.openxmlformats.org/officeDocument/2006/relationships/image" Target="../media/image33.png"/><Relationship Id="rId10" Type="http://schemas.openxmlformats.org/officeDocument/2006/relationships/image" Target="../media/image29.jpeg"/><Relationship Id="rId4" Type="http://schemas.openxmlformats.org/officeDocument/2006/relationships/image" Target="../media/image77.jpeg"/><Relationship Id="rId9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1.png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22.jpeg"/><Relationship Id="rId9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g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04" name="גרפיקה 3">
            <a:extLst>
              <a:ext uri="{FF2B5EF4-FFF2-40B4-BE49-F238E27FC236}">
                <a16:creationId xmlns:a16="http://schemas.microsoft.com/office/drawing/2014/main" id="{9BA25C0F-AE0F-4E01-9649-B74C5BB8D23C}"/>
              </a:ext>
            </a:extLst>
          </p:cNvPr>
          <p:cNvSpPr/>
          <p:nvPr/>
        </p:nvSpPr>
        <p:spPr>
          <a:xfrm>
            <a:off x="0" y="0"/>
            <a:ext cx="9050910" cy="7187347"/>
          </a:xfrm>
          <a:custGeom>
            <a:avLst/>
            <a:gdLst>
              <a:gd name="connsiteX0" fmla="*/ 6073115 w 9050910"/>
              <a:gd name="connsiteY0" fmla="*/ 0 h 7187347"/>
              <a:gd name="connsiteX1" fmla="*/ 0 w 9050910"/>
              <a:gd name="connsiteY1" fmla="*/ 0 h 7187347"/>
              <a:gd name="connsiteX2" fmla="*/ 0 w 9050910"/>
              <a:gd name="connsiteY2" fmla="*/ 7186797 h 7187347"/>
              <a:gd name="connsiteX3" fmla="*/ 6142969 w 9050910"/>
              <a:gd name="connsiteY3" fmla="*/ 7186797 h 7187347"/>
              <a:gd name="connsiteX4" fmla="*/ 9050911 w 9050910"/>
              <a:gd name="connsiteY4" fmla="*/ 7187347 h 7187347"/>
              <a:gd name="connsiteX5" fmla="*/ 6073115 w 9050910"/>
              <a:gd name="connsiteY5" fmla="*/ 0 h 718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50910" h="7187347">
                <a:moveTo>
                  <a:pt x="6073115" y="0"/>
                </a:moveTo>
                <a:lnTo>
                  <a:pt x="0" y="0"/>
                </a:lnTo>
                <a:lnTo>
                  <a:pt x="0" y="7186797"/>
                </a:lnTo>
                <a:lnTo>
                  <a:pt x="6142969" y="7186797"/>
                </a:lnTo>
                <a:cubicBezTo>
                  <a:pt x="7112308" y="7186955"/>
                  <a:pt x="8081647" y="7187112"/>
                  <a:pt x="9050911" y="7187347"/>
                </a:cubicBezTo>
                <a:cubicBezTo>
                  <a:pt x="8058338" y="4791513"/>
                  <a:pt x="7065689" y="2395756"/>
                  <a:pt x="60731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26000">
                <a:schemeClr val="bg2">
                  <a:alpha val="75000"/>
                </a:schemeClr>
              </a:gs>
              <a:gs pos="76000">
                <a:srgbClr val="C00000">
                  <a:alpha val="87000"/>
                </a:srgbClr>
              </a:gs>
            </a:gsLst>
            <a:lin ang="10800000" scaled="1"/>
            <a:tileRect/>
          </a:gradFill>
          <a:ln w="7491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51890"/>
            <a:ext cx="7114513" cy="1772427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Leading Change in Your Own Backyard</a:t>
            </a:r>
            <a:endParaRPr lang="he-IL" sz="5400" dirty="0">
              <a:solidFill>
                <a:schemeClr val="bg1"/>
              </a:solidFill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C62AA526-36F5-407C-8517-29A278B92423}"/>
              </a:ext>
            </a:extLst>
          </p:cNvPr>
          <p:cNvSpPr/>
          <p:nvPr/>
        </p:nvSpPr>
        <p:spPr>
          <a:xfrm>
            <a:off x="439506" y="2653644"/>
            <a:ext cx="5896926" cy="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F7284F2-FA44-4FAF-8DC4-5739ED34CCB4}"/>
              </a:ext>
            </a:extLst>
          </p:cNvPr>
          <p:cNvSpPr/>
          <p:nvPr/>
        </p:nvSpPr>
        <p:spPr>
          <a:xfrm>
            <a:off x="439506" y="4385339"/>
            <a:ext cx="5896926" cy="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6" y="2306"/>
            <a:ext cx="2263610" cy="2191657"/>
          </a:xfrm>
          <a:prstGeom prst="rect">
            <a:avLst/>
          </a:prstGeom>
        </p:spPr>
      </p:pic>
      <p:sp>
        <p:nvSpPr>
          <p:cNvPr id="11" name="מלבן 162">
            <a:extLst>
              <a:ext uri="{FF2B5EF4-FFF2-40B4-BE49-F238E27FC236}">
                <a16:creationId xmlns:a16="http://schemas.microsoft.com/office/drawing/2014/main" id="{9587EC17-3165-CD05-F976-37352A10EBEC}"/>
              </a:ext>
            </a:extLst>
          </p:cNvPr>
          <p:cNvSpPr/>
          <p:nvPr/>
        </p:nvSpPr>
        <p:spPr>
          <a:xfrm>
            <a:off x="0" y="6504365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2B438DF0-8F20-268A-EEA5-E6E5A180109C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13" name="מלבן 11">
            <a:extLst>
              <a:ext uri="{FF2B5EF4-FFF2-40B4-BE49-F238E27FC236}">
                <a16:creationId xmlns:a16="http://schemas.microsoft.com/office/drawing/2014/main" id="{3FF8060C-2827-3C7F-9F29-336D09E616B7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14" name="מלבן 11">
            <a:extLst>
              <a:ext uri="{FF2B5EF4-FFF2-40B4-BE49-F238E27FC236}">
                <a16:creationId xmlns:a16="http://schemas.microsoft.com/office/drawing/2014/main" id="{DBF0DFE2-0B64-763D-6746-2612F89FDC96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80FADE-1FE3-76D7-C206-D58AF099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161" y="63189"/>
            <a:ext cx="2049396" cy="206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כותרת משנה 2">
            <a:extLst>
              <a:ext uri="{FF2B5EF4-FFF2-40B4-BE49-F238E27FC236}">
                <a16:creationId xmlns:a16="http://schemas.microsoft.com/office/drawing/2014/main" id="{1E07D3B9-9DE4-4792-1B0E-1536B649C7F9}"/>
              </a:ext>
            </a:extLst>
          </p:cNvPr>
          <p:cNvSpPr txBox="1">
            <a:spLocks/>
          </p:cNvSpPr>
          <p:nvPr/>
        </p:nvSpPr>
        <p:spPr>
          <a:xfrm>
            <a:off x="-272641" y="4705163"/>
            <a:ext cx="7486241" cy="1651965"/>
          </a:xfrm>
          <a:prstGeom prst="rect">
            <a:avLst/>
          </a:prstGeom>
        </p:spPr>
        <p:txBody>
          <a:bodyPr vert="horz" lIns="91440" tIns="45720" rIns="91440" bIns="45720" rtlCol="1" anchor="t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Heebo"/>
                <a:cs typeface="Heebo"/>
              </a:rPr>
              <a:t>BG Prof. Elon Glassberg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Heebo"/>
                <a:cs typeface="Heebo"/>
              </a:rPr>
              <a:t>IDF Surgeon General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Heebo"/>
                <a:cs typeface="Heebo"/>
              </a:rPr>
              <a:t>&amp; Chief of the IDF Medical Corps </a:t>
            </a:r>
          </a:p>
        </p:txBody>
      </p:sp>
    </p:spTree>
    <p:extLst>
      <p:ext uri="{BB962C8B-B14F-4D97-AF65-F5344CB8AC3E}">
        <p14:creationId xmlns:p14="http://schemas.microsoft.com/office/powerpoint/2010/main" val="359098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גרפיקה 2">
            <a:extLst>
              <a:ext uri="{FF2B5EF4-FFF2-40B4-BE49-F238E27FC236}">
                <a16:creationId xmlns:a16="http://schemas.microsoft.com/office/drawing/2014/main" id="{736956E3-A2F2-4C14-9FE0-5ACD7D0725FD}"/>
              </a:ext>
            </a:extLst>
          </p:cNvPr>
          <p:cNvGrpSpPr/>
          <p:nvPr/>
        </p:nvGrpSpPr>
        <p:grpSpPr>
          <a:xfrm>
            <a:off x="-9342543" y="-4657239"/>
            <a:ext cx="20412879" cy="11686737"/>
            <a:chOff x="-5266302" y="-3062007"/>
            <a:chExt cx="16387179" cy="9368984"/>
          </a:xfrm>
          <a:solidFill>
            <a:srgbClr val="C00000">
              <a:alpha val="14000"/>
            </a:srgbClr>
          </a:solidFill>
        </p:grpSpPr>
        <p:grpSp>
          <p:nvGrpSpPr>
            <p:cNvPr id="9" name="גרפיקה 2">
              <a:extLst>
                <a:ext uri="{FF2B5EF4-FFF2-40B4-BE49-F238E27FC236}">
                  <a16:creationId xmlns:a16="http://schemas.microsoft.com/office/drawing/2014/main" id="{736956E3-A2F2-4C14-9FE0-5ACD7D0725FD}"/>
                </a:ext>
              </a:extLst>
            </p:cNvPr>
            <p:cNvGrpSpPr/>
            <p:nvPr/>
          </p:nvGrpSpPr>
          <p:grpSpPr>
            <a:xfrm>
              <a:off x="-1849615" y="-3062007"/>
              <a:ext cx="12970493" cy="9181406"/>
              <a:chOff x="-1849615" y="-3062007"/>
              <a:chExt cx="12970493" cy="9181406"/>
            </a:xfrm>
            <a:grpFill/>
          </p:grpSpPr>
          <p:sp>
            <p:nvSpPr>
              <p:cNvPr id="10" name="צורה חופשית: צורה 9">
                <a:extLst>
                  <a:ext uri="{FF2B5EF4-FFF2-40B4-BE49-F238E27FC236}">
                    <a16:creationId xmlns:a16="http://schemas.microsoft.com/office/drawing/2014/main" id="{D4CA82E0-CCB7-4471-ACE9-0CC2E057EB01}"/>
                  </a:ext>
                </a:extLst>
              </p:cNvPr>
              <p:cNvSpPr/>
              <p:nvPr/>
            </p:nvSpPr>
            <p:spPr>
              <a:xfrm>
                <a:off x="-1849615" y="-3062007"/>
                <a:ext cx="12970493" cy="9181406"/>
              </a:xfrm>
              <a:custGeom>
                <a:avLst/>
                <a:gdLst>
                  <a:gd name="connsiteX0" fmla="*/ 12949482 w 12970493"/>
                  <a:gd name="connsiteY0" fmla="*/ 181611 h 9181406"/>
                  <a:gd name="connsiteX1" fmla="*/ 12592381 w 12970493"/>
                  <a:gd name="connsiteY1" fmla="*/ 0 h 9181406"/>
                  <a:gd name="connsiteX2" fmla="*/ 12256546 w 12970493"/>
                  <a:gd name="connsiteY2" fmla="*/ 218433 h 9181406"/>
                  <a:gd name="connsiteX3" fmla="*/ 12277661 w 12970493"/>
                  <a:gd name="connsiteY3" fmla="*/ 613733 h 9181406"/>
                  <a:gd name="connsiteX4" fmla="*/ 11949834 w 12970493"/>
                  <a:gd name="connsiteY4" fmla="*/ 826963 h 9181406"/>
                  <a:gd name="connsiteX5" fmla="*/ 11601198 w 12970493"/>
                  <a:gd name="connsiteY5" fmla="*/ 649636 h 9181406"/>
                  <a:gd name="connsiteX6" fmla="*/ 11580186 w 12970493"/>
                  <a:gd name="connsiteY6" fmla="*/ 254336 h 9181406"/>
                  <a:gd name="connsiteX7" fmla="*/ 11223136 w 12970493"/>
                  <a:gd name="connsiteY7" fmla="*/ 72777 h 9181406"/>
                  <a:gd name="connsiteX8" fmla="*/ 10887250 w 12970493"/>
                  <a:gd name="connsiteY8" fmla="*/ 291209 h 9181406"/>
                  <a:gd name="connsiteX9" fmla="*/ 10908467 w 12970493"/>
                  <a:gd name="connsiteY9" fmla="*/ 691252 h 9181406"/>
                  <a:gd name="connsiteX10" fmla="*/ 11261335 w 12970493"/>
                  <a:gd name="connsiteY10" fmla="*/ 870670 h 9181406"/>
                  <a:gd name="connsiteX11" fmla="*/ 11282092 w 12970493"/>
                  <a:gd name="connsiteY11" fmla="*/ 1261278 h 9181406"/>
                  <a:gd name="connsiteX12" fmla="*/ 10950236 w 12970493"/>
                  <a:gd name="connsiteY12" fmla="*/ 1477110 h 9181406"/>
                  <a:gd name="connsiteX13" fmla="*/ 10971298 w 12970493"/>
                  <a:gd name="connsiteY13" fmla="*/ 1872308 h 9181406"/>
                  <a:gd name="connsiteX14" fmla="*/ 10643420 w 12970493"/>
                  <a:gd name="connsiteY14" fmla="*/ 2085589 h 9181406"/>
                  <a:gd name="connsiteX15" fmla="*/ 10294836 w 12970493"/>
                  <a:gd name="connsiteY15" fmla="*/ 1908314 h 9181406"/>
                  <a:gd name="connsiteX16" fmla="*/ 10273773 w 12970493"/>
                  <a:gd name="connsiteY16" fmla="*/ 1512963 h 9181406"/>
                  <a:gd name="connsiteX17" fmla="*/ 9916722 w 12970493"/>
                  <a:gd name="connsiteY17" fmla="*/ 1331403 h 9181406"/>
                  <a:gd name="connsiteX18" fmla="*/ 9580940 w 12970493"/>
                  <a:gd name="connsiteY18" fmla="*/ 1549835 h 9181406"/>
                  <a:gd name="connsiteX19" fmla="*/ 9601951 w 12970493"/>
                  <a:gd name="connsiteY19" fmla="*/ 1945135 h 9181406"/>
                  <a:gd name="connsiteX20" fmla="*/ 9274124 w 12970493"/>
                  <a:gd name="connsiteY20" fmla="*/ 2158366 h 9181406"/>
                  <a:gd name="connsiteX21" fmla="*/ 8921307 w 12970493"/>
                  <a:gd name="connsiteY21" fmla="*/ 1978948 h 9181406"/>
                  <a:gd name="connsiteX22" fmla="*/ 8585474 w 12970493"/>
                  <a:gd name="connsiteY22" fmla="*/ 2197381 h 9181406"/>
                  <a:gd name="connsiteX23" fmla="*/ 8606485 w 12970493"/>
                  <a:gd name="connsiteY23" fmla="*/ 2592630 h 9181406"/>
                  <a:gd name="connsiteX24" fmla="*/ 8274629 w 12970493"/>
                  <a:gd name="connsiteY24" fmla="*/ 2808461 h 9181406"/>
                  <a:gd name="connsiteX25" fmla="*/ 8295692 w 12970493"/>
                  <a:gd name="connsiteY25" fmla="*/ 3203762 h 9181406"/>
                  <a:gd name="connsiteX26" fmla="*/ 7967865 w 12970493"/>
                  <a:gd name="connsiteY26" fmla="*/ 3416992 h 9181406"/>
                  <a:gd name="connsiteX27" fmla="*/ 7619229 w 12970493"/>
                  <a:gd name="connsiteY27" fmla="*/ 3239665 h 9181406"/>
                  <a:gd name="connsiteX28" fmla="*/ 7598218 w 12970493"/>
                  <a:gd name="connsiteY28" fmla="*/ 2844365 h 9181406"/>
                  <a:gd name="connsiteX29" fmla="*/ 7241168 w 12970493"/>
                  <a:gd name="connsiteY29" fmla="*/ 2662755 h 9181406"/>
                  <a:gd name="connsiteX30" fmla="*/ 6905333 w 12970493"/>
                  <a:gd name="connsiteY30" fmla="*/ 2881187 h 9181406"/>
                  <a:gd name="connsiteX31" fmla="*/ 6926396 w 12970493"/>
                  <a:gd name="connsiteY31" fmla="*/ 3276436 h 9181406"/>
                  <a:gd name="connsiteX32" fmla="*/ 6594489 w 12970493"/>
                  <a:gd name="connsiteY32" fmla="*/ 3492319 h 9181406"/>
                  <a:gd name="connsiteX33" fmla="*/ 6615501 w 12970493"/>
                  <a:gd name="connsiteY33" fmla="*/ 3887568 h 9181406"/>
                  <a:gd name="connsiteX34" fmla="*/ 6287673 w 12970493"/>
                  <a:gd name="connsiteY34" fmla="*/ 4100799 h 9181406"/>
                  <a:gd name="connsiteX35" fmla="*/ 5934857 w 12970493"/>
                  <a:gd name="connsiteY35" fmla="*/ 3921381 h 9181406"/>
                  <a:gd name="connsiteX36" fmla="*/ 5603000 w 12970493"/>
                  <a:gd name="connsiteY36" fmla="*/ 4137263 h 9181406"/>
                  <a:gd name="connsiteX37" fmla="*/ 5250132 w 12970493"/>
                  <a:gd name="connsiteY37" fmla="*/ 3957795 h 9181406"/>
                  <a:gd name="connsiteX38" fmla="*/ 4914349 w 12970493"/>
                  <a:gd name="connsiteY38" fmla="*/ 4176227 h 9181406"/>
                  <a:gd name="connsiteX39" fmla="*/ 4935361 w 12970493"/>
                  <a:gd name="connsiteY39" fmla="*/ 4571528 h 9181406"/>
                  <a:gd name="connsiteX40" fmla="*/ 4603555 w 12970493"/>
                  <a:gd name="connsiteY40" fmla="*/ 4787359 h 9181406"/>
                  <a:gd name="connsiteX41" fmla="*/ 4624567 w 12970493"/>
                  <a:gd name="connsiteY41" fmla="*/ 5182608 h 9181406"/>
                  <a:gd name="connsiteX42" fmla="*/ 4296690 w 12970493"/>
                  <a:gd name="connsiteY42" fmla="*/ 5395890 h 9181406"/>
                  <a:gd name="connsiteX43" fmla="*/ 3943872 w 12970493"/>
                  <a:gd name="connsiteY43" fmla="*/ 5216421 h 9181406"/>
                  <a:gd name="connsiteX44" fmla="*/ 3608038 w 12970493"/>
                  <a:gd name="connsiteY44" fmla="*/ 5434854 h 9181406"/>
                  <a:gd name="connsiteX45" fmla="*/ 3629254 w 12970493"/>
                  <a:gd name="connsiteY45" fmla="*/ 5834896 h 9181406"/>
                  <a:gd name="connsiteX46" fmla="*/ 3982122 w 12970493"/>
                  <a:gd name="connsiteY46" fmla="*/ 6014314 h 9181406"/>
                  <a:gd name="connsiteX47" fmla="*/ 4002828 w 12970493"/>
                  <a:gd name="connsiteY47" fmla="*/ 6404922 h 9181406"/>
                  <a:gd name="connsiteX48" fmla="*/ 3675001 w 12970493"/>
                  <a:gd name="connsiteY48" fmla="*/ 6618203 h 9181406"/>
                  <a:gd name="connsiteX49" fmla="*/ 3326417 w 12970493"/>
                  <a:gd name="connsiteY49" fmla="*/ 6440877 h 9181406"/>
                  <a:gd name="connsiteX50" fmla="*/ 3305405 w 12970493"/>
                  <a:gd name="connsiteY50" fmla="*/ 6045628 h 9181406"/>
                  <a:gd name="connsiteX51" fmla="*/ 2948355 w 12970493"/>
                  <a:gd name="connsiteY51" fmla="*/ 5864068 h 9181406"/>
                  <a:gd name="connsiteX52" fmla="*/ 2612520 w 12970493"/>
                  <a:gd name="connsiteY52" fmla="*/ 6082501 h 9181406"/>
                  <a:gd name="connsiteX53" fmla="*/ 2633532 w 12970493"/>
                  <a:gd name="connsiteY53" fmla="*/ 6477750 h 9181406"/>
                  <a:gd name="connsiteX54" fmla="*/ 2305654 w 12970493"/>
                  <a:gd name="connsiteY54" fmla="*/ 6691031 h 9181406"/>
                  <a:gd name="connsiteX55" fmla="*/ 1952836 w 12970493"/>
                  <a:gd name="connsiteY55" fmla="*/ 6511563 h 9181406"/>
                  <a:gd name="connsiteX56" fmla="*/ 1621031 w 12970493"/>
                  <a:gd name="connsiteY56" fmla="*/ 6727394 h 9181406"/>
                  <a:gd name="connsiteX57" fmla="*/ 1268214 w 12970493"/>
                  <a:gd name="connsiteY57" fmla="*/ 6547926 h 9181406"/>
                  <a:gd name="connsiteX58" fmla="*/ 932431 w 12970493"/>
                  <a:gd name="connsiteY58" fmla="*/ 6766358 h 9181406"/>
                  <a:gd name="connsiteX59" fmla="*/ 953647 w 12970493"/>
                  <a:gd name="connsiteY59" fmla="*/ 7166402 h 9181406"/>
                  <a:gd name="connsiteX60" fmla="*/ 1306464 w 12970493"/>
                  <a:gd name="connsiteY60" fmla="*/ 7345819 h 9181406"/>
                  <a:gd name="connsiteX61" fmla="*/ 1327221 w 12970493"/>
                  <a:gd name="connsiteY61" fmla="*/ 7736376 h 9181406"/>
                  <a:gd name="connsiteX62" fmla="*/ 999394 w 12970493"/>
                  <a:gd name="connsiteY62" fmla="*/ 7949607 h 9181406"/>
                  <a:gd name="connsiteX63" fmla="*/ 646576 w 12970493"/>
                  <a:gd name="connsiteY63" fmla="*/ 7770138 h 9181406"/>
                  <a:gd name="connsiteX64" fmla="*/ 310793 w 12970493"/>
                  <a:gd name="connsiteY64" fmla="*/ 7988571 h 9181406"/>
                  <a:gd name="connsiteX65" fmla="*/ 331805 w 12970493"/>
                  <a:gd name="connsiteY65" fmla="*/ 8383871 h 9181406"/>
                  <a:gd name="connsiteX66" fmla="*/ 0 w 12970493"/>
                  <a:gd name="connsiteY66" fmla="*/ 8599702 h 9181406"/>
                  <a:gd name="connsiteX67" fmla="*/ 21267 w 12970493"/>
                  <a:gd name="connsiteY67" fmla="*/ 8999796 h 9181406"/>
                  <a:gd name="connsiteX68" fmla="*/ 378419 w 12970493"/>
                  <a:gd name="connsiteY68" fmla="*/ 9181407 h 9181406"/>
                  <a:gd name="connsiteX69" fmla="*/ 714202 w 12970493"/>
                  <a:gd name="connsiteY69" fmla="*/ 8962974 h 9181406"/>
                  <a:gd name="connsiteX70" fmla="*/ 693139 w 12970493"/>
                  <a:gd name="connsiteY70" fmla="*/ 8567623 h 9181406"/>
                  <a:gd name="connsiteX71" fmla="*/ 1021018 w 12970493"/>
                  <a:gd name="connsiteY71" fmla="*/ 8354342 h 9181406"/>
                  <a:gd name="connsiteX72" fmla="*/ 1369653 w 12970493"/>
                  <a:gd name="connsiteY72" fmla="*/ 8531719 h 9181406"/>
                  <a:gd name="connsiteX73" fmla="*/ 1390614 w 12970493"/>
                  <a:gd name="connsiteY73" fmla="*/ 8926968 h 9181406"/>
                  <a:gd name="connsiteX74" fmla="*/ 1747715 w 12970493"/>
                  <a:gd name="connsiteY74" fmla="*/ 9108630 h 9181406"/>
                  <a:gd name="connsiteX75" fmla="*/ 2083498 w 12970493"/>
                  <a:gd name="connsiteY75" fmla="*/ 8890197 h 9181406"/>
                  <a:gd name="connsiteX76" fmla="*/ 2062232 w 12970493"/>
                  <a:gd name="connsiteY76" fmla="*/ 8490103 h 9181406"/>
                  <a:gd name="connsiteX77" fmla="*/ 1709414 w 12970493"/>
                  <a:gd name="connsiteY77" fmla="*/ 8310686 h 9181406"/>
                  <a:gd name="connsiteX78" fmla="*/ 1688606 w 12970493"/>
                  <a:gd name="connsiteY78" fmla="*/ 7920077 h 9181406"/>
                  <a:gd name="connsiteX79" fmla="*/ 2020462 w 12970493"/>
                  <a:gd name="connsiteY79" fmla="*/ 7704246 h 9181406"/>
                  <a:gd name="connsiteX80" fmla="*/ 1999450 w 12970493"/>
                  <a:gd name="connsiteY80" fmla="*/ 7308946 h 9181406"/>
                  <a:gd name="connsiteX81" fmla="*/ 2327278 w 12970493"/>
                  <a:gd name="connsiteY81" fmla="*/ 7095665 h 9181406"/>
                  <a:gd name="connsiteX82" fmla="*/ 2675913 w 12970493"/>
                  <a:gd name="connsiteY82" fmla="*/ 7273042 h 9181406"/>
                  <a:gd name="connsiteX83" fmla="*/ 2696976 w 12970493"/>
                  <a:gd name="connsiteY83" fmla="*/ 7668342 h 9181406"/>
                  <a:gd name="connsiteX84" fmla="*/ 3053975 w 12970493"/>
                  <a:gd name="connsiteY84" fmla="*/ 7849851 h 9181406"/>
                  <a:gd name="connsiteX85" fmla="*/ 3389758 w 12970493"/>
                  <a:gd name="connsiteY85" fmla="*/ 7631418 h 9181406"/>
                  <a:gd name="connsiteX86" fmla="*/ 3368797 w 12970493"/>
                  <a:gd name="connsiteY86" fmla="*/ 7236169 h 9181406"/>
                  <a:gd name="connsiteX87" fmla="*/ 3696625 w 12970493"/>
                  <a:gd name="connsiteY87" fmla="*/ 7022939 h 9181406"/>
                  <a:gd name="connsiteX88" fmla="*/ 4049441 w 12970493"/>
                  <a:gd name="connsiteY88" fmla="*/ 7202305 h 9181406"/>
                  <a:gd name="connsiteX89" fmla="*/ 4385174 w 12970493"/>
                  <a:gd name="connsiteY89" fmla="*/ 6983924 h 9181406"/>
                  <a:gd name="connsiteX90" fmla="*/ 4364264 w 12970493"/>
                  <a:gd name="connsiteY90" fmla="*/ 6588675 h 9181406"/>
                  <a:gd name="connsiteX91" fmla="*/ 4696069 w 12970493"/>
                  <a:gd name="connsiteY91" fmla="*/ 6372843 h 9181406"/>
                  <a:gd name="connsiteX92" fmla="*/ 4675006 w 12970493"/>
                  <a:gd name="connsiteY92" fmla="*/ 5977493 h 9181406"/>
                  <a:gd name="connsiteX93" fmla="*/ 5002885 w 12970493"/>
                  <a:gd name="connsiteY93" fmla="*/ 5764211 h 9181406"/>
                  <a:gd name="connsiteX94" fmla="*/ 5351520 w 12970493"/>
                  <a:gd name="connsiteY94" fmla="*/ 5941588 h 9181406"/>
                  <a:gd name="connsiteX95" fmla="*/ 5372481 w 12970493"/>
                  <a:gd name="connsiteY95" fmla="*/ 6336837 h 9181406"/>
                  <a:gd name="connsiteX96" fmla="*/ 5729582 w 12970493"/>
                  <a:gd name="connsiteY96" fmla="*/ 6518448 h 9181406"/>
                  <a:gd name="connsiteX97" fmla="*/ 6065416 w 12970493"/>
                  <a:gd name="connsiteY97" fmla="*/ 6300016 h 9181406"/>
                  <a:gd name="connsiteX98" fmla="*/ 6044353 w 12970493"/>
                  <a:gd name="connsiteY98" fmla="*/ 5904665 h 9181406"/>
                  <a:gd name="connsiteX99" fmla="*/ 6376159 w 12970493"/>
                  <a:gd name="connsiteY99" fmla="*/ 5688833 h 9181406"/>
                  <a:gd name="connsiteX100" fmla="*/ 6355198 w 12970493"/>
                  <a:gd name="connsiteY100" fmla="*/ 5293584 h 9181406"/>
                  <a:gd name="connsiteX101" fmla="*/ 6683025 w 12970493"/>
                  <a:gd name="connsiteY101" fmla="*/ 5080302 h 9181406"/>
                  <a:gd name="connsiteX102" fmla="*/ 7035740 w 12970493"/>
                  <a:gd name="connsiteY102" fmla="*/ 5259720 h 9181406"/>
                  <a:gd name="connsiteX103" fmla="*/ 7367648 w 12970493"/>
                  <a:gd name="connsiteY103" fmla="*/ 5043837 h 9181406"/>
                  <a:gd name="connsiteX104" fmla="*/ 7720464 w 12970493"/>
                  <a:gd name="connsiteY104" fmla="*/ 5223357 h 9181406"/>
                  <a:gd name="connsiteX105" fmla="*/ 8056299 w 12970493"/>
                  <a:gd name="connsiteY105" fmla="*/ 5004924 h 9181406"/>
                  <a:gd name="connsiteX106" fmla="*/ 8035236 w 12970493"/>
                  <a:gd name="connsiteY106" fmla="*/ 4609574 h 9181406"/>
                  <a:gd name="connsiteX107" fmla="*/ 8367092 w 12970493"/>
                  <a:gd name="connsiteY107" fmla="*/ 4393742 h 9181406"/>
                  <a:gd name="connsiteX108" fmla="*/ 8346131 w 12970493"/>
                  <a:gd name="connsiteY108" fmla="*/ 3998544 h 9181406"/>
                  <a:gd name="connsiteX109" fmla="*/ 8673958 w 12970493"/>
                  <a:gd name="connsiteY109" fmla="*/ 3785313 h 9181406"/>
                  <a:gd name="connsiteX110" fmla="*/ 9026724 w 12970493"/>
                  <a:gd name="connsiteY110" fmla="*/ 3964731 h 9181406"/>
                  <a:gd name="connsiteX111" fmla="*/ 9362558 w 12970493"/>
                  <a:gd name="connsiteY111" fmla="*/ 3746298 h 9181406"/>
                  <a:gd name="connsiteX112" fmla="*/ 9341343 w 12970493"/>
                  <a:gd name="connsiteY112" fmla="*/ 3346357 h 9181406"/>
                  <a:gd name="connsiteX113" fmla="*/ 8988474 w 12970493"/>
                  <a:gd name="connsiteY113" fmla="*/ 3166889 h 9181406"/>
                  <a:gd name="connsiteX114" fmla="*/ 8967718 w 12970493"/>
                  <a:gd name="connsiteY114" fmla="*/ 2776332 h 9181406"/>
                  <a:gd name="connsiteX115" fmla="*/ 9295545 w 12970493"/>
                  <a:gd name="connsiteY115" fmla="*/ 2563101 h 9181406"/>
                  <a:gd name="connsiteX116" fmla="*/ 9644230 w 12970493"/>
                  <a:gd name="connsiteY116" fmla="*/ 2740377 h 9181406"/>
                  <a:gd name="connsiteX117" fmla="*/ 9665192 w 12970493"/>
                  <a:gd name="connsiteY117" fmla="*/ 3135728 h 9181406"/>
                  <a:gd name="connsiteX118" fmla="*/ 10022191 w 12970493"/>
                  <a:gd name="connsiteY118" fmla="*/ 3317236 h 9181406"/>
                  <a:gd name="connsiteX119" fmla="*/ 10358025 w 12970493"/>
                  <a:gd name="connsiteY119" fmla="*/ 3098804 h 9181406"/>
                  <a:gd name="connsiteX120" fmla="*/ 10337064 w 12970493"/>
                  <a:gd name="connsiteY120" fmla="*/ 2703606 h 9181406"/>
                  <a:gd name="connsiteX121" fmla="*/ 10664943 w 12970493"/>
                  <a:gd name="connsiteY121" fmla="*/ 2490324 h 9181406"/>
                  <a:gd name="connsiteX122" fmla="*/ 11017658 w 12970493"/>
                  <a:gd name="connsiteY122" fmla="*/ 2669742 h 9181406"/>
                  <a:gd name="connsiteX123" fmla="*/ 11349514 w 12970493"/>
                  <a:gd name="connsiteY123" fmla="*/ 2453859 h 9181406"/>
                  <a:gd name="connsiteX124" fmla="*/ 11702331 w 12970493"/>
                  <a:gd name="connsiteY124" fmla="*/ 2633430 h 9181406"/>
                  <a:gd name="connsiteX125" fmla="*/ 12038115 w 12970493"/>
                  <a:gd name="connsiteY125" fmla="*/ 2414997 h 9181406"/>
                  <a:gd name="connsiteX126" fmla="*/ 12016898 w 12970493"/>
                  <a:gd name="connsiteY126" fmla="*/ 2014903 h 9181406"/>
                  <a:gd name="connsiteX127" fmla="*/ 11664030 w 12970493"/>
                  <a:gd name="connsiteY127" fmla="*/ 1835537 h 9181406"/>
                  <a:gd name="connsiteX128" fmla="*/ 11643273 w 12970493"/>
                  <a:gd name="connsiteY128" fmla="*/ 1444878 h 9181406"/>
                  <a:gd name="connsiteX129" fmla="*/ 11971100 w 12970493"/>
                  <a:gd name="connsiteY129" fmla="*/ 1231647 h 9181406"/>
                  <a:gd name="connsiteX130" fmla="*/ 12324019 w 12970493"/>
                  <a:gd name="connsiteY130" fmla="*/ 1411167 h 9181406"/>
                  <a:gd name="connsiteX131" fmla="*/ 12659752 w 12970493"/>
                  <a:gd name="connsiteY131" fmla="*/ 1192785 h 9181406"/>
                  <a:gd name="connsiteX132" fmla="*/ 12638689 w 12970493"/>
                  <a:gd name="connsiteY132" fmla="*/ 797383 h 9181406"/>
                  <a:gd name="connsiteX133" fmla="*/ 12970494 w 12970493"/>
                  <a:gd name="connsiteY133" fmla="*/ 581552 h 9181406"/>
                  <a:gd name="connsiteX134" fmla="*/ 12949482 w 12970493"/>
                  <a:gd name="connsiteY134" fmla="*/ 181611 h 9181406"/>
                  <a:gd name="connsiteX135" fmla="*/ 11975027 w 12970493"/>
                  <a:gd name="connsiteY135" fmla="*/ 1224456 h 9181406"/>
                  <a:gd name="connsiteX136" fmla="*/ 11964674 w 12970493"/>
                  <a:gd name="connsiteY136" fmla="*/ 1029178 h 9181406"/>
                  <a:gd name="connsiteX137" fmla="*/ 11954321 w 12970493"/>
                  <a:gd name="connsiteY137" fmla="*/ 833899 h 9181406"/>
                  <a:gd name="connsiteX138" fmla="*/ 12282148 w 12970493"/>
                  <a:gd name="connsiteY138" fmla="*/ 620669 h 9181406"/>
                  <a:gd name="connsiteX139" fmla="*/ 12456415 w 12970493"/>
                  <a:gd name="connsiteY139" fmla="*/ 709357 h 9181406"/>
                  <a:gd name="connsiteX140" fmla="*/ 12630733 w 12970493"/>
                  <a:gd name="connsiteY140" fmla="*/ 797995 h 9181406"/>
                  <a:gd name="connsiteX141" fmla="*/ 12651540 w 12970493"/>
                  <a:gd name="connsiteY141" fmla="*/ 1188603 h 9181406"/>
                  <a:gd name="connsiteX142" fmla="*/ 12323714 w 12970493"/>
                  <a:gd name="connsiteY142" fmla="*/ 1401834 h 9181406"/>
                  <a:gd name="connsiteX143" fmla="*/ 11975027 w 12970493"/>
                  <a:gd name="connsiteY143" fmla="*/ 1224456 h 9181406"/>
                  <a:gd name="connsiteX144" fmla="*/ 11353441 w 12970493"/>
                  <a:gd name="connsiteY144" fmla="*/ 2446668 h 9181406"/>
                  <a:gd name="connsiteX145" fmla="*/ 11343037 w 12970493"/>
                  <a:gd name="connsiteY145" fmla="*/ 2251441 h 9181406"/>
                  <a:gd name="connsiteX146" fmla="*/ 11332684 w 12970493"/>
                  <a:gd name="connsiteY146" fmla="*/ 2056213 h 9181406"/>
                  <a:gd name="connsiteX147" fmla="*/ 11660511 w 12970493"/>
                  <a:gd name="connsiteY147" fmla="*/ 1842983 h 9181406"/>
                  <a:gd name="connsiteX148" fmla="*/ 12009146 w 12970493"/>
                  <a:gd name="connsiteY148" fmla="*/ 2020207 h 9181406"/>
                  <a:gd name="connsiteX149" fmla="*/ 12029903 w 12970493"/>
                  <a:gd name="connsiteY149" fmla="*/ 2410815 h 9181406"/>
                  <a:gd name="connsiteX150" fmla="*/ 11702076 w 12970493"/>
                  <a:gd name="connsiteY150" fmla="*/ 2624046 h 9181406"/>
                  <a:gd name="connsiteX151" fmla="*/ 11353441 w 12970493"/>
                  <a:gd name="connsiteY151" fmla="*/ 2446668 h 9181406"/>
                  <a:gd name="connsiteX152" fmla="*/ 10668768 w 12970493"/>
                  <a:gd name="connsiteY152" fmla="*/ 2483133 h 9181406"/>
                  <a:gd name="connsiteX153" fmla="*/ 10658364 w 12970493"/>
                  <a:gd name="connsiteY153" fmla="*/ 2287855 h 9181406"/>
                  <a:gd name="connsiteX154" fmla="*/ 10647959 w 12970493"/>
                  <a:gd name="connsiteY154" fmla="*/ 2092525 h 9181406"/>
                  <a:gd name="connsiteX155" fmla="*/ 10975838 w 12970493"/>
                  <a:gd name="connsiteY155" fmla="*/ 1879244 h 9181406"/>
                  <a:gd name="connsiteX156" fmla="*/ 11150206 w 12970493"/>
                  <a:gd name="connsiteY156" fmla="*/ 1967932 h 9181406"/>
                  <a:gd name="connsiteX157" fmla="*/ 11324472 w 12970493"/>
                  <a:gd name="connsiteY157" fmla="*/ 2056621 h 9181406"/>
                  <a:gd name="connsiteX158" fmla="*/ 11334877 w 12970493"/>
                  <a:gd name="connsiteY158" fmla="*/ 2251849 h 9181406"/>
                  <a:gd name="connsiteX159" fmla="*/ 11345230 w 12970493"/>
                  <a:gd name="connsiteY159" fmla="*/ 2447076 h 9181406"/>
                  <a:gd name="connsiteX160" fmla="*/ 11017351 w 12970493"/>
                  <a:gd name="connsiteY160" fmla="*/ 2660358 h 9181406"/>
                  <a:gd name="connsiteX161" fmla="*/ 10668768 w 12970493"/>
                  <a:gd name="connsiteY161" fmla="*/ 2483133 h 9181406"/>
                  <a:gd name="connsiteX162" fmla="*/ 9673300 w 12970493"/>
                  <a:gd name="connsiteY162" fmla="*/ 3130679 h 9181406"/>
                  <a:gd name="connsiteX163" fmla="*/ 9652493 w 12970493"/>
                  <a:gd name="connsiteY163" fmla="*/ 2740020 h 9181406"/>
                  <a:gd name="connsiteX164" fmla="*/ 9980320 w 12970493"/>
                  <a:gd name="connsiteY164" fmla="*/ 2526789 h 9181406"/>
                  <a:gd name="connsiteX165" fmla="*/ 10154689 w 12970493"/>
                  <a:gd name="connsiteY165" fmla="*/ 2615478 h 9181406"/>
                  <a:gd name="connsiteX166" fmla="*/ 10329006 w 12970493"/>
                  <a:gd name="connsiteY166" fmla="*/ 2704167 h 9181406"/>
                  <a:gd name="connsiteX167" fmla="*/ 10349712 w 12970493"/>
                  <a:gd name="connsiteY167" fmla="*/ 3094673 h 9181406"/>
                  <a:gd name="connsiteX168" fmla="*/ 10021885 w 12970493"/>
                  <a:gd name="connsiteY168" fmla="*/ 3307903 h 9181406"/>
                  <a:gd name="connsiteX169" fmla="*/ 9673300 w 12970493"/>
                  <a:gd name="connsiteY169" fmla="*/ 3130679 h 9181406"/>
                  <a:gd name="connsiteX170" fmla="*/ 9299421 w 12970493"/>
                  <a:gd name="connsiteY170" fmla="*/ 2555859 h 9181406"/>
                  <a:gd name="connsiteX171" fmla="*/ 9289017 w 12970493"/>
                  <a:gd name="connsiteY171" fmla="*/ 2360581 h 9181406"/>
                  <a:gd name="connsiteX172" fmla="*/ 9278613 w 12970493"/>
                  <a:gd name="connsiteY172" fmla="*/ 2165251 h 9181406"/>
                  <a:gd name="connsiteX173" fmla="*/ 9606440 w 12970493"/>
                  <a:gd name="connsiteY173" fmla="*/ 1952020 h 9181406"/>
                  <a:gd name="connsiteX174" fmla="*/ 9780757 w 12970493"/>
                  <a:gd name="connsiteY174" fmla="*/ 2040709 h 9181406"/>
                  <a:gd name="connsiteX175" fmla="*/ 9955075 w 12970493"/>
                  <a:gd name="connsiteY175" fmla="*/ 2129398 h 9181406"/>
                  <a:gd name="connsiteX176" fmla="*/ 9965479 w 12970493"/>
                  <a:gd name="connsiteY176" fmla="*/ 2324626 h 9181406"/>
                  <a:gd name="connsiteX177" fmla="*/ 9975832 w 12970493"/>
                  <a:gd name="connsiteY177" fmla="*/ 2519904 h 9181406"/>
                  <a:gd name="connsiteX178" fmla="*/ 9648004 w 12970493"/>
                  <a:gd name="connsiteY178" fmla="*/ 2733135 h 9181406"/>
                  <a:gd name="connsiteX179" fmla="*/ 9299421 w 12970493"/>
                  <a:gd name="connsiteY179" fmla="*/ 2555859 h 9181406"/>
                  <a:gd name="connsiteX180" fmla="*/ 8677783 w 12970493"/>
                  <a:gd name="connsiteY180" fmla="*/ 3778173 h 9181406"/>
                  <a:gd name="connsiteX181" fmla="*/ 8667379 w 12970493"/>
                  <a:gd name="connsiteY181" fmla="*/ 3582895 h 9181406"/>
                  <a:gd name="connsiteX182" fmla="*/ 8656923 w 12970493"/>
                  <a:gd name="connsiteY182" fmla="*/ 3387565 h 9181406"/>
                  <a:gd name="connsiteX183" fmla="*/ 8984802 w 12970493"/>
                  <a:gd name="connsiteY183" fmla="*/ 3174284 h 9181406"/>
                  <a:gd name="connsiteX184" fmla="*/ 9333437 w 12970493"/>
                  <a:gd name="connsiteY184" fmla="*/ 3351661 h 9181406"/>
                  <a:gd name="connsiteX185" fmla="*/ 9354195 w 12970493"/>
                  <a:gd name="connsiteY185" fmla="*/ 3742116 h 9181406"/>
                  <a:gd name="connsiteX186" fmla="*/ 9026316 w 12970493"/>
                  <a:gd name="connsiteY186" fmla="*/ 3955398 h 9181406"/>
                  <a:gd name="connsiteX187" fmla="*/ 8677783 w 12970493"/>
                  <a:gd name="connsiteY187" fmla="*/ 3778173 h 9181406"/>
                  <a:gd name="connsiteX188" fmla="*/ 8474447 w 12970493"/>
                  <a:gd name="connsiteY188" fmla="*/ 3299386 h 9181406"/>
                  <a:gd name="connsiteX189" fmla="*/ 8648815 w 12970493"/>
                  <a:gd name="connsiteY189" fmla="*/ 3388024 h 9181406"/>
                  <a:gd name="connsiteX190" fmla="*/ 8659168 w 12970493"/>
                  <a:gd name="connsiteY190" fmla="*/ 3583405 h 9181406"/>
                  <a:gd name="connsiteX191" fmla="*/ 8669572 w 12970493"/>
                  <a:gd name="connsiteY191" fmla="*/ 3778632 h 9181406"/>
                  <a:gd name="connsiteX192" fmla="*/ 8341745 w 12970493"/>
                  <a:gd name="connsiteY192" fmla="*/ 3991863 h 9181406"/>
                  <a:gd name="connsiteX193" fmla="*/ 8167427 w 12970493"/>
                  <a:gd name="connsiteY193" fmla="*/ 3903225 h 9181406"/>
                  <a:gd name="connsiteX194" fmla="*/ 7993110 w 12970493"/>
                  <a:gd name="connsiteY194" fmla="*/ 3814536 h 9181406"/>
                  <a:gd name="connsiteX195" fmla="*/ 7982756 w 12970493"/>
                  <a:gd name="connsiteY195" fmla="*/ 3619257 h 9181406"/>
                  <a:gd name="connsiteX196" fmla="*/ 7972403 w 12970493"/>
                  <a:gd name="connsiteY196" fmla="*/ 3423979 h 9181406"/>
                  <a:gd name="connsiteX197" fmla="*/ 8300231 w 12970493"/>
                  <a:gd name="connsiteY197" fmla="*/ 3210749 h 9181406"/>
                  <a:gd name="connsiteX198" fmla="*/ 8474447 w 12970493"/>
                  <a:gd name="connsiteY198" fmla="*/ 3299386 h 9181406"/>
                  <a:gd name="connsiteX199" fmla="*/ 8358727 w 12970493"/>
                  <a:gd name="connsiteY199" fmla="*/ 4389662 h 9181406"/>
                  <a:gd name="connsiteX200" fmla="*/ 8030900 w 12970493"/>
                  <a:gd name="connsiteY200" fmla="*/ 4602893 h 9181406"/>
                  <a:gd name="connsiteX201" fmla="*/ 7856634 w 12970493"/>
                  <a:gd name="connsiteY201" fmla="*/ 4514255 h 9181406"/>
                  <a:gd name="connsiteX202" fmla="*/ 7682368 w 12970493"/>
                  <a:gd name="connsiteY202" fmla="*/ 4425617 h 9181406"/>
                  <a:gd name="connsiteX203" fmla="*/ 7661559 w 12970493"/>
                  <a:gd name="connsiteY203" fmla="*/ 4035009 h 9181406"/>
                  <a:gd name="connsiteX204" fmla="*/ 7989387 w 12970493"/>
                  <a:gd name="connsiteY204" fmla="*/ 3821778 h 9181406"/>
                  <a:gd name="connsiteX205" fmla="*/ 8163755 w 12970493"/>
                  <a:gd name="connsiteY205" fmla="*/ 3910467 h 9181406"/>
                  <a:gd name="connsiteX206" fmla="*/ 8338073 w 12970493"/>
                  <a:gd name="connsiteY206" fmla="*/ 3999105 h 9181406"/>
                  <a:gd name="connsiteX207" fmla="*/ 8358727 w 12970493"/>
                  <a:gd name="connsiteY207" fmla="*/ 4389662 h 9181406"/>
                  <a:gd name="connsiteX208" fmla="*/ 7653298 w 12970493"/>
                  <a:gd name="connsiteY208" fmla="*/ 4035570 h 9181406"/>
                  <a:gd name="connsiteX209" fmla="*/ 7674156 w 12970493"/>
                  <a:gd name="connsiteY209" fmla="*/ 4426127 h 9181406"/>
                  <a:gd name="connsiteX210" fmla="*/ 7346227 w 12970493"/>
                  <a:gd name="connsiteY210" fmla="*/ 4639408 h 9181406"/>
                  <a:gd name="connsiteX211" fmla="*/ 6997592 w 12970493"/>
                  <a:gd name="connsiteY211" fmla="*/ 4462031 h 9181406"/>
                  <a:gd name="connsiteX212" fmla="*/ 6976835 w 12970493"/>
                  <a:gd name="connsiteY212" fmla="*/ 4071474 h 9181406"/>
                  <a:gd name="connsiteX213" fmla="*/ 7304764 w 12970493"/>
                  <a:gd name="connsiteY213" fmla="*/ 3858192 h 9181406"/>
                  <a:gd name="connsiteX214" fmla="*/ 7653298 w 12970493"/>
                  <a:gd name="connsiteY214" fmla="*/ 4035570 h 9181406"/>
                  <a:gd name="connsiteX215" fmla="*/ 6794358 w 12970493"/>
                  <a:gd name="connsiteY215" fmla="*/ 3983295 h 9181406"/>
                  <a:gd name="connsiteX216" fmla="*/ 6968675 w 12970493"/>
                  <a:gd name="connsiteY216" fmla="*/ 4071984 h 9181406"/>
                  <a:gd name="connsiteX217" fmla="*/ 6989483 w 12970493"/>
                  <a:gd name="connsiteY217" fmla="*/ 4462490 h 9181406"/>
                  <a:gd name="connsiteX218" fmla="*/ 6661656 w 12970493"/>
                  <a:gd name="connsiteY218" fmla="*/ 4675720 h 9181406"/>
                  <a:gd name="connsiteX219" fmla="*/ 6313021 w 12970493"/>
                  <a:gd name="connsiteY219" fmla="*/ 4498496 h 9181406"/>
                  <a:gd name="connsiteX220" fmla="*/ 6301444 w 12970493"/>
                  <a:gd name="connsiteY220" fmla="*/ 4280675 h 9181406"/>
                  <a:gd name="connsiteX221" fmla="*/ 6292263 w 12970493"/>
                  <a:gd name="connsiteY221" fmla="*/ 4107887 h 9181406"/>
                  <a:gd name="connsiteX222" fmla="*/ 6620091 w 12970493"/>
                  <a:gd name="connsiteY222" fmla="*/ 3894657 h 9181406"/>
                  <a:gd name="connsiteX223" fmla="*/ 6794358 w 12970493"/>
                  <a:gd name="connsiteY223" fmla="*/ 3983295 h 9181406"/>
                  <a:gd name="connsiteX224" fmla="*/ 6309196 w 12970493"/>
                  <a:gd name="connsiteY224" fmla="*/ 4505738 h 9181406"/>
                  <a:gd name="connsiteX225" fmla="*/ 6657882 w 12970493"/>
                  <a:gd name="connsiteY225" fmla="*/ 4683013 h 9181406"/>
                  <a:gd name="connsiteX226" fmla="*/ 6678588 w 12970493"/>
                  <a:gd name="connsiteY226" fmla="*/ 5073723 h 9181406"/>
                  <a:gd name="connsiteX227" fmla="*/ 6350862 w 12970493"/>
                  <a:gd name="connsiteY227" fmla="*/ 5286903 h 9181406"/>
                  <a:gd name="connsiteX228" fmla="*/ 6176494 w 12970493"/>
                  <a:gd name="connsiteY228" fmla="*/ 5198214 h 9181406"/>
                  <a:gd name="connsiteX229" fmla="*/ 6002176 w 12970493"/>
                  <a:gd name="connsiteY229" fmla="*/ 5109576 h 9181406"/>
                  <a:gd name="connsiteX230" fmla="*/ 5981419 w 12970493"/>
                  <a:gd name="connsiteY230" fmla="*/ 4718968 h 9181406"/>
                  <a:gd name="connsiteX231" fmla="*/ 6309196 w 12970493"/>
                  <a:gd name="connsiteY231" fmla="*/ 4505738 h 9181406"/>
                  <a:gd name="connsiteX232" fmla="*/ 5973209 w 12970493"/>
                  <a:gd name="connsiteY232" fmla="*/ 4719376 h 9181406"/>
                  <a:gd name="connsiteX233" fmla="*/ 5993965 w 12970493"/>
                  <a:gd name="connsiteY233" fmla="*/ 5109984 h 9181406"/>
                  <a:gd name="connsiteX234" fmla="*/ 5666138 w 12970493"/>
                  <a:gd name="connsiteY234" fmla="*/ 5323215 h 9181406"/>
                  <a:gd name="connsiteX235" fmla="*/ 5317503 w 12970493"/>
                  <a:gd name="connsiteY235" fmla="*/ 5145888 h 9181406"/>
                  <a:gd name="connsiteX236" fmla="*/ 5296746 w 12970493"/>
                  <a:gd name="connsiteY236" fmla="*/ 4755331 h 9181406"/>
                  <a:gd name="connsiteX237" fmla="*/ 5624624 w 12970493"/>
                  <a:gd name="connsiteY237" fmla="*/ 4542049 h 9181406"/>
                  <a:gd name="connsiteX238" fmla="*/ 5973209 w 12970493"/>
                  <a:gd name="connsiteY238" fmla="*/ 4719376 h 9181406"/>
                  <a:gd name="connsiteX239" fmla="*/ 7371473 w 12970493"/>
                  <a:gd name="connsiteY239" fmla="*/ 5036799 h 9181406"/>
                  <a:gd name="connsiteX240" fmla="*/ 7350715 w 12970493"/>
                  <a:gd name="connsiteY240" fmla="*/ 4646293 h 9181406"/>
                  <a:gd name="connsiteX241" fmla="*/ 7678645 w 12970493"/>
                  <a:gd name="connsiteY241" fmla="*/ 4433012 h 9181406"/>
                  <a:gd name="connsiteX242" fmla="*/ 7852860 w 12970493"/>
                  <a:gd name="connsiteY242" fmla="*/ 4521701 h 9181406"/>
                  <a:gd name="connsiteX243" fmla="*/ 8027177 w 12970493"/>
                  <a:gd name="connsiteY243" fmla="*/ 4610338 h 9181406"/>
                  <a:gd name="connsiteX244" fmla="*/ 8048037 w 12970493"/>
                  <a:gd name="connsiteY244" fmla="*/ 5000896 h 9181406"/>
                  <a:gd name="connsiteX245" fmla="*/ 7720107 w 12970493"/>
                  <a:gd name="connsiteY245" fmla="*/ 5214177 h 9181406"/>
                  <a:gd name="connsiteX246" fmla="*/ 7371473 w 12970493"/>
                  <a:gd name="connsiteY246" fmla="*/ 5036799 h 9181406"/>
                  <a:gd name="connsiteX247" fmla="*/ 6686850 w 12970493"/>
                  <a:gd name="connsiteY247" fmla="*/ 5073213 h 9181406"/>
                  <a:gd name="connsiteX248" fmla="*/ 6666093 w 12970493"/>
                  <a:gd name="connsiteY248" fmla="*/ 4682605 h 9181406"/>
                  <a:gd name="connsiteX249" fmla="*/ 6993920 w 12970493"/>
                  <a:gd name="connsiteY249" fmla="*/ 4469375 h 9181406"/>
                  <a:gd name="connsiteX250" fmla="*/ 7342453 w 12970493"/>
                  <a:gd name="connsiteY250" fmla="*/ 4646701 h 9181406"/>
                  <a:gd name="connsiteX251" fmla="*/ 7362752 w 12970493"/>
                  <a:gd name="connsiteY251" fmla="*/ 5027773 h 9181406"/>
                  <a:gd name="connsiteX252" fmla="*/ 7363312 w 12970493"/>
                  <a:gd name="connsiteY252" fmla="*/ 5037258 h 9181406"/>
                  <a:gd name="connsiteX253" fmla="*/ 7035434 w 12970493"/>
                  <a:gd name="connsiteY253" fmla="*/ 5250540 h 9181406"/>
                  <a:gd name="connsiteX254" fmla="*/ 6686850 w 12970493"/>
                  <a:gd name="connsiteY254" fmla="*/ 5073213 h 9181406"/>
                  <a:gd name="connsiteX255" fmla="*/ 6367795 w 12970493"/>
                  <a:gd name="connsiteY255" fmla="*/ 5684753 h 9181406"/>
                  <a:gd name="connsiteX256" fmla="*/ 6039967 w 12970493"/>
                  <a:gd name="connsiteY256" fmla="*/ 5897983 h 9181406"/>
                  <a:gd name="connsiteX257" fmla="*/ 5865700 w 12970493"/>
                  <a:gd name="connsiteY257" fmla="*/ 5809345 h 9181406"/>
                  <a:gd name="connsiteX258" fmla="*/ 5691434 w 12970493"/>
                  <a:gd name="connsiteY258" fmla="*/ 5720708 h 9181406"/>
                  <a:gd name="connsiteX259" fmla="*/ 5681030 w 12970493"/>
                  <a:gd name="connsiteY259" fmla="*/ 5525429 h 9181406"/>
                  <a:gd name="connsiteX260" fmla="*/ 5670575 w 12970493"/>
                  <a:gd name="connsiteY260" fmla="*/ 5330100 h 9181406"/>
                  <a:gd name="connsiteX261" fmla="*/ 5998402 w 12970493"/>
                  <a:gd name="connsiteY261" fmla="*/ 5116869 h 9181406"/>
                  <a:gd name="connsiteX262" fmla="*/ 6172771 w 12970493"/>
                  <a:gd name="connsiteY262" fmla="*/ 5205558 h 9181406"/>
                  <a:gd name="connsiteX263" fmla="*/ 6347088 w 12970493"/>
                  <a:gd name="connsiteY263" fmla="*/ 5294196 h 9181406"/>
                  <a:gd name="connsiteX264" fmla="*/ 6367795 w 12970493"/>
                  <a:gd name="connsiteY264" fmla="*/ 5684753 h 9181406"/>
                  <a:gd name="connsiteX265" fmla="*/ 5380539 w 12970493"/>
                  <a:gd name="connsiteY265" fmla="*/ 6331789 h 9181406"/>
                  <a:gd name="connsiteX266" fmla="*/ 5359782 w 12970493"/>
                  <a:gd name="connsiteY266" fmla="*/ 5941282 h 9181406"/>
                  <a:gd name="connsiteX267" fmla="*/ 5687609 w 12970493"/>
                  <a:gd name="connsiteY267" fmla="*/ 5728052 h 9181406"/>
                  <a:gd name="connsiteX268" fmla="*/ 5861926 w 12970493"/>
                  <a:gd name="connsiteY268" fmla="*/ 5816639 h 9181406"/>
                  <a:gd name="connsiteX269" fmla="*/ 6036193 w 12970493"/>
                  <a:gd name="connsiteY269" fmla="*/ 5905277 h 9181406"/>
                  <a:gd name="connsiteX270" fmla="*/ 6057001 w 12970493"/>
                  <a:gd name="connsiteY270" fmla="*/ 6295833 h 9181406"/>
                  <a:gd name="connsiteX271" fmla="*/ 5729174 w 12970493"/>
                  <a:gd name="connsiteY271" fmla="*/ 6509115 h 9181406"/>
                  <a:gd name="connsiteX272" fmla="*/ 5380539 w 12970493"/>
                  <a:gd name="connsiteY272" fmla="*/ 6331789 h 9181406"/>
                  <a:gd name="connsiteX273" fmla="*/ 5006710 w 12970493"/>
                  <a:gd name="connsiteY273" fmla="*/ 5757071 h 9181406"/>
                  <a:gd name="connsiteX274" fmla="*/ 4996306 w 12970493"/>
                  <a:gd name="connsiteY274" fmla="*/ 5561741 h 9181406"/>
                  <a:gd name="connsiteX275" fmla="*/ 4985901 w 12970493"/>
                  <a:gd name="connsiteY275" fmla="*/ 5366463 h 9181406"/>
                  <a:gd name="connsiteX276" fmla="*/ 5313729 w 12970493"/>
                  <a:gd name="connsiteY276" fmla="*/ 5153181 h 9181406"/>
                  <a:gd name="connsiteX277" fmla="*/ 5662364 w 12970493"/>
                  <a:gd name="connsiteY277" fmla="*/ 5330559 h 9181406"/>
                  <a:gd name="connsiteX278" fmla="*/ 5672768 w 12970493"/>
                  <a:gd name="connsiteY278" fmla="*/ 5525786 h 9181406"/>
                  <a:gd name="connsiteX279" fmla="*/ 5683172 w 12970493"/>
                  <a:gd name="connsiteY279" fmla="*/ 5721167 h 9181406"/>
                  <a:gd name="connsiteX280" fmla="*/ 5355345 w 12970493"/>
                  <a:gd name="connsiteY280" fmla="*/ 5934448 h 9181406"/>
                  <a:gd name="connsiteX281" fmla="*/ 5006710 w 12970493"/>
                  <a:gd name="connsiteY281" fmla="*/ 5757071 h 9181406"/>
                  <a:gd name="connsiteX282" fmla="*/ 4803424 w 12970493"/>
                  <a:gd name="connsiteY282" fmla="*/ 5278284 h 9181406"/>
                  <a:gd name="connsiteX283" fmla="*/ 4977742 w 12970493"/>
                  <a:gd name="connsiteY283" fmla="*/ 5366921 h 9181406"/>
                  <a:gd name="connsiteX284" fmla="*/ 4988146 w 12970493"/>
                  <a:gd name="connsiteY284" fmla="*/ 5562200 h 9181406"/>
                  <a:gd name="connsiteX285" fmla="*/ 4998550 w 12970493"/>
                  <a:gd name="connsiteY285" fmla="*/ 5757428 h 9181406"/>
                  <a:gd name="connsiteX286" fmla="*/ 4670671 w 12970493"/>
                  <a:gd name="connsiteY286" fmla="*/ 5970709 h 9181406"/>
                  <a:gd name="connsiteX287" fmla="*/ 4496354 w 12970493"/>
                  <a:gd name="connsiteY287" fmla="*/ 5882071 h 9181406"/>
                  <a:gd name="connsiteX288" fmla="*/ 4322036 w 12970493"/>
                  <a:gd name="connsiteY288" fmla="*/ 5793382 h 9181406"/>
                  <a:gd name="connsiteX289" fmla="*/ 4311683 w 12970493"/>
                  <a:gd name="connsiteY289" fmla="*/ 5598104 h 9181406"/>
                  <a:gd name="connsiteX290" fmla="*/ 4301330 w 12970493"/>
                  <a:gd name="connsiteY290" fmla="*/ 5402826 h 9181406"/>
                  <a:gd name="connsiteX291" fmla="*/ 4629209 w 12970493"/>
                  <a:gd name="connsiteY291" fmla="*/ 5189544 h 9181406"/>
                  <a:gd name="connsiteX292" fmla="*/ 4803424 w 12970493"/>
                  <a:gd name="connsiteY292" fmla="*/ 5278284 h 9181406"/>
                  <a:gd name="connsiteX293" fmla="*/ 3700450 w 12970493"/>
                  <a:gd name="connsiteY293" fmla="*/ 7015748 h 9181406"/>
                  <a:gd name="connsiteX294" fmla="*/ 3689994 w 12970493"/>
                  <a:gd name="connsiteY294" fmla="*/ 6820469 h 9181406"/>
                  <a:gd name="connsiteX295" fmla="*/ 3679591 w 12970493"/>
                  <a:gd name="connsiteY295" fmla="*/ 6625140 h 9181406"/>
                  <a:gd name="connsiteX296" fmla="*/ 4007418 w 12970493"/>
                  <a:gd name="connsiteY296" fmla="*/ 6411858 h 9181406"/>
                  <a:gd name="connsiteX297" fmla="*/ 4181787 w 12970493"/>
                  <a:gd name="connsiteY297" fmla="*/ 6500547 h 9181406"/>
                  <a:gd name="connsiteX298" fmla="*/ 4356104 w 12970493"/>
                  <a:gd name="connsiteY298" fmla="*/ 6589185 h 9181406"/>
                  <a:gd name="connsiteX299" fmla="*/ 4376759 w 12970493"/>
                  <a:gd name="connsiteY299" fmla="*/ 6979691 h 9181406"/>
                  <a:gd name="connsiteX300" fmla="*/ 4048932 w 12970493"/>
                  <a:gd name="connsiteY300" fmla="*/ 7192972 h 9181406"/>
                  <a:gd name="connsiteX301" fmla="*/ 3700450 w 12970493"/>
                  <a:gd name="connsiteY301" fmla="*/ 7015748 h 9181406"/>
                  <a:gd name="connsiteX302" fmla="*/ 2704983 w 12970493"/>
                  <a:gd name="connsiteY302" fmla="*/ 7663293 h 9181406"/>
                  <a:gd name="connsiteX303" fmla="*/ 2684124 w 12970493"/>
                  <a:gd name="connsiteY303" fmla="*/ 7272685 h 9181406"/>
                  <a:gd name="connsiteX304" fmla="*/ 3012002 w 12970493"/>
                  <a:gd name="connsiteY304" fmla="*/ 7059403 h 9181406"/>
                  <a:gd name="connsiteX305" fmla="*/ 3186371 w 12970493"/>
                  <a:gd name="connsiteY305" fmla="*/ 7148092 h 9181406"/>
                  <a:gd name="connsiteX306" fmla="*/ 3360688 w 12970493"/>
                  <a:gd name="connsiteY306" fmla="*/ 7236730 h 9181406"/>
                  <a:gd name="connsiteX307" fmla="*/ 3381394 w 12970493"/>
                  <a:gd name="connsiteY307" fmla="*/ 7627237 h 9181406"/>
                  <a:gd name="connsiteX308" fmla="*/ 3053516 w 12970493"/>
                  <a:gd name="connsiteY308" fmla="*/ 7840518 h 9181406"/>
                  <a:gd name="connsiteX309" fmla="*/ 2704983 w 12970493"/>
                  <a:gd name="connsiteY309" fmla="*/ 7663293 h 9181406"/>
                  <a:gd name="connsiteX310" fmla="*/ 2331052 w 12970493"/>
                  <a:gd name="connsiteY310" fmla="*/ 7088474 h 9181406"/>
                  <a:gd name="connsiteX311" fmla="*/ 2320648 w 12970493"/>
                  <a:gd name="connsiteY311" fmla="*/ 6893195 h 9181406"/>
                  <a:gd name="connsiteX312" fmla="*/ 2310244 w 12970493"/>
                  <a:gd name="connsiteY312" fmla="*/ 6697916 h 9181406"/>
                  <a:gd name="connsiteX313" fmla="*/ 2638122 w 12970493"/>
                  <a:gd name="connsiteY313" fmla="*/ 6484635 h 9181406"/>
                  <a:gd name="connsiteX314" fmla="*/ 2812440 w 12970493"/>
                  <a:gd name="connsiteY314" fmla="*/ 6573273 h 9181406"/>
                  <a:gd name="connsiteX315" fmla="*/ 2986757 w 12970493"/>
                  <a:gd name="connsiteY315" fmla="*/ 6661911 h 9181406"/>
                  <a:gd name="connsiteX316" fmla="*/ 2997161 w 12970493"/>
                  <a:gd name="connsiteY316" fmla="*/ 6857240 h 9181406"/>
                  <a:gd name="connsiteX317" fmla="*/ 3007514 w 12970493"/>
                  <a:gd name="connsiteY317" fmla="*/ 7052519 h 9181406"/>
                  <a:gd name="connsiteX318" fmla="*/ 2679636 w 12970493"/>
                  <a:gd name="connsiteY318" fmla="*/ 7265800 h 9181406"/>
                  <a:gd name="connsiteX319" fmla="*/ 2331052 w 12970493"/>
                  <a:gd name="connsiteY319" fmla="*/ 7088474 h 9181406"/>
                  <a:gd name="connsiteX320" fmla="*/ 1398672 w 12970493"/>
                  <a:gd name="connsiteY320" fmla="*/ 8921868 h 9181406"/>
                  <a:gd name="connsiteX321" fmla="*/ 1377915 w 12970493"/>
                  <a:gd name="connsiteY321" fmla="*/ 8531362 h 9181406"/>
                  <a:gd name="connsiteX322" fmla="*/ 1705742 w 12970493"/>
                  <a:gd name="connsiteY322" fmla="*/ 8318132 h 9181406"/>
                  <a:gd name="connsiteX323" fmla="*/ 2054326 w 12970493"/>
                  <a:gd name="connsiteY323" fmla="*/ 8495356 h 9181406"/>
                  <a:gd name="connsiteX324" fmla="*/ 2075083 w 12970493"/>
                  <a:gd name="connsiteY324" fmla="*/ 8885964 h 9181406"/>
                  <a:gd name="connsiteX325" fmla="*/ 1747256 w 12970493"/>
                  <a:gd name="connsiteY325" fmla="*/ 9099195 h 9181406"/>
                  <a:gd name="connsiteX326" fmla="*/ 1398672 w 12970493"/>
                  <a:gd name="connsiteY326" fmla="*/ 8921868 h 9181406"/>
                  <a:gd name="connsiteX327" fmla="*/ 1024792 w 12970493"/>
                  <a:gd name="connsiteY327" fmla="*/ 8347150 h 9181406"/>
                  <a:gd name="connsiteX328" fmla="*/ 1014388 w 12970493"/>
                  <a:gd name="connsiteY328" fmla="*/ 8151821 h 9181406"/>
                  <a:gd name="connsiteX329" fmla="*/ 1003984 w 12970493"/>
                  <a:gd name="connsiteY329" fmla="*/ 7956542 h 9181406"/>
                  <a:gd name="connsiteX330" fmla="*/ 1331811 w 12970493"/>
                  <a:gd name="connsiteY330" fmla="*/ 7743312 h 9181406"/>
                  <a:gd name="connsiteX331" fmla="*/ 1506129 w 12970493"/>
                  <a:gd name="connsiteY331" fmla="*/ 7831950 h 9181406"/>
                  <a:gd name="connsiteX332" fmla="*/ 1680446 w 12970493"/>
                  <a:gd name="connsiteY332" fmla="*/ 7920638 h 9181406"/>
                  <a:gd name="connsiteX333" fmla="*/ 1701203 w 12970493"/>
                  <a:gd name="connsiteY333" fmla="*/ 8311247 h 9181406"/>
                  <a:gd name="connsiteX334" fmla="*/ 1373376 w 12970493"/>
                  <a:gd name="connsiteY334" fmla="*/ 8524477 h 9181406"/>
                  <a:gd name="connsiteX335" fmla="*/ 1024792 w 12970493"/>
                  <a:gd name="connsiteY335" fmla="*/ 8347150 h 9181406"/>
                  <a:gd name="connsiteX336" fmla="*/ 8568 w 12970493"/>
                  <a:gd name="connsiteY336" fmla="*/ 8604088 h 9181406"/>
                  <a:gd name="connsiteX337" fmla="*/ 336395 w 12970493"/>
                  <a:gd name="connsiteY337" fmla="*/ 8390857 h 9181406"/>
                  <a:gd name="connsiteX338" fmla="*/ 510713 w 12970493"/>
                  <a:gd name="connsiteY338" fmla="*/ 8479495 h 9181406"/>
                  <a:gd name="connsiteX339" fmla="*/ 685030 w 12970493"/>
                  <a:gd name="connsiteY339" fmla="*/ 8568184 h 9181406"/>
                  <a:gd name="connsiteX340" fmla="*/ 705839 w 12970493"/>
                  <a:gd name="connsiteY340" fmla="*/ 8958792 h 9181406"/>
                  <a:gd name="connsiteX341" fmla="*/ 378011 w 12970493"/>
                  <a:gd name="connsiteY341" fmla="*/ 9172022 h 9181406"/>
                  <a:gd name="connsiteX342" fmla="*/ 29325 w 12970493"/>
                  <a:gd name="connsiteY342" fmla="*/ 8994696 h 9181406"/>
                  <a:gd name="connsiteX343" fmla="*/ 8568 w 12970493"/>
                  <a:gd name="connsiteY343" fmla="*/ 8604088 h 9181406"/>
                  <a:gd name="connsiteX344" fmla="*/ 995773 w 12970493"/>
                  <a:gd name="connsiteY344" fmla="*/ 7957001 h 9181406"/>
                  <a:gd name="connsiteX345" fmla="*/ 1006177 w 12970493"/>
                  <a:gd name="connsiteY345" fmla="*/ 8152280 h 9181406"/>
                  <a:gd name="connsiteX346" fmla="*/ 1016581 w 12970493"/>
                  <a:gd name="connsiteY346" fmla="*/ 8347508 h 9181406"/>
                  <a:gd name="connsiteX347" fmla="*/ 688702 w 12970493"/>
                  <a:gd name="connsiteY347" fmla="*/ 8560789 h 9181406"/>
                  <a:gd name="connsiteX348" fmla="*/ 514385 w 12970493"/>
                  <a:gd name="connsiteY348" fmla="*/ 8472151 h 9181406"/>
                  <a:gd name="connsiteX349" fmla="*/ 340067 w 12970493"/>
                  <a:gd name="connsiteY349" fmla="*/ 8383462 h 9181406"/>
                  <a:gd name="connsiteX350" fmla="*/ 319310 w 12970493"/>
                  <a:gd name="connsiteY350" fmla="*/ 7992905 h 9181406"/>
                  <a:gd name="connsiteX351" fmla="*/ 647189 w 12970493"/>
                  <a:gd name="connsiteY351" fmla="*/ 7779624 h 9181406"/>
                  <a:gd name="connsiteX352" fmla="*/ 995773 w 12970493"/>
                  <a:gd name="connsiteY352" fmla="*/ 7957001 h 9181406"/>
                  <a:gd name="connsiteX353" fmla="*/ 1335585 w 12970493"/>
                  <a:gd name="connsiteY353" fmla="*/ 7736019 h 9181406"/>
                  <a:gd name="connsiteX354" fmla="*/ 1314828 w 12970493"/>
                  <a:gd name="connsiteY354" fmla="*/ 7345462 h 9181406"/>
                  <a:gd name="connsiteX355" fmla="*/ 1642706 w 12970493"/>
                  <a:gd name="connsiteY355" fmla="*/ 7132180 h 9181406"/>
                  <a:gd name="connsiteX356" fmla="*/ 1817024 w 12970493"/>
                  <a:gd name="connsiteY356" fmla="*/ 7220818 h 9181406"/>
                  <a:gd name="connsiteX357" fmla="*/ 1991342 w 12970493"/>
                  <a:gd name="connsiteY357" fmla="*/ 7309456 h 9181406"/>
                  <a:gd name="connsiteX358" fmla="*/ 2012098 w 12970493"/>
                  <a:gd name="connsiteY358" fmla="*/ 7700013 h 9181406"/>
                  <a:gd name="connsiteX359" fmla="*/ 1684220 w 12970493"/>
                  <a:gd name="connsiteY359" fmla="*/ 7913295 h 9181406"/>
                  <a:gd name="connsiteX360" fmla="*/ 1509903 w 12970493"/>
                  <a:gd name="connsiteY360" fmla="*/ 7824657 h 9181406"/>
                  <a:gd name="connsiteX361" fmla="*/ 1335585 w 12970493"/>
                  <a:gd name="connsiteY361" fmla="*/ 7736019 h 9181406"/>
                  <a:gd name="connsiteX362" fmla="*/ 1617461 w 12970493"/>
                  <a:gd name="connsiteY362" fmla="*/ 6734739 h 9181406"/>
                  <a:gd name="connsiteX363" fmla="*/ 1627814 w 12970493"/>
                  <a:gd name="connsiteY363" fmla="*/ 6930068 h 9181406"/>
                  <a:gd name="connsiteX364" fmla="*/ 1638218 w 12970493"/>
                  <a:gd name="connsiteY364" fmla="*/ 7125347 h 9181406"/>
                  <a:gd name="connsiteX365" fmla="*/ 1310340 w 12970493"/>
                  <a:gd name="connsiteY365" fmla="*/ 7338628 h 9181406"/>
                  <a:gd name="connsiteX366" fmla="*/ 961756 w 12970493"/>
                  <a:gd name="connsiteY366" fmla="*/ 7161302 h 9181406"/>
                  <a:gd name="connsiteX367" fmla="*/ 940999 w 12970493"/>
                  <a:gd name="connsiteY367" fmla="*/ 6770744 h 9181406"/>
                  <a:gd name="connsiteX368" fmla="*/ 1268877 w 12970493"/>
                  <a:gd name="connsiteY368" fmla="*/ 6557463 h 9181406"/>
                  <a:gd name="connsiteX369" fmla="*/ 1617461 w 12970493"/>
                  <a:gd name="connsiteY369" fmla="*/ 6734739 h 9181406"/>
                  <a:gd name="connsiteX370" fmla="*/ 2302084 w 12970493"/>
                  <a:gd name="connsiteY370" fmla="*/ 6698376 h 9181406"/>
                  <a:gd name="connsiteX371" fmla="*/ 2312488 w 12970493"/>
                  <a:gd name="connsiteY371" fmla="*/ 6893654 h 9181406"/>
                  <a:gd name="connsiteX372" fmla="*/ 2322892 w 12970493"/>
                  <a:gd name="connsiteY372" fmla="*/ 7088933 h 9181406"/>
                  <a:gd name="connsiteX373" fmla="*/ 1995064 w 12970493"/>
                  <a:gd name="connsiteY373" fmla="*/ 7302163 h 9181406"/>
                  <a:gd name="connsiteX374" fmla="*/ 1820747 w 12970493"/>
                  <a:gd name="connsiteY374" fmla="*/ 7213526 h 9181406"/>
                  <a:gd name="connsiteX375" fmla="*/ 1646429 w 12970493"/>
                  <a:gd name="connsiteY375" fmla="*/ 7124888 h 9181406"/>
                  <a:gd name="connsiteX376" fmla="*/ 1636025 w 12970493"/>
                  <a:gd name="connsiteY376" fmla="*/ 6929609 h 9181406"/>
                  <a:gd name="connsiteX377" fmla="*/ 1625672 w 12970493"/>
                  <a:gd name="connsiteY377" fmla="*/ 6734330 h 9181406"/>
                  <a:gd name="connsiteX378" fmla="*/ 1953499 w 12970493"/>
                  <a:gd name="connsiteY378" fmla="*/ 6521049 h 9181406"/>
                  <a:gd name="connsiteX379" fmla="*/ 2302084 w 12970493"/>
                  <a:gd name="connsiteY379" fmla="*/ 6698376 h 9181406"/>
                  <a:gd name="connsiteX380" fmla="*/ 3297551 w 12970493"/>
                  <a:gd name="connsiteY380" fmla="*/ 6050830 h 9181406"/>
                  <a:gd name="connsiteX381" fmla="*/ 3318307 w 12970493"/>
                  <a:gd name="connsiteY381" fmla="*/ 6441387 h 9181406"/>
                  <a:gd name="connsiteX382" fmla="*/ 2990480 w 12970493"/>
                  <a:gd name="connsiteY382" fmla="*/ 6654617 h 9181406"/>
                  <a:gd name="connsiteX383" fmla="*/ 2816163 w 12970493"/>
                  <a:gd name="connsiteY383" fmla="*/ 6565980 h 9181406"/>
                  <a:gd name="connsiteX384" fmla="*/ 2641845 w 12970493"/>
                  <a:gd name="connsiteY384" fmla="*/ 6477342 h 9181406"/>
                  <a:gd name="connsiteX385" fmla="*/ 2621088 w 12970493"/>
                  <a:gd name="connsiteY385" fmla="*/ 6086785 h 9181406"/>
                  <a:gd name="connsiteX386" fmla="*/ 2948915 w 12970493"/>
                  <a:gd name="connsiteY386" fmla="*/ 5873555 h 9181406"/>
                  <a:gd name="connsiteX387" fmla="*/ 3297551 w 12970493"/>
                  <a:gd name="connsiteY387" fmla="*/ 6050830 h 9181406"/>
                  <a:gd name="connsiteX388" fmla="*/ 3671430 w 12970493"/>
                  <a:gd name="connsiteY388" fmla="*/ 6625650 h 9181406"/>
                  <a:gd name="connsiteX389" fmla="*/ 3681783 w 12970493"/>
                  <a:gd name="connsiteY389" fmla="*/ 6820928 h 9181406"/>
                  <a:gd name="connsiteX390" fmla="*/ 3692239 w 12970493"/>
                  <a:gd name="connsiteY390" fmla="*/ 7016258 h 9181406"/>
                  <a:gd name="connsiteX391" fmla="*/ 3364411 w 12970493"/>
                  <a:gd name="connsiteY391" fmla="*/ 7229489 h 9181406"/>
                  <a:gd name="connsiteX392" fmla="*/ 3190042 w 12970493"/>
                  <a:gd name="connsiteY392" fmla="*/ 7140800 h 9181406"/>
                  <a:gd name="connsiteX393" fmla="*/ 3015725 w 12970493"/>
                  <a:gd name="connsiteY393" fmla="*/ 7052162 h 9181406"/>
                  <a:gd name="connsiteX394" fmla="*/ 3005321 w 12970493"/>
                  <a:gd name="connsiteY394" fmla="*/ 6856832 h 9181406"/>
                  <a:gd name="connsiteX395" fmla="*/ 2994968 w 12970493"/>
                  <a:gd name="connsiteY395" fmla="*/ 6661553 h 9181406"/>
                  <a:gd name="connsiteX396" fmla="*/ 3322795 w 12970493"/>
                  <a:gd name="connsiteY396" fmla="*/ 6448323 h 9181406"/>
                  <a:gd name="connsiteX397" fmla="*/ 3671430 w 12970493"/>
                  <a:gd name="connsiteY397" fmla="*/ 6625650 h 9181406"/>
                  <a:gd name="connsiteX398" fmla="*/ 4011192 w 12970493"/>
                  <a:gd name="connsiteY398" fmla="*/ 6404617 h 9181406"/>
                  <a:gd name="connsiteX399" fmla="*/ 3990435 w 12970493"/>
                  <a:gd name="connsiteY399" fmla="*/ 6014008 h 9181406"/>
                  <a:gd name="connsiteX400" fmla="*/ 4318262 w 12970493"/>
                  <a:gd name="connsiteY400" fmla="*/ 5800778 h 9181406"/>
                  <a:gd name="connsiteX401" fmla="*/ 4492580 w 12970493"/>
                  <a:gd name="connsiteY401" fmla="*/ 5889416 h 9181406"/>
                  <a:gd name="connsiteX402" fmla="*/ 4666898 w 12970493"/>
                  <a:gd name="connsiteY402" fmla="*/ 5978104 h 9181406"/>
                  <a:gd name="connsiteX403" fmla="*/ 4687654 w 12970493"/>
                  <a:gd name="connsiteY403" fmla="*/ 6368712 h 9181406"/>
                  <a:gd name="connsiteX404" fmla="*/ 4359827 w 12970493"/>
                  <a:gd name="connsiteY404" fmla="*/ 6581943 h 9181406"/>
                  <a:gd name="connsiteX405" fmla="*/ 4185458 w 12970493"/>
                  <a:gd name="connsiteY405" fmla="*/ 6493254 h 9181406"/>
                  <a:gd name="connsiteX406" fmla="*/ 4011192 w 12970493"/>
                  <a:gd name="connsiteY406" fmla="*/ 6404617 h 9181406"/>
                  <a:gd name="connsiteX407" fmla="*/ 4293068 w 12970493"/>
                  <a:gd name="connsiteY407" fmla="*/ 5403335 h 9181406"/>
                  <a:gd name="connsiteX408" fmla="*/ 4303421 w 12970493"/>
                  <a:gd name="connsiteY408" fmla="*/ 5598614 h 9181406"/>
                  <a:gd name="connsiteX409" fmla="*/ 4313774 w 12970493"/>
                  <a:gd name="connsiteY409" fmla="*/ 5793893 h 9181406"/>
                  <a:gd name="connsiteX410" fmla="*/ 3985947 w 12970493"/>
                  <a:gd name="connsiteY410" fmla="*/ 6007123 h 9181406"/>
                  <a:gd name="connsiteX411" fmla="*/ 3637312 w 12970493"/>
                  <a:gd name="connsiteY411" fmla="*/ 5829847 h 9181406"/>
                  <a:gd name="connsiteX412" fmla="*/ 3616606 w 12970493"/>
                  <a:gd name="connsiteY412" fmla="*/ 5439291 h 9181406"/>
                  <a:gd name="connsiteX413" fmla="*/ 3944433 w 12970493"/>
                  <a:gd name="connsiteY413" fmla="*/ 5226060 h 9181406"/>
                  <a:gd name="connsiteX414" fmla="*/ 4293068 w 12970493"/>
                  <a:gd name="connsiteY414" fmla="*/ 5403335 h 9181406"/>
                  <a:gd name="connsiteX415" fmla="*/ 4612073 w 12970493"/>
                  <a:gd name="connsiteY415" fmla="*/ 4791745 h 9181406"/>
                  <a:gd name="connsiteX416" fmla="*/ 4939900 w 12970493"/>
                  <a:gd name="connsiteY416" fmla="*/ 4578463 h 9181406"/>
                  <a:gd name="connsiteX417" fmla="*/ 5114217 w 12970493"/>
                  <a:gd name="connsiteY417" fmla="*/ 4667101 h 9181406"/>
                  <a:gd name="connsiteX418" fmla="*/ 5288484 w 12970493"/>
                  <a:gd name="connsiteY418" fmla="*/ 4755790 h 9181406"/>
                  <a:gd name="connsiteX419" fmla="*/ 5309241 w 12970493"/>
                  <a:gd name="connsiteY419" fmla="*/ 5146347 h 9181406"/>
                  <a:gd name="connsiteX420" fmla="*/ 4981413 w 12970493"/>
                  <a:gd name="connsiteY420" fmla="*/ 5359629 h 9181406"/>
                  <a:gd name="connsiteX421" fmla="*/ 4807096 w 12970493"/>
                  <a:gd name="connsiteY421" fmla="*/ 5270991 h 9181406"/>
                  <a:gd name="connsiteX422" fmla="*/ 4632778 w 12970493"/>
                  <a:gd name="connsiteY422" fmla="*/ 5182353 h 9181406"/>
                  <a:gd name="connsiteX423" fmla="*/ 4612073 w 12970493"/>
                  <a:gd name="connsiteY423" fmla="*/ 4791745 h 9181406"/>
                  <a:gd name="connsiteX424" fmla="*/ 5599328 w 12970493"/>
                  <a:gd name="connsiteY424" fmla="*/ 4144658 h 9181406"/>
                  <a:gd name="connsiteX425" fmla="*/ 5604785 w 12970493"/>
                  <a:gd name="connsiteY425" fmla="*/ 4246709 h 9181406"/>
                  <a:gd name="connsiteX426" fmla="*/ 5620085 w 12970493"/>
                  <a:gd name="connsiteY426" fmla="*/ 4535267 h 9181406"/>
                  <a:gd name="connsiteX427" fmla="*/ 5292258 w 12970493"/>
                  <a:gd name="connsiteY427" fmla="*/ 4748497 h 9181406"/>
                  <a:gd name="connsiteX428" fmla="*/ 5117991 w 12970493"/>
                  <a:gd name="connsiteY428" fmla="*/ 4659859 h 9181406"/>
                  <a:gd name="connsiteX429" fmla="*/ 4943674 w 12970493"/>
                  <a:gd name="connsiteY429" fmla="*/ 4571222 h 9181406"/>
                  <a:gd name="connsiteX430" fmla="*/ 4922917 w 12970493"/>
                  <a:gd name="connsiteY430" fmla="*/ 4180664 h 9181406"/>
                  <a:gd name="connsiteX431" fmla="*/ 5250744 w 12970493"/>
                  <a:gd name="connsiteY431" fmla="*/ 3967434 h 9181406"/>
                  <a:gd name="connsiteX432" fmla="*/ 5599328 w 12970493"/>
                  <a:gd name="connsiteY432" fmla="*/ 4144658 h 9181406"/>
                  <a:gd name="connsiteX433" fmla="*/ 6283950 w 12970493"/>
                  <a:gd name="connsiteY433" fmla="*/ 4108244 h 9181406"/>
                  <a:gd name="connsiteX434" fmla="*/ 6293335 w 12970493"/>
                  <a:gd name="connsiteY434" fmla="*/ 4284602 h 9181406"/>
                  <a:gd name="connsiteX435" fmla="*/ 6304708 w 12970493"/>
                  <a:gd name="connsiteY435" fmla="*/ 4498802 h 9181406"/>
                  <a:gd name="connsiteX436" fmla="*/ 5976880 w 12970493"/>
                  <a:gd name="connsiteY436" fmla="*/ 4712083 h 9181406"/>
                  <a:gd name="connsiteX437" fmla="*/ 5628245 w 12970493"/>
                  <a:gd name="connsiteY437" fmla="*/ 4534705 h 9181406"/>
                  <a:gd name="connsiteX438" fmla="*/ 5607539 w 12970493"/>
                  <a:gd name="connsiteY438" fmla="*/ 4144200 h 9181406"/>
                  <a:gd name="connsiteX439" fmla="*/ 5935417 w 12970493"/>
                  <a:gd name="connsiteY439" fmla="*/ 3930918 h 9181406"/>
                  <a:gd name="connsiteX440" fmla="*/ 6283950 w 12970493"/>
                  <a:gd name="connsiteY440" fmla="*/ 4108244 h 9181406"/>
                  <a:gd name="connsiteX441" fmla="*/ 6603006 w 12970493"/>
                  <a:gd name="connsiteY441" fmla="*/ 3496756 h 9181406"/>
                  <a:gd name="connsiteX442" fmla="*/ 6930935 w 12970493"/>
                  <a:gd name="connsiteY442" fmla="*/ 3283474 h 9181406"/>
                  <a:gd name="connsiteX443" fmla="*/ 7105151 w 12970493"/>
                  <a:gd name="connsiteY443" fmla="*/ 3372163 h 9181406"/>
                  <a:gd name="connsiteX444" fmla="*/ 7279469 w 12970493"/>
                  <a:gd name="connsiteY444" fmla="*/ 3460801 h 9181406"/>
                  <a:gd name="connsiteX445" fmla="*/ 7289873 w 12970493"/>
                  <a:gd name="connsiteY445" fmla="*/ 3656080 h 9181406"/>
                  <a:gd name="connsiteX446" fmla="*/ 7300327 w 12970493"/>
                  <a:gd name="connsiteY446" fmla="*/ 3851358 h 9181406"/>
                  <a:gd name="connsiteX447" fmla="*/ 6972398 w 12970493"/>
                  <a:gd name="connsiteY447" fmla="*/ 4064640 h 9181406"/>
                  <a:gd name="connsiteX448" fmla="*/ 6798081 w 12970493"/>
                  <a:gd name="connsiteY448" fmla="*/ 3975951 h 9181406"/>
                  <a:gd name="connsiteX449" fmla="*/ 6623763 w 12970493"/>
                  <a:gd name="connsiteY449" fmla="*/ 3887262 h 9181406"/>
                  <a:gd name="connsiteX450" fmla="*/ 6603006 w 12970493"/>
                  <a:gd name="connsiteY450" fmla="*/ 3496756 h 9181406"/>
                  <a:gd name="connsiteX451" fmla="*/ 7590262 w 12970493"/>
                  <a:gd name="connsiteY451" fmla="*/ 2849618 h 9181406"/>
                  <a:gd name="connsiteX452" fmla="*/ 7611019 w 12970493"/>
                  <a:gd name="connsiteY452" fmla="*/ 3240176 h 9181406"/>
                  <a:gd name="connsiteX453" fmla="*/ 7283191 w 12970493"/>
                  <a:gd name="connsiteY453" fmla="*/ 3453406 h 9181406"/>
                  <a:gd name="connsiteX454" fmla="*/ 7108874 w 12970493"/>
                  <a:gd name="connsiteY454" fmla="*/ 3364768 h 9181406"/>
                  <a:gd name="connsiteX455" fmla="*/ 6934556 w 12970493"/>
                  <a:gd name="connsiteY455" fmla="*/ 3276079 h 9181406"/>
                  <a:gd name="connsiteX456" fmla="*/ 6913799 w 12970493"/>
                  <a:gd name="connsiteY456" fmla="*/ 2885522 h 9181406"/>
                  <a:gd name="connsiteX457" fmla="*/ 7241627 w 12970493"/>
                  <a:gd name="connsiteY457" fmla="*/ 2672292 h 9181406"/>
                  <a:gd name="connsiteX458" fmla="*/ 7590262 w 12970493"/>
                  <a:gd name="connsiteY458" fmla="*/ 2849618 h 9181406"/>
                  <a:gd name="connsiteX459" fmla="*/ 7964142 w 12970493"/>
                  <a:gd name="connsiteY459" fmla="*/ 3424387 h 9181406"/>
                  <a:gd name="connsiteX460" fmla="*/ 7974495 w 12970493"/>
                  <a:gd name="connsiteY460" fmla="*/ 3619666 h 9181406"/>
                  <a:gd name="connsiteX461" fmla="*/ 7984848 w 12970493"/>
                  <a:gd name="connsiteY461" fmla="*/ 3814944 h 9181406"/>
                  <a:gd name="connsiteX462" fmla="*/ 7657021 w 12970493"/>
                  <a:gd name="connsiteY462" fmla="*/ 4028175 h 9181406"/>
                  <a:gd name="connsiteX463" fmla="*/ 7308436 w 12970493"/>
                  <a:gd name="connsiteY463" fmla="*/ 3850899 h 9181406"/>
                  <a:gd name="connsiteX464" fmla="*/ 7298032 w 12970493"/>
                  <a:gd name="connsiteY464" fmla="*/ 3655620 h 9181406"/>
                  <a:gd name="connsiteX465" fmla="*/ 7287628 w 12970493"/>
                  <a:gd name="connsiteY465" fmla="*/ 3460291 h 9181406"/>
                  <a:gd name="connsiteX466" fmla="*/ 7615455 w 12970493"/>
                  <a:gd name="connsiteY466" fmla="*/ 3247060 h 9181406"/>
                  <a:gd name="connsiteX467" fmla="*/ 7964142 w 12970493"/>
                  <a:gd name="connsiteY467" fmla="*/ 3424387 h 9181406"/>
                  <a:gd name="connsiteX468" fmla="*/ 8283095 w 12970493"/>
                  <a:gd name="connsiteY468" fmla="*/ 2812797 h 9181406"/>
                  <a:gd name="connsiteX469" fmla="*/ 8610974 w 12970493"/>
                  <a:gd name="connsiteY469" fmla="*/ 2599515 h 9181406"/>
                  <a:gd name="connsiteX470" fmla="*/ 8785291 w 12970493"/>
                  <a:gd name="connsiteY470" fmla="*/ 2688204 h 9181406"/>
                  <a:gd name="connsiteX471" fmla="*/ 8959608 w 12970493"/>
                  <a:gd name="connsiteY471" fmla="*/ 2776842 h 9181406"/>
                  <a:gd name="connsiteX472" fmla="*/ 8980365 w 12970493"/>
                  <a:gd name="connsiteY472" fmla="*/ 3167348 h 9181406"/>
                  <a:gd name="connsiteX473" fmla="*/ 8652487 w 12970493"/>
                  <a:gd name="connsiteY473" fmla="*/ 3380629 h 9181406"/>
                  <a:gd name="connsiteX474" fmla="*/ 8478221 w 12970493"/>
                  <a:gd name="connsiteY474" fmla="*/ 3291991 h 9181406"/>
                  <a:gd name="connsiteX475" fmla="*/ 8303954 w 12970493"/>
                  <a:gd name="connsiteY475" fmla="*/ 3203354 h 9181406"/>
                  <a:gd name="connsiteX476" fmla="*/ 8283095 w 12970493"/>
                  <a:gd name="connsiteY476" fmla="*/ 2812797 h 9181406"/>
                  <a:gd name="connsiteX477" fmla="*/ 9270452 w 12970493"/>
                  <a:gd name="connsiteY477" fmla="*/ 2165710 h 9181406"/>
                  <a:gd name="connsiteX478" fmla="*/ 9280805 w 12970493"/>
                  <a:gd name="connsiteY478" fmla="*/ 2361040 h 9181406"/>
                  <a:gd name="connsiteX479" fmla="*/ 9291209 w 12970493"/>
                  <a:gd name="connsiteY479" fmla="*/ 2556369 h 9181406"/>
                  <a:gd name="connsiteX480" fmla="*/ 8963382 w 12970493"/>
                  <a:gd name="connsiteY480" fmla="*/ 2769600 h 9181406"/>
                  <a:gd name="connsiteX481" fmla="*/ 8789065 w 12970493"/>
                  <a:gd name="connsiteY481" fmla="*/ 2680911 h 9181406"/>
                  <a:gd name="connsiteX482" fmla="*/ 8614748 w 12970493"/>
                  <a:gd name="connsiteY482" fmla="*/ 2592273 h 9181406"/>
                  <a:gd name="connsiteX483" fmla="*/ 8593990 w 12970493"/>
                  <a:gd name="connsiteY483" fmla="*/ 2201716 h 9181406"/>
                  <a:gd name="connsiteX484" fmla="*/ 8921818 w 12970493"/>
                  <a:gd name="connsiteY484" fmla="*/ 1988485 h 9181406"/>
                  <a:gd name="connsiteX485" fmla="*/ 9270452 w 12970493"/>
                  <a:gd name="connsiteY485" fmla="*/ 2165710 h 9181406"/>
                  <a:gd name="connsiteX486" fmla="*/ 10265869 w 12970493"/>
                  <a:gd name="connsiteY486" fmla="*/ 1518216 h 9181406"/>
                  <a:gd name="connsiteX487" fmla="*/ 10286676 w 12970493"/>
                  <a:gd name="connsiteY487" fmla="*/ 1908824 h 9181406"/>
                  <a:gd name="connsiteX488" fmla="*/ 9958797 w 12970493"/>
                  <a:gd name="connsiteY488" fmla="*/ 2122105 h 9181406"/>
                  <a:gd name="connsiteX489" fmla="*/ 9784480 w 12970493"/>
                  <a:gd name="connsiteY489" fmla="*/ 2033416 h 9181406"/>
                  <a:gd name="connsiteX490" fmla="*/ 9610163 w 12970493"/>
                  <a:gd name="connsiteY490" fmla="*/ 1944728 h 9181406"/>
                  <a:gd name="connsiteX491" fmla="*/ 9589406 w 12970493"/>
                  <a:gd name="connsiteY491" fmla="*/ 1554221 h 9181406"/>
                  <a:gd name="connsiteX492" fmla="*/ 9917284 w 12970493"/>
                  <a:gd name="connsiteY492" fmla="*/ 1340940 h 9181406"/>
                  <a:gd name="connsiteX493" fmla="*/ 10265869 w 12970493"/>
                  <a:gd name="connsiteY493" fmla="*/ 1518216 h 9181406"/>
                  <a:gd name="connsiteX494" fmla="*/ 10639748 w 12970493"/>
                  <a:gd name="connsiteY494" fmla="*/ 2092984 h 9181406"/>
                  <a:gd name="connsiteX495" fmla="*/ 10650101 w 12970493"/>
                  <a:gd name="connsiteY495" fmla="*/ 2288365 h 9181406"/>
                  <a:gd name="connsiteX496" fmla="*/ 10660556 w 12970493"/>
                  <a:gd name="connsiteY496" fmla="*/ 2483592 h 9181406"/>
                  <a:gd name="connsiteX497" fmla="*/ 10332678 w 12970493"/>
                  <a:gd name="connsiteY497" fmla="*/ 2696874 h 9181406"/>
                  <a:gd name="connsiteX498" fmla="*/ 10158412 w 12970493"/>
                  <a:gd name="connsiteY498" fmla="*/ 2608185 h 9181406"/>
                  <a:gd name="connsiteX499" fmla="*/ 9984094 w 12970493"/>
                  <a:gd name="connsiteY499" fmla="*/ 2519496 h 9181406"/>
                  <a:gd name="connsiteX500" fmla="*/ 9973741 w 12970493"/>
                  <a:gd name="connsiteY500" fmla="*/ 2324218 h 9181406"/>
                  <a:gd name="connsiteX501" fmla="*/ 9963337 w 12970493"/>
                  <a:gd name="connsiteY501" fmla="*/ 2128939 h 9181406"/>
                  <a:gd name="connsiteX502" fmla="*/ 10291216 w 12970493"/>
                  <a:gd name="connsiteY502" fmla="*/ 1915658 h 9181406"/>
                  <a:gd name="connsiteX503" fmla="*/ 10639748 w 12970493"/>
                  <a:gd name="connsiteY503" fmla="*/ 2092984 h 9181406"/>
                  <a:gd name="connsiteX504" fmla="*/ 10958803 w 12970493"/>
                  <a:gd name="connsiteY504" fmla="*/ 1481394 h 9181406"/>
                  <a:gd name="connsiteX505" fmla="*/ 11286631 w 12970493"/>
                  <a:gd name="connsiteY505" fmla="*/ 1268163 h 9181406"/>
                  <a:gd name="connsiteX506" fmla="*/ 11460948 w 12970493"/>
                  <a:gd name="connsiteY506" fmla="*/ 1356801 h 9181406"/>
                  <a:gd name="connsiteX507" fmla="*/ 11635267 w 12970493"/>
                  <a:gd name="connsiteY507" fmla="*/ 1445439 h 9181406"/>
                  <a:gd name="connsiteX508" fmla="*/ 11656023 w 12970493"/>
                  <a:gd name="connsiteY508" fmla="*/ 1836047 h 9181406"/>
                  <a:gd name="connsiteX509" fmla="*/ 11328195 w 12970493"/>
                  <a:gd name="connsiteY509" fmla="*/ 2049277 h 9181406"/>
                  <a:gd name="connsiteX510" fmla="*/ 11153878 w 12970493"/>
                  <a:gd name="connsiteY510" fmla="*/ 1960639 h 9181406"/>
                  <a:gd name="connsiteX511" fmla="*/ 10979561 w 12970493"/>
                  <a:gd name="connsiteY511" fmla="*/ 1871900 h 9181406"/>
                  <a:gd name="connsiteX512" fmla="*/ 10958803 w 12970493"/>
                  <a:gd name="connsiteY512" fmla="*/ 1481394 h 9181406"/>
                  <a:gd name="connsiteX513" fmla="*/ 11572179 w 12970493"/>
                  <a:gd name="connsiteY513" fmla="*/ 259538 h 9181406"/>
                  <a:gd name="connsiteX514" fmla="*/ 11592936 w 12970493"/>
                  <a:gd name="connsiteY514" fmla="*/ 650096 h 9181406"/>
                  <a:gd name="connsiteX515" fmla="*/ 11265109 w 12970493"/>
                  <a:gd name="connsiteY515" fmla="*/ 863326 h 9181406"/>
                  <a:gd name="connsiteX516" fmla="*/ 10916473 w 12970493"/>
                  <a:gd name="connsiteY516" fmla="*/ 686050 h 9181406"/>
                  <a:gd name="connsiteX517" fmla="*/ 10895768 w 12970493"/>
                  <a:gd name="connsiteY517" fmla="*/ 295493 h 9181406"/>
                  <a:gd name="connsiteX518" fmla="*/ 11223594 w 12970493"/>
                  <a:gd name="connsiteY518" fmla="*/ 82263 h 9181406"/>
                  <a:gd name="connsiteX519" fmla="*/ 11572179 w 12970493"/>
                  <a:gd name="connsiteY519" fmla="*/ 259538 h 9181406"/>
                  <a:gd name="connsiteX520" fmla="*/ 11946060 w 12970493"/>
                  <a:gd name="connsiteY520" fmla="*/ 834358 h 9181406"/>
                  <a:gd name="connsiteX521" fmla="*/ 11956413 w 12970493"/>
                  <a:gd name="connsiteY521" fmla="*/ 1029637 h 9181406"/>
                  <a:gd name="connsiteX522" fmla="*/ 11966766 w 12970493"/>
                  <a:gd name="connsiteY522" fmla="*/ 1224915 h 9181406"/>
                  <a:gd name="connsiteX523" fmla="*/ 11638938 w 12970493"/>
                  <a:gd name="connsiteY523" fmla="*/ 1438146 h 9181406"/>
                  <a:gd name="connsiteX524" fmla="*/ 11464569 w 12970493"/>
                  <a:gd name="connsiteY524" fmla="*/ 1349559 h 9181406"/>
                  <a:gd name="connsiteX525" fmla="*/ 11290303 w 12970493"/>
                  <a:gd name="connsiteY525" fmla="*/ 1260921 h 9181406"/>
                  <a:gd name="connsiteX526" fmla="*/ 11269545 w 12970493"/>
                  <a:gd name="connsiteY526" fmla="*/ 870313 h 9181406"/>
                  <a:gd name="connsiteX527" fmla="*/ 11597373 w 12970493"/>
                  <a:gd name="connsiteY527" fmla="*/ 657082 h 9181406"/>
                  <a:gd name="connsiteX528" fmla="*/ 11946060 w 12970493"/>
                  <a:gd name="connsiteY528" fmla="*/ 834358 h 9181406"/>
                  <a:gd name="connsiteX529" fmla="*/ 12941526 w 12970493"/>
                  <a:gd name="connsiteY529" fmla="*/ 186813 h 9181406"/>
                  <a:gd name="connsiteX530" fmla="*/ 12962283 w 12970493"/>
                  <a:gd name="connsiteY530" fmla="*/ 577319 h 9181406"/>
                  <a:gd name="connsiteX531" fmla="*/ 12634456 w 12970493"/>
                  <a:gd name="connsiteY531" fmla="*/ 790549 h 9181406"/>
                  <a:gd name="connsiteX532" fmla="*/ 12460139 w 12970493"/>
                  <a:gd name="connsiteY532" fmla="*/ 701911 h 9181406"/>
                  <a:gd name="connsiteX533" fmla="*/ 12285820 w 12970493"/>
                  <a:gd name="connsiteY533" fmla="*/ 613274 h 9181406"/>
                  <a:gd name="connsiteX534" fmla="*/ 12265064 w 12970493"/>
                  <a:gd name="connsiteY534" fmla="*/ 222665 h 9181406"/>
                  <a:gd name="connsiteX535" fmla="*/ 12592890 w 12970493"/>
                  <a:gd name="connsiteY535" fmla="*/ 9435 h 9181406"/>
                  <a:gd name="connsiteX536" fmla="*/ 12941526 w 12970493"/>
                  <a:gd name="connsiteY536" fmla="*/ 186813 h 9181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</a:cxnLst>
                <a:rect l="l" t="t" r="r" b="b"/>
                <a:pathLst>
                  <a:path w="12970493" h="9181406">
                    <a:moveTo>
                      <a:pt x="12949482" y="181611"/>
                    </a:moveTo>
                    <a:lnTo>
                      <a:pt x="12592381" y="0"/>
                    </a:lnTo>
                    <a:lnTo>
                      <a:pt x="12256546" y="218433"/>
                    </a:lnTo>
                    <a:lnTo>
                      <a:pt x="12277661" y="613733"/>
                    </a:lnTo>
                    <a:lnTo>
                      <a:pt x="11949834" y="826963"/>
                    </a:lnTo>
                    <a:lnTo>
                      <a:pt x="11601198" y="649636"/>
                    </a:lnTo>
                    <a:lnTo>
                      <a:pt x="11580186" y="254336"/>
                    </a:lnTo>
                    <a:lnTo>
                      <a:pt x="11223136" y="72777"/>
                    </a:lnTo>
                    <a:lnTo>
                      <a:pt x="10887250" y="291209"/>
                    </a:lnTo>
                    <a:lnTo>
                      <a:pt x="10908467" y="691252"/>
                    </a:lnTo>
                    <a:lnTo>
                      <a:pt x="11261335" y="870670"/>
                    </a:lnTo>
                    <a:lnTo>
                      <a:pt x="11282092" y="1261278"/>
                    </a:lnTo>
                    <a:lnTo>
                      <a:pt x="10950236" y="1477110"/>
                    </a:lnTo>
                    <a:lnTo>
                      <a:pt x="10971298" y="1872308"/>
                    </a:lnTo>
                    <a:lnTo>
                      <a:pt x="10643420" y="2085589"/>
                    </a:lnTo>
                    <a:lnTo>
                      <a:pt x="10294836" y="1908314"/>
                    </a:lnTo>
                    <a:lnTo>
                      <a:pt x="10273773" y="1512963"/>
                    </a:lnTo>
                    <a:lnTo>
                      <a:pt x="9916722" y="1331403"/>
                    </a:lnTo>
                    <a:lnTo>
                      <a:pt x="9580940" y="1549835"/>
                    </a:lnTo>
                    <a:lnTo>
                      <a:pt x="9601951" y="1945135"/>
                    </a:lnTo>
                    <a:lnTo>
                      <a:pt x="9274124" y="2158366"/>
                    </a:lnTo>
                    <a:lnTo>
                      <a:pt x="8921307" y="1978948"/>
                    </a:lnTo>
                    <a:lnTo>
                      <a:pt x="8585474" y="2197381"/>
                    </a:lnTo>
                    <a:lnTo>
                      <a:pt x="8606485" y="2592630"/>
                    </a:lnTo>
                    <a:lnTo>
                      <a:pt x="8274629" y="2808461"/>
                    </a:lnTo>
                    <a:lnTo>
                      <a:pt x="8295692" y="3203762"/>
                    </a:lnTo>
                    <a:lnTo>
                      <a:pt x="7967865" y="3416992"/>
                    </a:lnTo>
                    <a:lnTo>
                      <a:pt x="7619229" y="3239665"/>
                    </a:lnTo>
                    <a:lnTo>
                      <a:pt x="7598218" y="2844365"/>
                    </a:lnTo>
                    <a:lnTo>
                      <a:pt x="7241168" y="2662755"/>
                    </a:lnTo>
                    <a:lnTo>
                      <a:pt x="6905333" y="2881187"/>
                    </a:lnTo>
                    <a:lnTo>
                      <a:pt x="6926396" y="3276436"/>
                    </a:lnTo>
                    <a:lnTo>
                      <a:pt x="6594489" y="3492319"/>
                    </a:lnTo>
                    <a:lnTo>
                      <a:pt x="6615501" y="3887568"/>
                    </a:lnTo>
                    <a:lnTo>
                      <a:pt x="6287673" y="4100799"/>
                    </a:lnTo>
                    <a:lnTo>
                      <a:pt x="5934857" y="3921381"/>
                    </a:lnTo>
                    <a:lnTo>
                      <a:pt x="5603000" y="4137263"/>
                    </a:lnTo>
                    <a:lnTo>
                      <a:pt x="5250132" y="3957795"/>
                    </a:lnTo>
                    <a:lnTo>
                      <a:pt x="4914349" y="4176227"/>
                    </a:lnTo>
                    <a:lnTo>
                      <a:pt x="4935361" y="4571528"/>
                    </a:lnTo>
                    <a:lnTo>
                      <a:pt x="4603555" y="4787359"/>
                    </a:lnTo>
                    <a:lnTo>
                      <a:pt x="4624567" y="5182608"/>
                    </a:lnTo>
                    <a:lnTo>
                      <a:pt x="4296690" y="5395890"/>
                    </a:lnTo>
                    <a:lnTo>
                      <a:pt x="3943872" y="5216421"/>
                    </a:lnTo>
                    <a:lnTo>
                      <a:pt x="3608038" y="5434854"/>
                    </a:lnTo>
                    <a:lnTo>
                      <a:pt x="3629254" y="5834896"/>
                    </a:lnTo>
                    <a:lnTo>
                      <a:pt x="3982122" y="6014314"/>
                    </a:lnTo>
                    <a:lnTo>
                      <a:pt x="4002828" y="6404922"/>
                    </a:lnTo>
                    <a:lnTo>
                      <a:pt x="3675001" y="6618203"/>
                    </a:lnTo>
                    <a:lnTo>
                      <a:pt x="3326417" y="6440877"/>
                    </a:lnTo>
                    <a:lnTo>
                      <a:pt x="3305405" y="6045628"/>
                    </a:lnTo>
                    <a:lnTo>
                      <a:pt x="2948355" y="5864068"/>
                    </a:lnTo>
                    <a:lnTo>
                      <a:pt x="2612520" y="6082501"/>
                    </a:lnTo>
                    <a:lnTo>
                      <a:pt x="2633532" y="6477750"/>
                    </a:lnTo>
                    <a:lnTo>
                      <a:pt x="2305654" y="6691031"/>
                    </a:lnTo>
                    <a:lnTo>
                      <a:pt x="1952836" y="6511563"/>
                    </a:lnTo>
                    <a:lnTo>
                      <a:pt x="1621031" y="6727394"/>
                    </a:lnTo>
                    <a:lnTo>
                      <a:pt x="1268214" y="6547926"/>
                    </a:lnTo>
                    <a:lnTo>
                      <a:pt x="932431" y="6766358"/>
                    </a:lnTo>
                    <a:lnTo>
                      <a:pt x="953647" y="7166402"/>
                    </a:lnTo>
                    <a:lnTo>
                      <a:pt x="1306464" y="7345819"/>
                    </a:lnTo>
                    <a:lnTo>
                      <a:pt x="1327221" y="7736376"/>
                    </a:lnTo>
                    <a:lnTo>
                      <a:pt x="999394" y="7949607"/>
                    </a:lnTo>
                    <a:lnTo>
                      <a:pt x="646576" y="7770138"/>
                    </a:lnTo>
                    <a:lnTo>
                      <a:pt x="310793" y="7988571"/>
                    </a:lnTo>
                    <a:lnTo>
                      <a:pt x="331805" y="8383871"/>
                    </a:lnTo>
                    <a:lnTo>
                      <a:pt x="0" y="8599702"/>
                    </a:lnTo>
                    <a:lnTo>
                      <a:pt x="21267" y="8999796"/>
                    </a:lnTo>
                    <a:lnTo>
                      <a:pt x="378419" y="9181407"/>
                    </a:lnTo>
                    <a:lnTo>
                      <a:pt x="714202" y="8962974"/>
                    </a:lnTo>
                    <a:lnTo>
                      <a:pt x="693139" y="8567623"/>
                    </a:lnTo>
                    <a:lnTo>
                      <a:pt x="1021018" y="8354342"/>
                    </a:lnTo>
                    <a:lnTo>
                      <a:pt x="1369653" y="8531719"/>
                    </a:lnTo>
                    <a:lnTo>
                      <a:pt x="1390614" y="8926968"/>
                    </a:lnTo>
                    <a:lnTo>
                      <a:pt x="1747715" y="9108630"/>
                    </a:lnTo>
                    <a:lnTo>
                      <a:pt x="2083498" y="8890197"/>
                    </a:lnTo>
                    <a:lnTo>
                      <a:pt x="2062232" y="8490103"/>
                    </a:lnTo>
                    <a:lnTo>
                      <a:pt x="1709414" y="8310686"/>
                    </a:lnTo>
                    <a:lnTo>
                      <a:pt x="1688606" y="7920077"/>
                    </a:lnTo>
                    <a:lnTo>
                      <a:pt x="2020462" y="7704246"/>
                    </a:lnTo>
                    <a:lnTo>
                      <a:pt x="1999450" y="7308946"/>
                    </a:lnTo>
                    <a:lnTo>
                      <a:pt x="2327278" y="7095665"/>
                    </a:lnTo>
                    <a:lnTo>
                      <a:pt x="2675913" y="7273042"/>
                    </a:lnTo>
                    <a:lnTo>
                      <a:pt x="2696976" y="7668342"/>
                    </a:lnTo>
                    <a:lnTo>
                      <a:pt x="3053975" y="7849851"/>
                    </a:lnTo>
                    <a:lnTo>
                      <a:pt x="3389758" y="7631418"/>
                    </a:lnTo>
                    <a:lnTo>
                      <a:pt x="3368797" y="7236169"/>
                    </a:lnTo>
                    <a:lnTo>
                      <a:pt x="3696625" y="7022939"/>
                    </a:lnTo>
                    <a:lnTo>
                      <a:pt x="4049441" y="7202305"/>
                    </a:lnTo>
                    <a:lnTo>
                      <a:pt x="4385174" y="6983924"/>
                    </a:lnTo>
                    <a:lnTo>
                      <a:pt x="4364264" y="6588675"/>
                    </a:lnTo>
                    <a:lnTo>
                      <a:pt x="4696069" y="6372843"/>
                    </a:lnTo>
                    <a:lnTo>
                      <a:pt x="4675006" y="5977493"/>
                    </a:lnTo>
                    <a:lnTo>
                      <a:pt x="5002885" y="5764211"/>
                    </a:lnTo>
                    <a:lnTo>
                      <a:pt x="5351520" y="5941588"/>
                    </a:lnTo>
                    <a:lnTo>
                      <a:pt x="5372481" y="6336837"/>
                    </a:lnTo>
                    <a:lnTo>
                      <a:pt x="5729582" y="6518448"/>
                    </a:lnTo>
                    <a:lnTo>
                      <a:pt x="6065416" y="6300016"/>
                    </a:lnTo>
                    <a:lnTo>
                      <a:pt x="6044353" y="5904665"/>
                    </a:lnTo>
                    <a:lnTo>
                      <a:pt x="6376159" y="5688833"/>
                    </a:lnTo>
                    <a:lnTo>
                      <a:pt x="6355198" y="5293584"/>
                    </a:lnTo>
                    <a:lnTo>
                      <a:pt x="6683025" y="5080302"/>
                    </a:lnTo>
                    <a:lnTo>
                      <a:pt x="7035740" y="5259720"/>
                    </a:lnTo>
                    <a:lnTo>
                      <a:pt x="7367648" y="5043837"/>
                    </a:lnTo>
                    <a:lnTo>
                      <a:pt x="7720464" y="5223357"/>
                    </a:lnTo>
                    <a:lnTo>
                      <a:pt x="8056299" y="5004924"/>
                    </a:lnTo>
                    <a:lnTo>
                      <a:pt x="8035236" y="4609574"/>
                    </a:lnTo>
                    <a:lnTo>
                      <a:pt x="8367092" y="4393742"/>
                    </a:lnTo>
                    <a:lnTo>
                      <a:pt x="8346131" y="3998544"/>
                    </a:lnTo>
                    <a:lnTo>
                      <a:pt x="8673958" y="3785313"/>
                    </a:lnTo>
                    <a:lnTo>
                      <a:pt x="9026724" y="3964731"/>
                    </a:lnTo>
                    <a:lnTo>
                      <a:pt x="9362558" y="3746298"/>
                    </a:lnTo>
                    <a:lnTo>
                      <a:pt x="9341343" y="3346357"/>
                    </a:lnTo>
                    <a:lnTo>
                      <a:pt x="8988474" y="3166889"/>
                    </a:lnTo>
                    <a:lnTo>
                      <a:pt x="8967718" y="2776332"/>
                    </a:lnTo>
                    <a:lnTo>
                      <a:pt x="9295545" y="2563101"/>
                    </a:lnTo>
                    <a:lnTo>
                      <a:pt x="9644230" y="2740377"/>
                    </a:lnTo>
                    <a:lnTo>
                      <a:pt x="9665192" y="3135728"/>
                    </a:lnTo>
                    <a:lnTo>
                      <a:pt x="10022191" y="3317236"/>
                    </a:lnTo>
                    <a:lnTo>
                      <a:pt x="10358025" y="3098804"/>
                    </a:lnTo>
                    <a:lnTo>
                      <a:pt x="10337064" y="2703606"/>
                    </a:lnTo>
                    <a:lnTo>
                      <a:pt x="10664943" y="2490324"/>
                    </a:lnTo>
                    <a:lnTo>
                      <a:pt x="11017658" y="2669742"/>
                    </a:lnTo>
                    <a:lnTo>
                      <a:pt x="11349514" y="2453859"/>
                    </a:lnTo>
                    <a:lnTo>
                      <a:pt x="11702331" y="2633430"/>
                    </a:lnTo>
                    <a:lnTo>
                      <a:pt x="12038115" y="2414997"/>
                    </a:lnTo>
                    <a:lnTo>
                      <a:pt x="12016898" y="2014903"/>
                    </a:lnTo>
                    <a:lnTo>
                      <a:pt x="11664030" y="1835537"/>
                    </a:lnTo>
                    <a:lnTo>
                      <a:pt x="11643273" y="1444878"/>
                    </a:lnTo>
                    <a:lnTo>
                      <a:pt x="11971100" y="1231647"/>
                    </a:lnTo>
                    <a:lnTo>
                      <a:pt x="12324019" y="1411167"/>
                    </a:lnTo>
                    <a:lnTo>
                      <a:pt x="12659752" y="1192785"/>
                    </a:lnTo>
                    <a:lnTo>
                      <a:pt x="12638689" y="797383"/>
                    </a:lnTo>
                    <a:lnTo>
                      <a:pt x="12970494" y="581552"/>
                    </a:lnTo>
                    <a:lnTo>
                      <a:pt x="12949482" y="181611"/>
                    </a:lnTo>
                    <a:close/>
                    <a:moveTo>
                      <a:pt x="11975027" y="1224456"/>
                    </a:moveTo>
                    <a:lnTo>
                      <a:pt x="11964674" y="1029178"/>
                    </a:lnTo>
                    <a:lnTo>
                      <a:pt x="11954321" y="833899"/>
                    </a:lnTo>
                    <a:lnTo>
                      <a:pt x="12282148" y="620669"/>
                    </a:lnTo>
                    <a:lnTo>
                      <a:pt x="12456415" y="709357"/>
                    </a:lnTo>
                    <a:lnTo>
                      <a:pt x="12630733" y="797995"/>
                    </a:lnTo>
                    <a:lnTo>
                      <a:pt x="12651540" y="1188603"/>
                    </a:lnTo>
                    <a:lnTo>
                      <a:pt x="12323714" y="1401834"/>
                    </a:lnTo>
                    <a:lnTo>
                      <a:pt x="11975027" y="1224456"/>
                    </a:lnTo>
                    <a:close/>
                    <a:moveTo>
                      <a:pt x="11353441" y="2446668"/>
                    </a:moveTo>
                    <a:lnTo>
                      <a:pt x="11343037" y="2251441"/>
                    </a:lnTo>
                    <a:lnTo>
                      <a:pt x="11332684" y="2056213"/>
                    </a:lnTo>
                    <a:lnTo>
                      <a:pt x="11660511" y="1842983"/>
                    </a:lnTo>
                    <a:lnTo>
                      <a:pt x="12009146" y="2020207"/>
                    </a:lnTo>
                    <a:lnTo>
                      <a:pt x="12029903" y="2410815"/>
                    </a:lnTo>
                    <a:lnTo>
                      <a:pt x="11702076" y="2624046"/>
                    </a:lnTo>
                    <a:lnTo>
                      <a:pt x="11353441" y="2446668"/>
                    </a:lnTo>
                    <a:close/>
                    <a:moveTo>
                      <a:pt x="10668768" y="2483133"/>
                    </a:moveTo>
                    <a:lnTo>
                      <a:pt x="10658364" y="2287855"/>
                    </a:lnTo>
                    <a:lnTo>
                      <a:pt x="10647959" y="2092525"/>
                    </a:lnTo>
                    <a:lnTo>
                      <a:pt x="10975838" y="1879244"/>
                    </a:lnTo>
                    <a:lnTo>
                      <a:pt x="11150206" y="1967932"/>
                    </a:lnTo>
                    <a:lnTo>
                      <a:pt x="11324472" y="2056621"/>
                    </a:lnTo>
                    <a:lnTo>
                      <a:pt x="11334877" y="2251849"/>
                    </a:lnTo>
                    <a:lnTo>
                      <a:pt x="11345230" y="2447076"/>
                    </a:lnTo>
                    <a:lnTo>
                      <a:pt x="11017351" y="2660358"/>
                    </a:lnTo>
                    <a:lnTo>
                      <a:pt x="10668768" y="2483133"/>
                    </a:lnTo>
                    <a:close/>
                    <a:moveTo>
                      <a:pt x="9673300" y="3130679"/>
                    </a:moveTo>
                    <a:lnTo>
                      <a:pt x="9652493" y="2740020"/>
                    </a:lnTo>
                    <a:lnTo>
                      <a:pt x="9980320" y="2526789"/>
                    </a:lnTo>
                    <a:lnTo>
                      <a:pt x="10154689" y="2615478"/>
                    </a:lnTo>
                    <a:lnTo>
                      <a:pt x="10329006" y="2704167"/>
                    </a:lnTo>
                    <a:lnTo>
                      <a:pt x="10349712" y="3094673"/>
                    </a:lnTo>
                    <a:lnTo>
                      <a:pt x="10021885" y="3307903"/>
                    </a:lnTo>
                    <a:lnTo>
                      <a:pt x="9673300" y="3130679"/>
                    </a:lnTo>
                    <a:close/>
                    <a:moveTo>
                      <a:pt x="9299421" y="2555859"/>
                    </a:moveTo>
                    <a:lnTo>
                      <a:pt x="9289017" y="2360581"/>
                    </a:lnTo>
                    <a:lnTo>
                      <a:pt x="9278613" y="2165251"/>
                    </a:lnTo>
                    <a:lnTo>
                      <a:pt x="9606440" y="1952020"/>
                    </a:lnTo>
                    <a:lnTo>
                      <a:pt x="9780757" y="2040709"/>
                    </a:lnTo>
                    <a:lnTo>
                      <a:pt x="9955075" y="2129398"/>
                    </a:lnTo>
                    <a:lnTo>
                      <a:pt x="9965479" y="2324626"/>
                    </a:lnTo>
                    <a:lnTo>
                      <a:pt x="9975832" y="2519904"/>
                    </a:lnTo>
                    <a:lnTo>
                      <a:pt x="9648004" y="2733135"/>
                    </a:lnTo>
                    <a:lnTo>
                      <a:pt x="9299421" y="2555859"/>
                    </a:lnTo>
                    <a:close/>
                    <a:moveTo>
                      <a:pt x="8677783" y="3778173"/>
                    </a:moveTo>
                    <a:lnTo>
                      <a:pt x="8667379" y="3582895"/>
                    </a:lnTo>
                    <a:lnTo>
                      <a:pt x="8656923" y="3387565"/>
                    </a:lnTo>
                    <a:lnTo>
                      <a:pt x="8984802" y="3174284"/>
                    </a:lnTo>
                    <a:lnTo>
                      <a:pt x="9333437" y="3351661"/>
                    </a:lnTo>
                    <a:lnTo>
                      <a:pt x="9354195" y="3742116"/>
                    </a:lnTo>
                    <a:lnTo>
                      <a:pt x="9026316" y="3955398"/>
                    </a:lnTo>
                    <a:lnTo>
                      <a:pt x="8677783" y="3778173"/>
                    </a:lnTo>
                    <a:close/>
                    <a:moveTo>
                      <a:pt x="8474447" y="3299386"/>
                    </a:moveTo>
                    <a:lnTo>
                      <a:pt x="8648815" y="3388024"/>
                    </a:lnTo>
                    <a:lnTo>
                      <a:pt x="8659168" y="3583405"/>
                    </a:lnTo>
                    <a:lnTo>
                      <a:pt x="8669572" y="3778632"/>
                    </a:lnTo>
                    <a:lnTo>
                      <a:pt x="8341745" y="3991863"/>
                    </a:lnTo>
                    <a:lnTo>
                      <a:pt x="8167427" y="3903225"/>
                    </a:lnTo>
                    <a:lnTo>
                      <a:pt x="7993110" y="3814536"/>
                    </a:lnTo>
                    <a:lnTo>
                      <a:pt x="7982756" y="3619257"/>
                    </a:lnTo>
                    <a:lnTo>
                      <a:pt x="7972403" y="3423979"/>
                    </a:lnTo>
                    <a:lnTo>
                      <a:pt x="8300231" y="3210749"/>
                    </a:lnTo>
                    <a:lnTo>
                      <a:pt x="8474447" y="3299386"/>
                    </a:lnTo>
                    <a:close/>
                    <a:moveTo>
                      <a:pt x="8358727" y="4389662"/>
                    </a:moveTo>
                    <a:lnTo>
                      <a:pt x="8030900" y="4602893"/>
                    </a:lnTo>
                    <a:lnTo>
                      <a:pt x="7856634" y="4514255"/>
                    </a:lnTo>
                    <a:lnTo>
                      <a:pt x="7682368" y="4425617"/>
                    </a:lnTo>
                    <a:lnTo>
                      <a:pt x="7661559" y="4035009"/>
                    </a:lnTo>
                    <a:lnTo>
                      <a:pt x="7989387" y="3821778"/>
                    </a:lnTo>
                    <a:lnTo>
                      <a:pt x="8163755" y="3910467"/>
                    </a:lnTo>
                    <a:lnTo>
                      <a:pt x="8338073" y="3999105"/>
                    </a:lnTo>
                    <a:lnTo>
                      <a:pt x="8358727" y="4389662"/>
                    </a:lnTo>
                    <a:close/>
                    <a:moveTo>
                      <a:pt x="7653298" y="4035570"/>
                    </a:moveTo>
                    <a:lnTo>
                      <a:pt x="7674156" y="4426127"/>
                    </a:lnTo>
                    <a:lnTo>
                      <a:pt x="7346227" y="4639408"/>
                    </a:lnTo>
                    <a:lnTo>
                      <a:pt x="6997592" y="4462031"/>
                    </a:lnTo>
                    <a:lnTo>
                      <a:pt x="6976835" y="4071474"/>
                    </a:lnTo>
                    <a:lnTo>
                      <a:pt x="7304764" y="3858192"/>
                    </a:lnTo>
                    <a:lnTo>
                      <a:pt x="7653298" y="4035570"/>
                    </a:lnTo>
                    <a:close/>
                    <a:moveTo>
                      <a:pt x="6794358" y="3983295"/>
                    </a:moveTo>
                    <a:lnTo>
                      <a:pt x="6968675" y="4071984"/>
                    </a:lnTo>
                    <a:lnTo>
                      <a:pt x="6989483" y="4462490"/>
                    </a:lnTo>
                    <a:lnTo>
                      <a:pt x="6661656" y="4675720"/>
                    </a:lnTo>
                    <a:lnTo>
                      <a:pt x="6313021" y="4498496"/>
                    </a:lnTo>
                    <a:lnTo>
                      <a:pt x="6301444" y="4280675"/>
                    </a:lnTo>
                    <a:lnTo>
                      <a:pt x="6292263" y="4107887"/>
                    </a:lnTo>
                    <a:lnTo>
                      <a:pt x="6620091" y="3894657"/>
                    </a:lnTo>
                    <a:lnTo>
                      <a:pt x="6794358" y="3983295"/>
                    </a:lnTo>
                    <a:close/>
                    <a:moveTo>
                      <a:pt x="6309196" y="4505738"/>
                    </a:moveTo>
                    <a:lnTo>
                      <a:pt x="6657882" y="4683013"/>
                    </a:lnTo>
                    <a:lnTo>
                      <a:pt x="6678588" y="5073723"/>
                    </a:lnTo>
                    <a:lnTo>
                      <a:pt x="6350862" y="5286903"/>
                    </a:lnTo>
                    <a:lnTo>
                      <a:pt x="6176494" y="5198214"/>
                    </a:lnTo>
                    <a:lnTo>
                      <a:pt x="6002176" y="5109576"/>
                    </a:lnTo>
                    <a:lnTo>
                      <a:pt x="5981419" y="4718968"/>
                    </a:lnTo>
                    <a:lnTo>
                      <a:pt x="6309196" y="4505738"/>
                    </a:lnTo>
                    <a:close/>
                    <a:moveTo>
                      <a:pt x="5973209" y="4719376"/>
                    </a:moveTo>
                    <a:lnTo>
                      <a:pt x="5993965" y="5109984"/>
                    </a:lnTo>
                    <a:lnTo>
                      <a:pt x="5666138" y="5323215"/>
                    </a:lnTo>
                    <a:lnTo>
                      <a:pt x="5317503" y="5145888"/>
                    </a:lnTo>
                    <a:lnTo>
                      <a:pt x="5296746" y="4755331"/>
                    </a:lnTo>
                    <a:lnTo>
                      <a:pt x="5624624" y="4542049"/>
                    </a:lnTo>
                    <a:lnTo>
                      <a:pt x="5973209" y="4719376"/>
                    </a:lnTo>
                    <a:close/>
                    <a:moveTo>
                      <a:pt x="7371473" y="5036799"/>
                    </a:moveTo>
                    <a:lnTo>
                      <a:pt x="7350715" y="4646293"/>
                    </a:lnTo>
                    <a:lnTo>
                      <a:pt x="7678645" y="4433012"/>
                    </a:lnTo>
                    <a:lnTo>
                      <a:pt x="7852860" y="4521701"/>
                    </a:lnTo>
                    <a:lnTo>
                      <a:pt x="8027177" y="4610338"/>
                    </a:lnTo>
                    <a:lnTo>
                      <a:pt x="8048037" y="5000896"/>
                    </a:lnTo>
                    <a:lnTo>
                      <a:pt x="7720107" y="5214177"/>
                    </a:lnTo>
                    <a:lnTo>
                      <a:pt x="7371473" y="5036799"/>
                    </a:lnTo>
                    <a:close/>
                    <a:moveTo>
                      <a:pt x="6686850" y="5073213"/>
                    </a:moveTo>
                    <a:lnTo>
                      <a:pt x="6666093" y="4682605"/>
                    </a:lnTo>
                    <a:lnTo>
                      <a:pt x="6993920" y="4469375"/>
                    </a:lnTo>
                    <a:lnTo>
                      <a:pt x="7342453" y="4646701"/>
                    </a:lnTo>
                    <a:lnTo>
                      <a:pt x="7362752" y="5027773"/>
                    </a:lnTo>
                    <a:lnTo>
                      <a:pt x="7363312" y="5037258"/>
                    </a:lnTo>
                    <a:lnTo>
                      <a:pt x="7035434" y="5250540"/>
                    </a:lnTo>
                    <a:lnTo>
                      <a:pt x="6686850" y="5073213"/>
                    </a:lnTo>
                    <a:close/>
                    <a:moveTo>
                      <a:pt x="6367795" y="5684753"/>
                    </a:moveTo>
                    <a:lnTo>
                      <a:pt x="6039967" y="5897983"/>
                    </a:lnTo>
                    <a:lnTo>
                      <a:pt x="5865700" y="5809345"/>
                    </a:lnTo>
                    <a:lnTo>
                      <a:pt x="5691434" y="5720708"/>
                    </a:lnTo>
                    <a:lnTo>
                      <a:pt x="5681030" y="5525429"/>
                    </a:lnTo>
                    <a:lnTo>
                      <a:pt x="5670575" y="5330100"/>
                    </a:lnTo>
                    <a:lnTo>
                      <a:pt x="5998402" y="5116869"/>
                    </a:lnTo>
                    <a:lnTo>
                      <a:pt x="6172771" y="5205558"/>
                    </a:lnTo>
                    <a:lnTo>
                      <a:pt x="6347088" y="5294196"/>
                    </a:lnTo>
                    <a:lnTo>
                      <a:pt x="6367795" y="5684753"/>
                    </a:lnTo>
                    <a:close/>
                    <a:moveTo>
                      <a:pt x="5380539" y="6331789"/>
                    </a:moveTo>
                    <a:lnTo>
                      <a:pt x="5359782" y="5941282"/>
                    </a:lnTo>
                    <a:lnTo>
                      <a:pt x="5687609" y="5728052"/>
                    </a:lnTo>
                    <a:lnTo>
                      <a:pt x="5861926" y="5816639"/>
                    </a:lnTo>
                    <a:lnTo>
                      <a:pt x="6036193" y="5905277"/>
                    </a:lnTo>
                    <a:lnTo>
                      <a:pt x="6057001" y="6295833"/>
                    </a:lnTo>
                    <a:lnTo>
                      <a:pt x="5729174" y="6509115"/>
                    </a:lnTo>
                    <a:lnTo>
                      <a:pt x="5380539" y="6331789"/>
                    </a:lnTo>
                    <a:close/>
                    <a:moveTo>
                      <a:pt x="5006710" y="5757071"/>
                    </a:moveTo>
                    <a:lnTo>
                      <a:pt x="4996306" y="5561741"/>
                    </a:lnTo>
                    <a:lnTo>
                      <a:pt x="4985901" y="5366463"/>
                    </a:lnTo>
                    <a:lnTo>
                      <a:pt x="5313729" y="5153181"/>
                    </a:lnTo>
                    <a:lnTo>
                      <a:pt x="5662364" y="5330559"/>
                    </a:lnTo>
                    <a:lnTo>
                      <a:pt x="5672768" y="5525786"/>
                    </a:lnTo>
                    <a:lnTo>
                      <a:pt x="5683172" y="5721167"/>
                    </a:lnTo>
                    <a:lnTo>
                      <a:pt x="5355345" y="5934448"/>
                    </a:lnTo>
                    <a:lnTo>
                      <a:pt x="5006710" y="5757071"/>
                    </a:lnTo>
                    <a:close/>
                    <a:moveTo>
                      <a:pt x="4803424" y="5278284"/>
                    </a:moveTo>
                    <a:lnTo>
                      <a:pt x="4977742" y="5366921"/>
                    </a:lnTo>
                    <a:lnTo>
                      <a:pt x="4988146" y="5562200"/>
                    </a:lnTo>
                    <a:lnTo>
                      <a:pt x="4998550" y="5757428"/>
                    </a:lnTo>
                    <a:lnTo>
                      <a:pt x="4670671" y="5970709"/>
                    </a:lnTo>
                    <a:lnTo>
                      <a:pt x="4496354" y="5882071"/>
                    </a:lnTo>
                    <a:lnTo>
                      <a:pt x="4322036" y="5793382"/>
                    </a:lnTo>
                    <a:lnTo>
                      <a:pt x="4311683" y="5598104"/>
                    </a:lnTo>
                    <a:lnTo>
                      <a:pt x="4301330" y="5402826"/>
                    </a:lnTo>
                    <a:lnTo>
                      <a:pt x="4629209" y="5189544"/>
                    </a:lnTo>
                    <a:lnTo>
                      <a:pt x="4803424" y="5278284"/>
                    </a:lnTo>
                    <a:close/>
                    <a:moveTo>
                      <a:pt x="3700450" y="7015748"/>
                    </a:moveTo>
                    <a:lnTo>
                      <a:pt x="3689994" y="6820469"/>
                    </a:lnTo>
                    <a:lnTo>
                      <a:pt x="3679591" y="6625140"/>
                    </a:lnTo>
                    <a:lnTo>
                      <a:pt x="4007418" y="6411858"/>
                    </a:lnTo>
                    <a:lnTo>
                      <a:pt x="4181787" y="6500547"/>
                    </a:lnTo>
                    <a:lnTo>
                      <a:pt x="4356104" y="6589185"/>
                    </a:lnTo>
                    <a:lnTo>
                      <a:pt x="4376759" y="6979691"/>
                    </a:lnTo>
                    <a:lnTo>
                      <a:pt x="4048932" y="7192972"/>
                    </a:lnTo>
                    <a:lnTo>
                      <a:pt x="3700450" y="7015748"/>
                    </a:lnTo>
                    <a:close/>
                    <a:moveTo>
                      <a:pt x="2704983" y="7663293"/>
                    </a:moveTo>
                    <a:lnTo>
                      <a:pt x="2684124" y="7272685"/>
                    </a:lnTo>
                    <a:lnTo>
                      <a:pt x="3012002" y="7059403"/>
                    </a:lnTo>
                    <a:lnTo>
                      <a:pt x="3186371" y="7148092"/>
                    </a:lnTo>
                    <a:lnTo>
                      <a:pt x="3360688" y="7236730"/>
                    </a:lnTo>
                    <a:lnTo>
                      <a:pt x="3381394" y="7627237"/>
                    </a:lnTo>
                    <a:lnTo>
                      <a:pt x="3053516" y="7840518"/>
                    </a:lnTo>
                    <a:lnTo>
                      <a:pt x="2704983" y="7663293"/>
                    </a:lnTo>
                    <a:close/>
                    <a:moveTo>
                      <a:pt x="2331052" y="7088474"/>
                    </a:moveTo>
                    <a:lnTo>
                      <a:pt x="2320648" y="6893195"/>
                    </a:lnTo>
                    <a:lnTo>
                      <a:pt x="2310244" y="6697916"/>
                    </a:lnTo>
                    <a:lnTo>
                      <a:pt x="2638122" y="6484635"/>
                    </a:lnTo>
                    <a:lnTo>
                      <a:pt x="2812440" y="6573273"/>
                    </a:lnTo>
                    <a:lnTo>
                      <a:pt x="2986757" y="6661911"/>
                    </a:lnTo>
                    <a:lnTo>
                      <a:pt x="2997161" y="6857240"/>
                    </a:lnTo>
                    <a:lnTo>
                      <a:pt x="3007514" y="7052519"/>
                    </a:lnTo>
                    <a:lnTo>
                      <a:pt x="2679636" y="7265800"/>
                    </a:lnTo>
                    <a:lnTo>
                      <a:pt x="2331052" y="7088474"/>
                    </a:lnTo>
                    <a:close/>
                    <a:moveTo>
                      <a:pt x="1398672" y="8921868"/>
                    </a:moveTo>
                    <a:lnTo>
                      <a:pt x="1377915" y="8531362"/>
                    </a:lnTo>
                    <a:lnTo>
                      <a:pt x="1705742" y="8318132"/>
                    </a:lnTo>
                    <a:lnTo>
                      <a:pt x="2054326" y="8495356"/>
                    </a:lnTo>
                    <a:lnTo>
                      <a:pt x="2075083" y="8885964"/>
                    </a:lnTo>
                    <a:lnTo>
                      <a:pt x="1747256" y="9099195"/>
                    </a:lnTo>
                    <a:lnTo>
                      <a:pt x="1398672" y="8921868"/>
                    </a:lnTo>
                    <a:close/>
                    <a:moveTo>
                      <a:pt x="1024792" y="8347150"/>
                    </a:moveTo>
                    <a:lnTo>
                      <a:pt x="1014388" y="8151821"/>
                    </a:lnTo>
                    <a:lnTo>
                      <a:pt x="1003984" y="7956542"/>
                    </a:lnTo>
                    <a:lnTo>
                      <a:pt x="1331811" y="7743312"/>
                    </a:lnTo>
                    <a:lnTo>
                      <a:pt x="1506129" y="7831950"/>
                    </a:lnTo>
                    <a:lnTo>
                      <a:pt x="1680446" y="7920638"/>
                    </a:lnTo>
                    <a:lnTo>
                      <a:pt x="1701203" y="8311247"/>
                    </a:lnTo>
                    <a:lnTo>
                      <a:pt x="1373376" y="8524477"/>
                    </a:lnTo>
                    <a:lnTo>
                      <a:pt x="1024792" y="8347150"/>
                    </a:lnTo>
                    <a:close/>
                    <a:moveTo>
                      <a:pt x="8568" y="8604088"/>
                    </a:moveTo>
                    <a:lnTo>
                      <a:pt x="336395" y="8390857"/>
                    </a:lnTo>
                    <a:lnTo>
                      <a:pt x="510713" y="8479495"/>
                    </a:lnTo>
                    <a:lnTo>
                      <a:pt x="685030" y="8568184"/>
                    </a:lnTo>
                    <a:lnTo>
                      <a:pt x="705839" y="8958792"/>
                    </a:lnTo>
                    <a:lnTo>
                      <a:pt x="378011" y="9172022"/>
                    </a:lnTo>
                    <a:lnTo>
                      <a:pt x="29325" y="8994696"/>
                    </a:lnTo>
                    <a:lnTo>
                      <a:pt x="8568" y="8604088"/>
                    </a:lnTo>
                    <a:close/>
                    <a:moveTo>
                      <a:pt x="995773" y="7957001"/>
                    </a:moveTo>
                    <a:lnTo>
                      <a:pt x="1006177" y="8152280"/>
                    </a:lnTo>
                    <a:lnTo>
                      <a:pt x="1016581" y="8347508"/>
                    </a:lnTo>
                    <a:lnTo>
                      <a:pt x="688702" y="8560789"/>
                    </a:lnTo>
                    <a:lnTo>
                      <a:pt x="514385" y="8472151"/>
                    </a:lnTo>
                    <a:lnTo>
                      <a:pt x="340067" y="8383462"/>
                    </a:lnTo>
                    <a:lnTo>
                      <a:pt x="319310" y="7992905"/>
                    </a:lnTo>
                    <a:lnTo>
                      <a:pt x="647189" y="7779624"/>
                    </a:lnTo>
                    <a:lnTo>
                      <a:pt x="995773" y="7957001"/>
                    </a:lnTo>
                    <a:close/>
                    <a:moveTo>
                      <a:pt x="1335585" y="7736019"/>
                    </a:moveTo>
                    <a:lnTo>
                      <a:pt x="1314828" y="7345462"/>
                    </a:lnTo>
                    <a:lnTo>
                      <a:pt x="1642706" y="7132180"/>
                    </a:lnTo>
                    <a:lnTo>
                      <a:pt x="1817024" y="7220818"/>
                    </a:lnTo>
                    <a:lnTo>
                      <a:pt x="1991342" y="7309456"/>
                    </a:lnTo>
                    <a:lnTo>
                      <a:pt x="2012098" y="7700013"/>
                    </a:lnTo>
                    <a:lnTo>
                      <a:pt x="1684220" y="7913295"/>
                    </a:lnTo>
                    <a:lnTo>
                      <a:pt x="1509903" y="7824657"/>
                    </a:lnTo>
                    <a:lnTo>
                      <a:pt x="1335585" y="7736019"/>
                    </a:lnTo>
                    <a:close/>
                    <a:moveTo>
                      <a:pt x="1617461" y="6734739"/>
                    </a:moveTo>
                    <a:lnTo>
                      <a:pt x="1627814" y="6930068"/>
                    </a:lnTo>
                    <a:lnTo>
                      <a:pt x="1638218" y="7125347"/>
                    </a:lnTo>
                    <a:lnTo>
                      <a:pt x="1310340" y="7338628"/>
                    </a:lnTo>
                    <a:lnTo>
                      <a:pt x="961756" y="7161302"/>
                    </a:lnTo>
                    <a:lnTo>
                      <a:pt x="940999" y="6770744"/>
                    </a:lnTo>
                    <a:lnTo>
                      <a:pt x="1268877" y="6557463"/>
                    </a:lnTo>
                    <a:lnTo>
                      <a:pt x="1617461" y="6734739"/>
                    </a:lnTo>
                    <a:close/>
                    <a:moveTo>
                      <a:pt x="2302084" y="6698376"/>
                    </a:moveTo>
                    <a:lnTo>
                      <a:pt x="2312488" y="6893654"/>
                    </a:lnTo>
                    <a:lnTo>
                      <a:pt x="2322892" y="7088933"/>
                    </a:lnTo>
                    <a:lnTo>
                      <a:pt x="1995064" y="7302163"/>
                    </a:lnTo>
                    <a:lnTo>
                      <a:pt x="1820747" y="7213526"/>
                    </a:lnTo>
                    <a:lnTo>
                      <a:pt x="1646429" y="7124888"/>
                    </a:lnTo>
                    <a:lnTo>
                      <a:pt x="1636025" y="6929609"/>
                    </a:lnTo>
                    <a:lnTo>
                      <a:pt x="1625672" y="6734330"/>
                    </a:lnTo>
                    <a:lnTo>
                      <a:pt x="1953499" y="6521049"/>
                    </a:lnTo>
                    <a:lnTo>
                      <a:pt x="2302084" y="6698376"/>
                    </a:lnTo>
                    <a:close/>
                    <a:moveTo>
                      <a:pt x="3297551" y="6050830"/>
                    </a:moveTo>
                    <a:lnTo>
                      <a:pt x="3318307" y="6441387"/>
                    </a:lnTo>
                    <a:lnTo>
                      <a:pt x="2990480" y="6654617"/>
                    </a:lnTo>
                    <a:lnTo>
                      <a:pt x="2816163" y="6565980"/>
                    </a:lnTo>
                    <a:lnTo>
                      <a:pt x="2641845" y="6477342"/>
                    </a:lnTo>
                    <a:lnTo>
                      <a:pt x="2621088" y="6086785"/>
                    </a:lnTo>
                    <a:lnTo>
                      <a:pt x="2948915" y="5873555"/>
                    </a:lnTo>
                    <a:lnTo>
                      <a:pt x="3297551" y="6050830"/>
                    </a:lnTo>
                    <a:close/>
                    <a:moveTo>
                      <a:pt x="3671430" y="6625650"/>
                    </a:moveTo>
                    <a:lnTo>
                      <a:pt x="3681783" y="6820928"/>
                    </a:lnTo>
                    <a:lnTo>
                      <a:pt x="3692239" y="7016258"/>
                    </a:lnTo>
                    <a:lnTo>
                      <a:pt x="3364411" y="7229489"/>
                    </a:lnTo>
                    <a:lnTo>
                      <a:pt x="3190042" y="7140800"/>
                    </a:lnTo>
                    <a:lnTo>
                      <a:pt x="3015725" y="7052162"/>
                    </a:lnTo>
                    <a:lnTo>
                      <a:pt x="3005321" y="6856832"/>
                    </a:lnTo>
                    <a:lnTo>
                      <a:pt x="2994968" y="6661553"/>
                    </a:lnTo>
                    <a:lnTo>
                      <a:pt x="3322795" y="6448323"/>
                    </a:lnTo>
                    <a:lnTo>
                      <a:pt x="3671430" y="6625650"/>
                    </a:lnTo>
                    <a:close/>
                    <a:moveTo>
                      <a:pt x="4011192" y="6404617"/>
                    </a:moveTo>
                    <a:lnTo>
                      <a:pt x="3990435" y="6014008"/>
                    </a:lnTo>
                    <a:lnTo>
                      <a:pt x="4318262" y="5800778"/>
                    </a:lnTo>
                    <a:lnTo>
                      <a:pt x="4492580" y="5889416"/>
                    </a:lnTo>
                    <a:lnTo>
                      <a:pt x="4666898" y="5978104"/>
                    </a:lnTo>
                    <a:lnTo>
                      <a:pt x="4687654" y="6368712"/>
                    </a:lnTo>
                    <a:lnTo>
                      <a:pt x="4359827" y="6581943"/>
                    </a:lnTo>
                    <a:lnTo>
                      <a:pt x="4185458" y="6493254"/>
                    </a:lnTo>
                    <a:lnTo>
                      <a:pt x="4011192" y="6404617"/>
                    </a:lnTo>
                    <a:close/>
                    <a:moveTo>
                      <a:pt x="4293068" y="5403335"/>
                    </a:moveTo>
                    <a:lnTo>
                      <a:pt x="4303421" y="5598614"/>
                    </a:lnTo>
                    <a:lnTo>
                      <a:pt x="4313774" y="5793893"/>
                    </a:lnTo>
                    <a:lnTo>
                      <a:pt x="3985947" y="6007123"/>
                    </a:lnTo>
                    <a:lnTo>
                      <a:pt x="3637312" y="5829847"/>
                    </a:lnTo>
                    <a:lnTo>
                      <a:pt x="3616606" y="5439291"/>
                    </a:lnTo>
                    <a:lnTo>
                      <a:pt x="3944433" y="5226060"/>
                    </a:lnTo>
                    <a:lnTo>
                      <a:pt x="4293068" y="5403335"/>
                    </a:lnTo>
                    <a:close/>
                    <a:moveTo>
                      <a:pt x="4612073" y="4791745"/>
                    </a:moveTo>
                    <a:lnTo>
                      <a:pt x="4939900" y="4578463"/>
                    </a:lnTo>
                    <a:lnTo>
                      <a:pt x="5114217" y="4667101"/>
                    </a:lnTo>
                    <a:lnTo>
                      <a:pt x="5288484" y="4755790"/>
                    </a:lnTo>
                    <a:lnTo>
                      <a:pt x="5309241" y="5146347"/>
                    </a:lnTo>
                    <a:lnTo>
                      <a:pt x="4981413" y="5359629"/>
                    </a:lnTo>
                    <a:lnTo>
                      <a:pt x="4807096" y="5270991"/>
                    </a:lnTo>
                    <a:lnTo>
                      <a:pt x="4632778" y="5182353"/>
                    </a:lnTo>
                    <a:lnTo>
                      <a:pt x="4612073" y="4791745"/>
                    </a:lnTo>
                    <a:close/>
                    <a:moveTo>
                      <a:pt x="5599328" y="4144658"/>
                    </a:moveTo>
                    <a:lnTo>
                      <a:pt x="5604785" y="4246709"/>
                    </a:lnTo>
                    <a:lnTo>
                      <a:pt x="5620085" y="4535267"/>
                    </a:lnTo>
                    <a:lnTo>
                      <a:pt x="5292258" y="4748497"/>
                    </a:lnTo>
                    <a:lnTo>
                      <a:pt x="5117991" y="4659859"/>
                    </a:lnTo>
                    <a:lnTo>
                      <a:pt x="4943674" y="4571222"/>
                    </a:lnTo>
                    <a:lnTo>
                      <a:pt x="4922917" y="4180664"/>
                    </a:lnTo>
                    <a:lnTo>
                      <a:pt x="5250744" y="3967434"/>
                    </a:lnTo>
                    <a:lnTo>
                      <a:pt x="5599328" y="4144658"/>
                    </a:lnTo>
                    <a:close/>
                    <a:moveTo>
                      <a:pt x="6283950" y="4108244"/>
                    </a:moveTo>
                    <a:lnTo>
                      <a:pt x="6293335" y="4284602"/>
                    </a:lnTo>
                    <a:lnTo>
                      <a:pt x="6304708" y="4498802"/>
                    </a:lnTo>
                    <a:lnTo>
                      <a:pt x="5976880" y="4712083"/>
                    </a:lnTo>
                    <a:lnTo>
                      <a:pt x="5628245" y="4534705"/>
                    </a:lnTo>
                    <a:lnTo>
                      <a:pt x="5607539" y="4144200"/>
                    </a:lnTo>
                    <a:lnTo>
                      <a:pt x="5935417" y="3930918"/>
                    </a:lnTo>
                    <a:lnTo>
                      <a:pt x="6283950" y="4108244"/>
                    </a:lnTo>
                    <a:close/>
                    <a:moveTo>
                      <a:pt x="6603006" y="3496756"/>
                    </a:moveTo>
                    <a:lnTo>
                      <a:pt x="6930935" y="3283474"/>
                    </a:lnTo>
                    <a:lnTo>
                      <a:pt x="7105151" y="3372163"/>
                    </a:lnTo>
                    <a:lnTo>
                      <a:pt x="7279469" y="3460801"/>
                    </a:lnTo>
                    <a:lnTo>
                      <a:pt x="7289873" y="3656080"/>
                    </a:lnTo>
                    <a:lnTo>
                      <a:pt x="7300327" y="3851358"/>
                    </a:lnTo>
                    <a:lnTo>
                      <a:pt x="6972398" y="4064640"/>
                    </a:lnTo>
                    <a:lnTo>
                      <a:pt x="6798081" y="3975951"/>
                    </a:lnTo>
                    <a:lnTo>
                      <a:pt x="6623763" y="3887262"/>
                    </a:lnTo>
                    <a:lnTo>
                      <a:pt x="6603006" y="3496756"/>
                    </a:lnTo>
                    <a:close/>
                    <a:moveTo>
                      <a:pt x="7590262" y="2849618"/>
                    </a:moveTo>
                    <a:lnTo>
                      <a:pt x="7611019" y="3240176"/>
                    </a:lnTo>
                    <a:lnTo>
                      <a:pt x="7283191" y="3453406"/>
                    </a:lnTo>
                    <a:lnTo>
                      <a:pt x="7108874" y="3364768"/>
                    </a:lnTo>
                    <a:lnTo>
                      <a:pt x="6934556" y="3276079"/>
                    </a:lnTo>
                    <a:lnTo>
                      <a:pt x="6913799" y="2885522"/>
                    </a:lnTo>
                    <a:lnTo>
                      <a:pt x="7241627" y="2672292"/>
                    </a:lnTo>
                    <a:lnTo>
                      <a:pt x="7590262" y="2849618"/>
                    </a:lnTo>
                    <a:close/>
                    <a:moveTo>
                      <a:pt x="7964142" y="3424387"/>
                    </a:moveTo>
                    <a:lnTo>
                      <a:pt x="7974495" y="3619666"/>
                    </a:lnTo>
                    <a:lnTo>
                      <a:pt x="7984848" y="3814944"/>
                    </a:lnTo>
                    <a:lnTo>
                      <a:pt x="7657021" y="4028175"/>
                    </a:lnTo>
                    <a:lnTo>
                      <a:pt x="7308436" y="3850899"/>
                    </a:lnTo>
                    <a:lnTo>
                      <a:pt x="7298032" y="3655620"/>
                    </a:lnTo>
                    <a:lnTo>
                      <a:pt x="7287628" y="3460291"/>
                    </a:lnTo>
                    <a:lnTo>
                      <a:pt x="7615455" y="3247060"/>
                    </a:lnTo>
                    <a:lnTo>
                      <a:pt x="7964142" y="3424387"/>
                    </a:lnTo>
                    <a:close/>
                    <a:moveTo>
                      <a:pt x="8283095" y="2812797"/>
                    </a:moveTo>
                    <a:lnTo>
                      <a:pt x="8610974" y="2599515"/>
                    </a:lnTo>
                    <a:lnTo>
                      <a:pt x="8785291" y="2688204"/>
                    </a:lnTo>
                    <a:lnTo>
                      <a:pt x="8959608" y="2776842"/>
                    </a:lnTo>
                    <a:lnTo>
                      <a:pt x="8980365" y="3167348"/>
                    </a:lnTo>
                    <a:lnTo>
                      <a:pt x="8652487" y="3380629"/>
                    </a:lnTo>
                    <a:lnTo>
                      <a:pt x="8478221" y="3291991"/>
                    </a:lnTo>
                    <a:lnTo>
                      <a:pt x="8303954" y="3203354"/>
                    </a:lnTo>
                    <a:lnTo>
                      <a:pt x="8283095" y="2812797"/>
                    </a:lnTo>
                    <a:close/>
                    <a:moveTo>
                      <a:pt x="9270452" y="2165710"/>
                    </a:moveTo>
                    <a:lnTo>
                      <a:pt x="9280805" y="2361040"/>
                    </a:lnTo>
                    <a:lnTo>
                      <a:pt x="9291209" y="2556369"/>
                    </a:lnTo>
                    <a:lnTo>
                      <a:pt x="8963382" y="2769600"/>
                    </a:lnTo>
                    <a:lnTo>
                      <a:pt x="8789065" y="2680911"/>
                    </a:lnTo>
                    <a:lnTo>
                      <a:pt x="8614748" y="2592273"/>
                    </a:lnTo>
                    <a:lnTo>
                      <a:pt x="8593990" y="2201716"/>
                    </a:lnTo>
                    <a:lnTo>
                      <a:pt x="8921818" y="1988485"/>
                    </a:lnTo>
                    <a:lnTo>
                      <a:pt x="9270452" y="2165710"/>
                    </a:lnTo>
                    <a:close/>
                    <a:moveTo>
                      <a:pt x="10265869" y="1518216"/>
                    </a:moveTo>
                    <a:lnTo>
                      <a:pt x="10286676" y="1908824"/>
                    </a:lnTo>
                    <a:lnTo>
                      <a:pt x="9958797" y="2122105"/>
                    </a:lnTo>
                    <a:lnTo>
                      <a:pt x="9784480" y="2033416"/>
                    </a:lnTo>
                    <a:lnTo>
                      <a:pt x="9610163" y="1944728"/>
                    </a:lnTo>
                    <a:lnTo>
                      <a:pt x="9589406" y="1554221"/>
                    </a:lnTo>
                    <a:lnTo>
                      <a:pt x="9917284" y="1340940"/>
                    </a:lnTo>
                    <a:lnTo>
                      <a:pt x="10265869" y="1518216"/>
                    </a:lnTo>
                    <a:close/>
                    <a:moveTo>
                      <a:pt x="10639748" y="2092984"/>
                    </a:moveTo>
                    <a:lnTo>
                      <a:pt x="10650101" y="2288365"/>
                    </a:lnTo>
                    <a:lnTo>
                      <a:pt x="10660556" y="2483592"/>
                    </a:lnTo>
                    <a:lnTo>
                      <a:pt x="10332678" y="2696874"/>
                    </a:lnTo>
                    <a:lnTo>
                      <a:pt x="10158412" y="2608185"/>
                    </a:lnTo>
                    <a:lnTo>
                      <a:pt x="9984094" y="2519496"/>
                    </a:lnTo>
                    <a:lnTo>
                      <a:pt x="9973741" y="2324218"/>
                    </a:lnTo>
                    <a:lnTo>
                      <a:pt x="9963337" y="2128939"/>
                    </a:lnTo>
                    <a:lnTo>
                      <a:pt x="10291216" y="1915658"/>
                    </a:lnTo>
                    <a:lnTo>
                      <a:pt x="10639748" y="2092984"/>
                    </a:lnTo>
                    <a:close/>
                    <a:moveTo>
                      <a:pt x="10958803" y="1481394"/>
                    </a:moveTo>
                    <a:lnTo>
                      <a:pt x="11286631" y="1268163"/>
                    </a:lnTo>
                    <a:lnTo>
                      <a:pt x="11460948" y="1356801"/>
                    </a:lnTo>
                    <a:lnTo>
                      <a:pt x="11635267" y="1445439"/>
                    </a:lnTo>
                    <a:lnTo>
                      <a:pt x="11656023" y="1836047"/>
                    </a:lnTo>
                    <a:lnTo>
                      <a:pt x="11328195" y="2049277"/>
                    </a:lnTo>
                    <a:lnTo>
                      <a:pt x="11153878" y="1960639"/>
                    </a:lnTo>
                    <a:lnTo>
                      <a:pt x="10979561" y="1871900"/>
                    </a:lnTo>
                    <a:lnTo>
                      <a:pt x="10958803" y="1481394"/>
                    </a:lnTo>
                    <a:close/>
                    <a:moveTo>
                      <a:pt x="11572179" y="259538"/>
                    </a:moveTo>
                    <a:lnTo>
                      <a:pt x="11592936" y="650096"/>
                    </a:lnTo>
                    <a:lnTo>
                      <a:pt x="11265109" y="863326"/>
                    </a:lnTo>
                    <a:lnTo>
                      <a:pt x="10916473" y="686050"/>
                    </a:lnTo>
                    <a:lnTo>
                      <a:pt x="10895768" y="295493"/>
                    </a:lnTo>
                    <a:lnTo>
                      <a:pt x="11223594" y="82263"/>
                    </a:lnTo>
                    <a:lnTo>
                      <a:pt x="11572179" y="259538"/>
                    </a:lnTo>
                    <a:close/>
                    <a:moveTo>
                      <a:pt x="11946060" y="834358"/>
                    </a:moveTo>
                    <a:lnTo>
                      <a:pt x="11956413" y="1029637"/>
                    </a:lnTo>
                    <a:lnTo>
                      <a:pt x="11966766" y="1224915"/>
                    </a:lnTo>
                    <a:lnTo>
                      <a:pt x="11638938" y="1438146"/>
                    </a:lnTo>
                    <a:lnTo>
                      <a:pt x="11464569" y="1349559"/>
                    </a:lnTo>
                    <a:lnTo>
                      <a:pt x="11290303" y="1260921"/>
                    </a:lnTo>
                    <a:lnTo>
                      <a:pt x="11269545" y="870313"/>
                    </a:lnTo>
                    <a:lnTo>
                      <a:pt x="11597373" y="657082"/>
                    </a:lnTo>
                    <a:lnTo>
                      <a:pt x="11946060" y="834358"/>
                    </a:lnTo>
                    <a:close/>
                    <a:moveTo>
                      <a:pt x="12941526" y="186813"/>
                    </a:moveTo>
                    <a:lnTo>
                      <a:pt x="12962283" y="577319"/>
                    </a:lnTo>
                    <a:lnTo>
                      <a:pt x="12634456" y="790549"/>
                    </a:lnTo>
                    <a:lnTo>
                      <a:pt x="12460139" y="701911"/>
                    </a:lnTo>
                    <a:lnTo>
                      <a:pt x="12285820" y="613274"/>
                    </a:lnTo>
                    <a:lnTo>
                      <a:pt x="12265064" y="222665"/>
                    </a:lnTo>
                    <a:lnTo>
                      <a:pt x="12592890" y="9435"/>
                    </a:lnTo>
                    <a:lnTo>
                      <a:pt x="12941526" y="186813"/>
                    </a:lnTo>
                    <a:close/>
                  </a:path>
                </a:pathLst>
              </a:custGeom>
              <a:grpFill/>
              <a:ln w="509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11" name="גרפיקה 2">
                <a:extLst>
                  <a:ext uri="{FF2B5EF4-FFF2-40B4-BE49-F238E27FC236}">
                    <a16:creationId xmlns:a16="http://schemas.microsoft.com/office/drawing/2014/main" id="{736956E3-A2F2-4C14-9FE0-5ACD7D0725FD}"/>
                  </a:ext>
                </a:extLst>
              </p:cNvPr>
              <p:cNvGrpSpPr/>
              <p:nvPr/>
            </p:nvGrpSpPr>
            <p:grpSpPr>
              <a:xfrm>
                <a:off x="-1816771" y="-3025338"/>
                <a:ext cx="12905163" cy="9108119"/>
                <a:chOff x="-1816771" y="-3025338"/>
                <a:chExt cx="12905163" cy="9108119"/>
              </a:xfrm>
              <a:grpFill/>
            </p:grpSpPr>
            <p:sp>
              <p:nvSpPr>
                <p:cNvPr id="12" name="צורה חופשית: צורה 11">
                  <a:extLst>
                    <a:ext uri="{FF2B5EF4-FFF2-40B4-BE49-F238E27FC236}">
                      <a16:creationId xmlns:a16="http://schemas.microsoft.com/office/drawing/2014/main" id="{A4573D15-F7B9-411E-A721-6CF46FAD8A43}"/>
                    </a:ext>
                  </a:extLst>
                </p:cNvPr>
                <p:cNvSpPr/>
                <p:nvPr/>
              </p:nvSpPr>
              <p:spPr>
                <a:xfrm>
                  <a:off x="-1816771" y="5356084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39 h 726697"/>
                    <a:gd name="connsiteX1" fmla="*/ 19329 w 648667"/>
                    <a:gd name="connsiteY1" fmla="*/ 561764 h 726697"/>
                    <a:gd name="connsiteX2" fmla="*/ 343637 w 648667"/>
                    <a:gd name="connsiteY2" fmla="*/ 726697 h 726697"/>
                    <a:gd name="connsiteX3" fmla="*/ 648668 w 648667"/>
                    <a:gd name="connsiteY3" fmla="*/ 528308 h 726697"/>
                    <a:gd name="connsiteX4" fmla="*/ 629339 w 648667"/>
                    <a:gd name="connsiteY4" fmla="*/ 164933 h 726697"/>
                    <a:gd name="connsiteX5" fmla="*/ 304979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39"/>
                      </a:moveTo>
                      <a:lnTo>
                        <a:pt x="19329" y="561764"/>
                      </a:lnTo>
                      <a:lnTo>
                        <a:pt x="343637" y="726697"/>
                      </a:lnTo>
                      <a:lnTo>
                        <a:pt x="648668" y="528308"/>
                      </a:lnTo>
                      <a:lnTo>
                        <a:pt x="629339" y="164933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3" name="צורה חופשית: צורה 12">
                  <a:extLst>
                    <a:ext uri="{FF2B5EF4-FFF2-40B4-BE49-F238E27FC236}">
                      <a16:creationId xmlns:a16="http://schemas.microsoft.com/office/drawing/2014/main" id="{2948BED3-8F00-4E9F-8AC6-DD466306B093}"/>
                    </a:ext>
                  </a:extLst>
                </p:cNvPr>
                <p:cNvSpPr/>
                <p:nvPr/>
              </p:nvSpPr>
              <p:spPr>
                <a:xfrm>
                  <a:off x="-1505978" y="4744901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441 h 726697"/>
                    <a:gd name="connsiteX1" fmla="*/ 19278 w 648667"/>
                    <a:gd name="connsiteY1" fmla="*/ 561764 h 726697"/>
                    <a:gd name="connsiteX2" fmla="*/ 343586 w 648667"/>
                    <a:gd name="connsiteY2" fmla="*/ 726697 h 726697"/>
                    <a:gd name="connsiteX3" fmla="*/ 648668 w 648667"/>
                    <a:gd name="connsiteY3" fmla="*/ 528257 h 726697"/>
                    <a:gd name="connsiteX4" fmla="*/ 629338 w 648667"/>
                    <a:gd name="connsiteY4" fmla="*/ 164933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441"/>
                      </a:moveTo>
                      <a:lnTo>
                        <a:pt x="19278" y="561764"/>
                      </a:lnTo>
                      <a:lnTo>
                        <a:pt x="343586" y="726697"/>
                      </a:lnTo>
                      <a:lnTo>
                        <a:pt x="648668" y="528257"/>
                      </a:lnTo>
                      <a:lnTo>
                        <a:pt x="629338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" name="צורה חופשית: צורה 13">
                  <a:extLst>
                    <a:ext uri="{FF2B5EF4-FFF2-40B4-BE49-F238E27FC236}">
                      <a16:creationId xmlns:a16="http://schemas.microsoft.com/office/drawing/2014/main" id="{F7672B54-205A-4629-86C9-AD8DBCE3C720}"/>
                    </a:ext>
                  </a:extLst>
                </p:cNvPr>
                <p:cNvSpPr/>
                <p:nvPr/>
              </p:nvSpPr>
              <p:spPr>
                <a:xfrm>
                  <a:off x="1169627" y="3413498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329 w 648667"/>
                    <a:gd name="connsiteY1" fmla="*/ 561764 h 726697"/>
                    <a:gd name="connsiteX2" fmla="*/ 343688 w 648667"/>
                    <a:gd name="connsiteY2" fmla="*/ 726697 h 726697"/>
                    <a:gd name="connsiteX3" fmla="*/ 648668 w 648667"/>
                    <a:gd name="connsiteY3" fmla="*/ 528308 h 726697"/>
                    <a:gd name="connsiteX4" fmla="*/ 629339 w 648667"/>
                    <a:gd name="connsiteY4" fmla="*/ 164985 h 726697"/>
                    <a:gd name="connsiteX5" fmla="*/ 305031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329" y="561764"/>
                      </a:lnTo>
                      <a:lnTo>
                        <a:pt x="343688" y="726697"/>
                      </a:lnTo>
                      <a:lnTo>
                        <a:pt x="648668" y="528308"/>
                      </a:lnTo>
                      <a:lnTo>
                        <a:pt x="629339" y="164985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" name="צורה חופשית: צורה 14">
                  <a:extLst>
                    <a:ext uri="{FF2B5EF4-FFF2-40B4-BE49-F238E27FC236}">
                      <a16:creationId xmlns:a16="http://schemas.microsoft.com/office/drawing/2014/main" id="{ECC7B4D1-3968-47CC-B7AB-204F7DB3D20D}"/>
                    </a:ext>
                  </a:extLst>
                </p:cNvPr>
                <p:cNvSpPr/>
                <p:nvPr/>
              </p:nvSpPr>
              <p:spPr>
                <a:xfrm>
                  <a:off x="-884341" y="3522689"/>
                  <a:ext cx="648667" cy="726646"/>
                </a:xfrm>
                <a:custGeom>
                  <a:avLst/>
                  <a:gdLst>
                    <a:gd name="connsiteX0" fmla="*/ 0 w 648667"/>
                    <a:gd name="connsiteY0" fmla="*/ 198390 h 726646"/>
                    <a:gd name="connsiteX1" fmla="*/ 19278 w 648667"/>
                    <a:gd name="connsiteY1" fmla="*/ 561713 h 726646"/>
                    <a:gd name="connsiteX2" fmla="*/ 343586 w 648667"/>
                    <a:gd name="connsiteY2" fmla="*/ 726646 h 726646"/>
                    <a:gd name="connsiteX3" fmla="*/ 648668 w 648667"/>
                    <a:gd name="connsiteY3" fmla="*/ 528257 h 726646"/>
                    <a:gd name="connsiteX4" fmla="*/ 629287 w 648667"/>
                    <a:gd name="connsiteY4" fmla="*/ 164933 h 726646"/>
                    <a:gd name="connsiteX5" fmla="*/ 305030 w 648667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46">
                      <a:moveTo>
                        <a:pt x="0" y="198390"/>
                      </a:moveTo>
                      <a:lnTo>
                        <a:pt x="19278" y="561713"/>
                      </a:lnTo>
                      <a:lnTo>
                        <a:pt x="343586" y="726646"/>
                      </a:lnTo>
                      <a:lnTo>
                        <a:pt x="648668" y="528257"/>
                      </a:lnTo>
                      <a:lnTo>
                        <a:pt x="629287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" name="צורה חופשית: צורה 15">
                  <a:extLst>
                    <a:ext uri="{FF2B5EF4-FFF2-40B4-BE49-F238E27FC236}">
                      <a16:creationId xmlns:a16="http://schemas.microsoft.com/office/drawing/2014/main" id="{E540C119-7865-476E-8B12-6FD36B4F9E22}"/>
                    </a:ext>
                  </a:extLst>
                </p:cNvPr>
                <p:cNvSpPr/>
                <p:nvPr/>
              </p:nvSpPr>
              <p:spPr>
                <a:xfrm>
                  <a:off x="-821305" y="4708538"/>
                  <a:ext cx="648616" cy="726748"/>
                </a:xfrm>
                <a:custGeom>
                  <a:avLst/>
                  <a:gdLst>
                    <a:gd name="connsiteX0" fmla="*/ 0 w 648616"/>
                    <a:gd name="connsiteY0" fmla="*/ 198390 h 726748"/>
                    <a:gd name="connsiteX1" fmla="*/ 19329 w 648616"/>
                    <a:gd name="connsiteY1" fmla="*/ 561764 h 726748"/>
                    <a:gd name="connsiteX2" fmla="*/ 343637 w 648616"/>
                    <a:gd name="connsiteY2" fmla="*/ 726748 h 726748"/>
                    <a:gd name="connsiteX3" fmla="*/ 648616 w 648616"/>
                    <a:gd name="connsiteY3" fmla="*/ 528359 h 726748"/>
                    <a:gd name="connsiteX4" fmla="*/ 629338 w 648616"/>
                    <a:gd name="connsiteY4" fmla="*/ 164984 h 726748"/>
                    <a:gd name="connsiteX5" fmla="*/ 304979 w 648616"/>
                    <a:gd name="connsiteY5" fmla="*/ 0 h 726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748">
                      <a:moveTo>
                        <a:pt x="0" y="198390"/>
                      </a:moveTo>
                      <a:lnTo>
                        <a:pt x="19329" y="561764"/>
                      </a:lnTo>
                      <a:lnTo>
                        <a:pt x="343637" y="726748"/>
                      </a:lnTo>
                      <a:lnTo>
                        <a:pt x="648616" y="528359"/>
                      </a:lnTo>
                      <a:lnTo>
                        <a:pt x="629338" y="164984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" name="צורה חופשית: צורה 16">
                  <a:extLst>
                    <a:ext uri="{FF2B5EF4-FFF2-40B4-BE49-F238E27FC236}">
                      <a16:creationId xmlns:a16="http://schemas.microsoft.com/office/drawing/2014/main" id="{8D11B417-FE4B-4054-949D-FC34B9BC5D9A}"/>
                    </a:ext>
                  </a:extLst>
                </p:cNvPr>
                <p:cNvSpPr/>
                <p:nvPr/>
              </p:nvSpPr>
              <p:spPr>
                <a:xfrm>
                  <a:off x="-447425" y="5283358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39 h 726646"/>
                    <a:gd name="connsiteX1" fmla="*/ 19329 w 648616"/>
                    <a:gd name="connsiteY1" fmla="*/ 561662 h 726646"/>
                    <a:gd name="connsiteX2" fmla="*/ 343586 w 648616"/>
                    <a:gd name="connsiteY2" fmla="*/ 726646 h 726646"/>
                    <a:gd name="connsiteX3" fmla="*/ 648617 w 648616"/>
                    <a:gd name="connsiteY3" fmla="*/ 528257 h 726646"/>
                    <a:gd name="connsiteX4" fmla="*/ 629288 w 648616"/>
                    <a:gd name="connsiteY4" fmla="*/ 164883 h 726646"/>
                    <a:gd name="connsiteX5" fmla="*/ 304979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39"/>
                      </a:moveTo>
                      <a:lnTo>
                        <a:pt x="19329" y="561662"/>
                      </a:lnTo>
                      <a:lnTo>
                        <a:pt x="343586" y="726646"/>
                      </a:lnTo>
                      <a:lnTo>
                        <a:pt x="648617" y="528257"/>
                      </a:lnTo>
                      <a:lnTo>
                        <a:pt x="629288" y="164883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" name="צורה חופשית: צורה 17">
                  <a:extLst>
                    <a:ext uri="{FF2B5EF4-FFF2-40B4-BE49-F238E27FC236}">
                      <a16:creationId xmlns:a16="http://schemas.microsoft.com/office/drawing/2014/main" id="{E7EB2EA6-F8D8-462C-96A7-57933E210DA8}"/>
                    </a:ext>
                  </a:extLst>
                </p:cNvPr>
                <p:cNvSpPr/>
                <p:nvPr/>
              </p:nvSpPr>
              <p:spPr>
                <a:xfrm>
                  <a:off x="-510511" y="4097407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89 h 726697"/>
                    <a:gd name="connsiteX1" fmla="*/ 19278 w 648667"/>
                    <a:gd name="connsiteY1" fmla="*/ 561712 h 726697"/>
                    <a:gd name="connsiteX2" fmla="*/ 343586 w 648667"/>
                    <a:gd name="connsiteY2" fmla="*/ 726697 h 726697"/>
                    <a:gd name="connsiteX3" fmla="*/ 648667 w 648667"/>
                    <a:gd name="connsiteY3" fmla="*/ 528257 h 726697"/>
                    <a:gd name="connsiteX4" fmla="*/ 629339 w 648667"/>
                    <a:gd name="connsiteY4" fmla="*/ 164933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89"/>
                      </a:moveTo>
                      <a:lnTo>
                        <a:pt x="19278" y="561712"/>
                      </a:lnTo>
                      <a:lnTo>
                        <a:pt x="343586" y="726697"/>
                      </a:lnTo>
                      <a:lnTo>
                        <a:pt x="648667" y="528257"/>
                      </a:lnTo>
                      <a:lnTo>
                        <a:pt x="629339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" name="צורה חופשית: צורה 18">
                  <a:extLst>
                    <a:ext uri="{FF2B5EF4-FFF2-40B4-BE49-F238E27FC236}">
                      <a16:creationId xmlns:a16="http://schemas.microsoft.com/office/drawing/2014/main" id="{DA92ACE4-245B-44D8-A3AF-CE3D14D8C7C0}"/>
                    </a:ext>
                  </a:extLst>
                </p:cNvPr>
                <p:cNvSpPr/>
                <p:nvPr/>
              </p:nvSpPr>
              <p:spPr>
                <a:xfrm>
                  <a:off x="-199667" y="3486275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441 h 726646"/>
                    <a:gd name="connsiteX1" fmla="*/ 19329 w 648616"/>
                    <a:gd name="connsiteY1" fmla="*/ 561713 h 726646"/>
                    <a:gd name="connsiteX2" fmla="*/ 343586 w 648616"/>
                    <a:gd name="connsiteY2" fmla="*/ 726646 h 726646"/>
                    <a:gd name="connsiteX3" fmla="*/ 648616 w 648616"/>
                    <a:gd name="connsiteY3" fmla="*/ 528257 h 726646"/>
                    <a:gd name="connsiteX4" fmla="*/ 629287 w 648616"/>
                    <a:gd name="connsiteY4" fmla="*/ 164933 h 726646"/>
                    <a:gd name="connsiteX5" fmla="*/ 305030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441"/>
                      </a:moveTo>
                      <a:lnTo>
                        <a:pt x="19329" y="561713"/>
                      </a:lnTo>
                      <a:lnTo>
                        <a:pt x="343586" y="726646"/>
                      </a:lnTo>
                      <a:lnTo>
                        <a:pt x="648616" y="528257"/>
                      </a:lnTo>
                      <a:lnTo>
                        <a:pt x="629287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0" name="צורה חופשית: צורה 19">
                  <a:extLst>
                    <a:ext uri="{FF2B5EF4-FFF2-40B4-BE49-F238E27FC236}">
                      <a16:creationId xmlns:a16="http://schemas.microsoft.com/office/drawing/2014/main" id="{5647D0C9-FCD0-416F-A95A-052B4A231628}"/>
                    </a:ext>
                  </a:extLst>
                </p:cNvPr>
                <p:cNvSpPr/>
                <p:nvPr/>
              </p:nvSpPr>
              <p:spPr>
                <a:xfrm>
                  <a:off x="795799" y="2838781"/>
                  <a:ext cx="648616" cy="726595"/>
                </a:xfrm>
                <a:custGeom>
                  <a:avLst/>
                  <a:gdLst>
                    <a:gd name="connsiteX0" fmla="*/ 0 w 648616"/>
                    <a:gd name="connsiteY0" fmla="*/ 198390 h 726595"/>
                    <a:gd name="connsiteX1" fmla="*/ 19329 w 648616"/>
                    <a:gd name="connsiteY1" fmla="*/ 561713 h 726595"/>
                    <a:gd name="connsiteX2" fmla="*/ 343586 w 648616"/>
                    <a:gd name="connsiteY2" fmla="*/ 726595 h 726595"/>
                    <a:gd name="connsiteX3" fmla="*/ 648616 w 648616"/>
                    <a:gd name="connsiteY3" fmla="*/ 528206 h 726595"/>
                    <a:gd name="connsiteX4" fmla="*/ 629288 w 648616"/>
                    <a:gd name="connsiteY4" fmla="*/ 164933 h 726595"/>
                    <a:gd name="connsiteX5" fmla="*/ 305030 w 648616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595">
                      <a:moveTo>
                        <a:pt x="0" y="198390"/>
                      </a:moveTo>
                      <a:lnTo>
                        <a:pt x="19329" y="561713"/>
                      </a:lnTo>
                      <a:lnTo>
                        <a:pt x="343586" y="726595"/>
                      </a:lnTo>
                      <a:lnTo>
                        <a:pt x="648616" y="528206"/>
                      </a:lnTo>
                      <a:lnTo>
                        <a:pt x="629288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" name="צורה חופשית: צורה 20">
                  <a:extLst>
                    <a:ext uri="{FF2B5EF4-FFF2-40B4-BE49-F238E27FC236}">
                      <a16:creationId xmlns:a16="http://schemas.microsoft.com/office/drawing/2014/main" id="{19C1365F-09DA-49AB-9928-BC46F5EED3F5}"/>
                    </a:ext>
                  </a:extLst>
                </p:cNvPr>
                <p:cNvSpPr/>
                <p:nvPr/>
              </p:nvSpPr>
              <p:spPr>
                <a:xfrm>
                  <a:off x="484954" y="3449861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441 h 726697"/>
                    <a:gd name="connsiteX1" fmla="*/ 19329 w 648667"/>
                    <a:gd name="connsiteY1" fmla="*/ 561713 h 726697"/>
                    <a:gd name="connsiteX2" fmla="*/ 343586 w 648667"/>
                    <a:gd name="connsiteY2" fmla="*/ 726697 h 726697"/>
                    <a:gd name="connsiteX3" fmla="*/ 648668 w 648667"/>
                    <a:gd name="connsiteY3" fmla="*/ 528308 h 726697"/>
                    <a:gd name="connsiteX4" fmla="*/ 629339 w 648667"/>
                    <a:gd name="connsiteY4" fmla="*/ 164934 h 726697"/>
                    <a:gd name="connsiteX5" fmla="*/ 305031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441"/>
                      </a:moveTo>
                      <a:lnTo>
                        <a:pt x="19329" y="561713"/>
                      </a:lnTo>
                      <a:lnTo>
                        <a:pt x="343586" y="726697"/>
                      </a:lnTo>
                      <a:lnTo>
                        <a:pt x="648668" y="528308"/>
                      </a:lnTo>
                      <a:lnTo>
                        <a:pt x="629339" y="164934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" name="צורה חופשית: צורה 21">
                  <a:extLst>
                    <a:ext uri="{FF2B5EF4-FFF2-40B4-BE49-F238E27FC236}">
                      <a16:creationId xmlns:a16="http://schemas.microsoft.com/office/drawing/2014/main" id="{CB5CBC3F-1D85-449F-88E1-4ED44EDBAF6A}"/>
                    </a:ext>
                  </a:extLst>
                </p:cNvPr>
                <p:cNvSpPr/>
                <p:nvPr/>
              </p:nvSpPr>
              <p:spPr>
                <a:xfrm>
                  <a:off x="858834" y="4024630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440 h 726697"/>
                    <a:gd name="connsiteX1" fmla="*/ 19380 w 648667"/>
                    <a:gd name="connsiteY1" fmla="*/ 561814 h 726697"/>
                    <a:gd name="connsiteX2" fmla="*/ 343586 w 648667"/>
                    <a:gd name="connsiteY2" fmla="*/ 726697 h 726697"/>
                    <a:gd name="connsiteX3" fmla="*/ 648667 w 648667"/>
                    <a:gd name="connsiteY3" fmla="*/ 528308 h 726697"/>
                    <a:gd name="connsiteX4" fmla="*/ 629390 w 648667"/>
                    <a:gd name="connsiteY4" fmla="*/ 165036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440"/>
                      </a:moveTo>
                      <a:lnTo>
                        <a:pt x="19380" y="561814"/>
                      </a:lnTo>
                      <a:lnTo>
                        <a:pt x="343586" y="726697"/>
                      </a:lnTo>
                      <a:lnTo>
                        <a:pt x="648667" y="528308"/>
                      </a:lnTo>
                      <a:lnTo>
                        <a:pt x="629390" y="165036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3" name="צורה חופשית: צורה 22">
                  <a:extLst>
                    <a:ext uri="{FF2B5EF4-FFF2-40B4-BE49-F238E27FC236}">
                      <a16:creationId xmlns:a16="http://schemas.microsoft.com/office/drawing/2014/main" id="{7D31F701-588F-4A3C-AEE6-ECF3306D7F80}"/>
                    </a:ext>
                  </a:extLst>
                </p:cNvPr>
                <p:cNvSpPr/>
                <p:nvPr/>
              </p:nvSpPr>
              <p:spPr>
                <a:xfrm>
                  <a:off x="1854301" y="3377135"/>
                  <a:ext cx="648616" cy="726697"/>
                </a:xfrm>
                <a:custGeom>
                  <a:avLst/>
                  <a:gdLst>
                    <a:gd name="connsiteX0" fmla="*/ 0 w 648616"/>
                    <a:gd name="connsiteY0" fmla="*/ 198390 h 726697"/>
                    <a:gd name="connsiteX1" fmla="*/ 19380 w 648616"/>
                    <a:gd name="connsiteY1" fmla="*/ 561764 h 726697"/>
                    <a:gd name="connsiteX2" fmla="*/ 343637 w 648616"/>
                    <a:gd name="connsiteY2" fmla="*/ 726697 h 726697"/>
                    <a:gd name="connsiteX3" fmla="*/ 648617 w 648616"/>
                    <a:gd name="connsiteY3" fmla="*/ 528308 h 726697"/>
                    <a:gd name="connsiteX4" fmla="*/ 629390 w 648616"/>
                    <a:gd name="connsiteY4" fmla="*/ 164985 h 726697"/>
                    <a:gd name="connsiteX5" fmla="*/ 305031 w 648616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97">
                      <a:moveTo>
                        <a:pt x="0" y="198390"/>
                      </a:moveTo>
                      <a:lnTo>
                        <a:pt x="19380" y="561764"/>
                      </a:lnTo>
                      <a:lnTo>
                        <a:pt x="343637" y="726697"/>
                      </a:lnTo>
                      <a:lnTo>
                        <a:pt x="648617" y="528308"/>
                      </a:lnTo>
                      <a:lnTo>
                        <a:pt x="629390" y="164985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4" name="צורה חופשית: צורה 23">
                  <a:extLst>
                    <a:ext uri="{FF2B5EF4-FFF2-40B4-BE49-F238E27FC236}">
                      <a16:creationId xmlns:a16="http://schemas.microsoft.com/office/drawing/2014/main" id="{B700075B-A37A-4A71-80A2-16FBC134E572}"/>
                    </a:ext>
                  </a:extLst>
                </p:cNvPr>
                <p:cNvSpPr/>
                <p:nvPr/>
              </p:nvSpPr>
              <p:spPr>
                <a:xfrm>
                  <a:off x="2475887" y="2154821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329 w 648667"/>
                    <a:gd name="connsiteY1" fmla="*/ 561764 h 726697"/>
                    <a:gd name="connsiteX2" fmla="*/ 343637 w 648667"/>
                    <a:gd name="connsiteY2" fmla="*/ 726698 h 726697"/>
                    <a:gd name="connsiteX3" fmla="*/ 648668 w 648667"/>
                    <a:gd name="connsiteY3" fmla="*/ 528257 h 726697"/>
                    <a:gd name="connsiteX4" fmla="*/ 629339 w 648667"/>
                    <a:gd name="connsiteY4" fmla="*/ 164985 h 726697"/>
                    <a:gd name="connsiteX5" fmla="*/ 305031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329" y="561764"/>
                      </a:lnTo>
                      <a:lnTo>
                        <a:pt x="343637" y="726698"/>
                      </a:lnTo>
                      <a:lnTo>
                        <a:pt x="648668" y="528257"/>
                      </a:lnTo>
                      <a:lnTo>
                        <a:pt x="629339" y="164985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5" name="צורה חופשית: צורה 24">
                  <a:extLst>
                    <a:ext uri="{FF2B5EF4-FFF2-40B4-BE49-F238E27FC236}">
                      <a16:creationId xmlns:a16="http://schemas.microsoft.com/office/drawing/2014/main" id="{63B602EF-5BA6-4097-9A19-76767E2D877C}"/>
                    </a:ext>
                  </a:extLst>
                </p:cNvPr>
                <p:cNvSpPr/>
                <p:nvPr/>
              </p:nvSpPr>
              <p:spPr>
                <a:xfrm>
                  <a:off x="1791316" y="2191235"/>
                  <a:ext cx="648565" cy="726595"/>
                </a:xfrm>
                <a:custGeom>
                  <a:avLst/>
                  <a:gdLst>
                    <a:gd name="connsiteX0" fmla="*/ 0 w 648565"/>
                    <a:gd name="connsiteY0" fmla="*/ 198389 h 726595"/>
                    <a:gd name="connsiteX1" fmla="*/ 19227 w 648565"/>
                    <a:gd name="connsiteY1" fmla="*/ 561712 h 726595"/>
                    <a:gd name="connsiteX2" fmla="*/ 343586 w 648565"/>
                    <a:gd name="connsiteY2" fmla="*/ 726595 h 726595"/>
                    <a:gd name="connsiteX3" fmla="*/ 648566 w 648565"/>
                    <a:gd name="connsiteY3" fmla="*/ 528257 h 726595"/>
                    <a:gd name="connsiteX4" fmla="*/ 629288 w 648565"/>
                    <a:gd name="connsiteY4" fmla="*/ 164933 h 726595"/>
                    <a:gd name="connsiteX5" fmla="*/ 304980 w 648565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595">
                      <a:moveTo>
                        <a:pt x="0" y="198389"/>
                      </a:moveTo>
                      <a:lnTo>
                        <a:pt x="19227" y="561712"/>
                      </a:lnTo>
                      <a:lnTo>
                        <a:pt x="343586" y="726595"/>
                      </a:lnTo>
                      <a:lnTo>
                        <a:pt x="648566" y="528257"/>
                      </a:lnTo>
                      <a:lnTo>
                        <a:pt x="629288" y="164933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6" name="צורה חופשית: צורה 25">
                  <a:extLst>
                    <a:ext uri="{FF2B5EF4-FFF2-40B4-BE49-F238E27FC236}">
                      <a16:creationId xmlns:a16="http://schemas.microsoft.com/office/drawing/2014/main" id="{58D9EC4C-3B95-4B92-B265-30F0A57365BA}"/>
                    </a:ext>
                  </a:extLst>
                </p:cNvPr>
                <p:cNvSpPr/>
                <p:nvPr/>
              </p:nvSpPr>
              <p:spPr>
                <a:xfrm>
                  <a:off x="3097525" y="932609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89 h 726646"/>
                    <a:gd name="connsiteX1" fmla="*/ 19329 w 648616"/>
                    <a:gd name="connsiteY1" fmla="*/ 561713 h 726646"/>
                    <a:gd name="connsiteX2" fmla="*/ 343637 w 648616"/>
                    <a:gd name="connsiteY2" fmla="*/ 726646 h 726646"/>
                    <a:gd name="connsiteX3" fmla="*/ 648617 w 648616"/>
                    <a:gd name="connsiteY3" fmla="*/ 528257 h 726646"/>
                    <a:gd name="connsiteX4" fmla="*/ 629390 w 648616"/>
                    <a:gd name="connsiteY4" fmla="*/ 164883 h 726646"/>
                    <a:gd name="connsiteX5" fmla="*/ 305031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89"/>
                      </a:moveTo>
                      <a:lnTo>
                        <a:pt x="19329" y="561713"/>
                      </a:lnTo>
                      <a:lnTo>
                        <a:pt x="343637" y="726646"/>
                      </a:lnTo>
                      <a:lnTo>
                        <a:pt x="648617" y="528257"/>
                      </a:lnTo>
                      <a:lnTo>
                        <a:pt x="629390" y="164883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" name="צורה חופשית: צורה 26">
                  <a:extLst>
                    <a:ext uri="{FF2B5EF4-FFF2-40B4-BE49-F238E27FC236}">
                      <a16:creationId xmlns:a16="http://schemas.microsoft.com/office/drawing/2014/main" id="{DBDE12AD-6F05-419C-A464-007E97826486}"/>
                    </a:ext>
                  </a:extLst>
                </p:cNvPr>
                <p:cNvSpPr/>
                <p:nvPr/>
              </p:nvSpPr>
              <p:spPr>
                <a:xfrm>
                  <a:off x="4156079" y="1470964"/>
                  <a:ext cx="648616" cy="726697"/>
                </a:xfrm>
                <a:custGeom>
                  <a:avLst/>
                  <a:gdLst>
                    <a:gd name="connsiteX0" fmla="*/ 0 w 648616"/>
                    <a:gd name="connsiteY0" fmla="*/ 198339 h 726697"/>
                    <a:gd name="connsiteX1" fmla="*/ 19278 w 648616"/>
                    <a:gd name="connsiteY1" fmla="*/ 561764 h 726697"/>
                    <a:gd name="connsiteX2" fmla="*/ 343637 w 648616"/>
                    <a:gd name="connsiteY2" fmla="*/ 726698 h 726697"/>
                    <a:gd name="connsiteX3" fmla="*/ 648616 w 648616"/>
                    <a:gd name="connsiteY3" fmla="*/ 528308 h 726697"/>
                    <a:gd name="connsiteX4" fmla="*/ 629339 w 648616"/>
                    <a:gd name="connsiteY4" fmla="*/ 164933 h 726697"/>
                    <a:gd name="connsiteX5" fmla="*/ 304979 w 648616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97">
                      <a:moveTo>
                        <a:pt x="0" y="198339"/>
                      </a:moveTo>
                      <a:lnTo>
                        <a:pt x="19278" y="561764"/>
                      </a:lnTo>
                      <a:lnTo>
                        <a:pt x="343637" y="726698"/>
                      </a:lnTo>
                      <a:lnTo>
                        <a:pt x="648616" y="528308"/>
                      </a:lnTo>
                      <a:lnTo>
                        <a:pt x="629339" y="164933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8" name="צורה חופשית: צורה 27">
                  <a:extLst>
                    <a:ext uri="{FF2B5EF4-FFF2-40B4-BE49-F238E27FC236}">
                      <a16:creationId xmlns:a16="http://schemas.microsoft.com/office/drawing/2014/main" id="{3ADB86DC-EF48-41BD-A035-58765F3D8BD2}"/>
                    </a:ext>
                  </a:extLst>
                </p:cNvPr>
                <p:cNvSpPr/>
                <p:nvPr/>
              </p:nvSpPr>
              <p:spPr>
                <a:xfrm>
                  <a:off x="2786783" y="1543741"/>
                  <a:ext cx="648565" cy="726595"/>
                </a:xfrm>
                <a:custGeom>
                  <a:avLst/>
                  <a:gdLst>
                    <a:gd name="connsiteX0" fmla="*/ 0 w 648565"/>
                    <a:gd name="connsiteY0" fmla="*/ 198389 h 726595"/>
                    <a:gd name="connsiteX1" fmla="*/ 19277 w 648565"/>
                    <a:gd name="connsiteY1" fmla="*/ 561661 h 726595"/>
                    <a:gd name="connsiteX2" fmla="*/ 343586 w 648565"/>
                    <a:gd name="connsiteY2" fmla="*/ 726595 h 726595"/>
                    <a:gd name="connsiteX3" fmla="*/ 648565 w 648565"/>
                    <a:gd name="connsiteY3" fmla="*/ 528206 h 726595"/>
                    <a:gd name="connsiteX4" fmla="*/ 629288 w 648565"/>
                    <a:gd name="connsiteY4" fmla="*/ 164933 h 726595"/>
                    <a:gd name="connsiteX5" fmla="*/ 304979 w 648565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595">
                      <a:moveTo>
                        <a:pt x="0" y="198389"/>
                      </a:moveTo>
                      <a:lnTo>
                        <a:pt x="19277" y="561661"/>
                      </a:lnTo>
                      <a:lnTo>
                        <a:pt x="343586" y="726595"/>
                      </a:lnTo>
                      <a:lnTo>
                        <a:pt x="648565" y="528206"/>
                      </a:lnTo>
                      <a:lnTo>
                        <a:pt x="629288" y="164933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" name="צורה חופשית: צורה 28">
                  <a:extLst>
                    <a:ext uri="{FF2B5EF4-FFF2-40B4-BE49-F238E27FC236}">
                      <a16:creationId xmlns:a16="http://schemas.microsoft.com/office/drawing/2014/main" id="{F3FFF405-4637-47C2-83CB-024887F31FAF}"/>
                    </a:ext>
                  </a:extLst>
                </p:cNvPr>
                <p:cNvSpPr/>
                <p:nvPr/>
              </p:nvSpPr>
              <p:spPr>
                <a:xfrm>
                  <a:off x="3845234" y="2082096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380 w 648667"/>
                    <a:gd name="connsiteY1" fmla="*/ 561764 h 726697"/>
                    <a:gd name="connsiteX2" fmla="*/ 343637 w 648667"/>
                    <a:gd name="connsiteY2" fmla="*/ 726697 h 726697"/>
                    <a:gd name="connsiteX3" fmla="*/ 648668 w 648667"/>
                    <a:gd name="connsiteY3" fmla="*/ 528308 h 726697"/>
                    <a:gd name="connsiteX4" fmla="*/ 629390 w 648667"/>
                    <a:gd name="connsiteY4" fmla="*/ 164984 h 726697"/>
                    <a:gd name="connsiteX5" fmla="*/ 305031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380" y="561764"/>
                      </a:lnTo>
                      <a:lnTo>
                        <a:pt x="343637" y="726697"/>
                      </a:lnTo>
                      <a:lnTo>
                        <a:pt x="648668" y="528308"/>
                      </a:lnTo>
                      <a:lnTo>
                        <a:pt x="629390" y="164984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" name="צורה חופשית: צורה 29">
                  <a:extLst>
                    <a:ext uri="{FF2B5EF4-FFF2-40B4-BE49-F238E27FC236}">
                      <a16:creationId xmlns:a16="http://schemas.microsoft.com/office/drawing/2014/main" id="{A59A4F33-F139-4CC7-B5E5-589A23721AAC}"/>
                    </a:ext>
                  </a:extLst>
                </p:cNvPr>
                <p:cNvSpPr/>
                <p:nvPr/>
              </p:nvSpPr>
              <p:spPr>
                <a:xfrm>
                  <a:off x="3160612" y="2118458"/>
                  <a:ext cx="648616" cy="726697"/>
                </a:xfrm>
                <a:custGeom>
                  <a:avLst/>
                  <a:gdLst>
                    <a:gd name="connsiteX0" fmla="*/ 0 w 648616"/>
                    <a:gd name="connsiteY0" fmla="*/ 198390 h 726697"/>
                    <a:gd name="connsiteX1" fmla="*/ 19329 w 648616"/>
                    <a:gd name="connsiteY1" fmla="*/ 561764 h 726697"/>
                    <a:gd name="connsiteX2" fmla="*/ 343637 w 648616"/>
                    <a:gd name="connsiteY2" fmla="*/ 726697 h 726697"/>
                    <a:gd name="connsiteX3" fmla="*/ 648617 w 648616"/>
                    <a:gd name="connsiteY3" fmla="*/ 528308 h 726697"/>
                    <a:gd name="connsiteX4" fmla="*/ 629288 w 648616"/>
                    <a:gd name="connsiteY4" fmla="*/ 164984 h 726697"/>
                    <a:gd name="connsiteX5" fmla="*/ 304980 w 648616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97">
                      <a:moveTo>
                        <a:pt x="0" y="198390"/>
                      </a:moveTo>
                      <a:lnTo>
                        <a:pt x="19329" y="561764"/>
                      </a:lnTo>
                      <a:lnTo>
                        <a:pt x="343637" y="726697"/>
                      </a:lnTo>
                      <a:lnTo>
                        <a:pt x="648617" y="528308"/>
                      </a:lnTo>
                      <a:lnTo>
                        <a:pt x="629288" y="164984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" name="צורה חופשית: צורה 30">
                  <a:extLst>
                    <a:ext uri="{FF2B5EF4-FFF2-40B4-BE49-F238E27FC236}">
                      <a16:creationId xmlns:a16="http://schemas.microsoft.com/office/drawing/2014/main" id="{19CD3338-5F0F-4644-B592-2CF5B6DEA441}"/>
                    </a:ext>
                  </a:extLst>
                </p:cNvPr>
                <p:cNvSpPr/>
                <p:nvPr/>
              </p:nvSpPr>
              <p:spPr>
                <a:xfrm>
                  <a:off x="3534441" y="2693227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329 w 648667"/>
                    <a:gd name="connsiteY1" fmla="*/ 561713 h 726697"/>
                    <a:gd name="connsiteX2" fmla="*/ 343637 w 648667"/>
                    <a:gd name="connsiteY2" fmla="*/ 726697 h 726697"/>
                    <a:gd name="connsiteX3" fmla="*/ 648667 w 648667"/>
                    <a:gd name="connsiteY3" fmla="*/ 528308 h 726697"/>
                    <a:gd name="connsiteX4" fmla="*/ 629339 w 648667"/>
                    <a:gd name="connsiteY4" fmla="*/ 164933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329" y="561713"/>
                      </a:lnTo>
                      <a:lnTo>
                        <a:pt x="343637" y="726697"/>
                      </a:lnTo>
                      <a:lnTo>
                        <a:pt x="648667" y="528308"/>
                      </a:lnTo>
                      <a:lnTo>
                        <a:pt x="629339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" name="צורה חופשית: צורה 31">
                  <a:extLst>
                    <a:ext uri="{FF2B5EF4-FFF2-40B4-BE49-F238E27FC236}">
                      <a16:creationId xmlns:a16="http://schemas.microsoft.com/office/drawing/2014/main" id="{CE52B933-9880-4D30-A540-0A33BD9F0773}"/>
                    </a:ext>
                  </a:extLst>
                </p:cNvPr>
                <p:cNvSpPr/>
                <p:nvPr/>
              </p:nvSpPr>
              <p:spPr>
                <a:xfrm>
                  <a:off x="2165145" y="2765953"/>
                  <a:ext cx="648616" cy="726748"/>
                </a:xfrm>
                <a:custGeom>
                  <a:avLst/>
                  <a:gdLst>
                    <a:gd name="connsiteX0" fmla="*/ 0 w 648616"/>
                    <a:gd name="connsiteY0" fmla="*/ 198390 h 726748"/>
                    <a:gd name="connsiteX1" fmla="*/ 19278 w 648616"/>
                    <a:gd name="connsiteY1" fmla="*/ 561815 h 726748"/>
                    <a:gd name="connsiteX2" fmla="*/ 343637 w 648616"/>
                    <a:gd name="connsiteY2" fmla="*/ 726748 h 726748"/>
                    <a:gd name="connsiteX3" fmla="*/ 648616 w 648616"/>
                    <a:gd name="connsiteY3" fmla="*/ 528359 h 726748"/>
                    <a:gd name="connsiteX4" fmla="*/ 629339 w 648616"/>
                    <a:gd name="connsiteY4" fmla="*/ 164984 h 726748"/>
                    <a:gd name="connsiteX5" fmla="*/ 304979 w 648616"/>
                    <a:gd name="connsiteY5" fmla="*/ 0 h 726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748">
                      <a:moveTo>
                        <a:pt x="0" y="198390"/>
                      </a:moveTo>
                      <a:lnTo>
                        <a:pt x="19278" y="561815"/>
                      </a:lnTo>
                      <a:lnTo>
                        <a:pt x="343637" y="726748"/>
                      </a:lnTo>
                      <a:lnTo>
                        <a:pt x="648616" y="528359"/>
                      </a:lnTo>
                      <a:lnTo>
                        <a:pt x="629339" y="164984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" name="צורה חופשית: צורה 32">
                  <a:extLst>
                    <a:ext uri="{FF2B5EF4-FFF2-40B4-BE49-F238E27FC236}">
                      <a16:creationId xmlns:a16="http://schemas.microsoft.com/office/drawing/2014/main" id="{83D7F7D5-EBE1-4E55-81B7-8BAFA7292A42}"/>
                    </a:ext>
                  </a:extLst>
                </p:cNvPr>
                <p:cNvSpPr/>
                <p:nvPr/>
              </p:nvSpPr>
              <p:spPr>
                <a:xfrm>
                  <a:off x="10439724" y="-3025338"/>
                  <a:ext cx="648667" cy="726748"/>
                </a:xfrm>
                <a:custGeom>
                  <a:avLst/>
                  <a:gdLst>
                    <a:gd name="connsiteX0" fmla="*/ 0 w 648667"/>
                    <a:gd name="connsiteY0" fmla="*/ 198390 h 726748"/>
                    <a:gd name="connsiteX1" fmla="*/ 19328 w 648667"/>
                    <a:gd name="connsiteY1" fmla="*/ 561815 h 726748"/>
                    <a:gd name="connsiteX2" fmla="*/ 343688 w 648667"/>
                    <a:gd name="connsiteY2" fmla="*/ 726748 h 726748"/>
                    <a:gd name="connsiteX3" fmla="*/ 648667 w 648667"/>
                    <a:gd name="connsiteY3" fmla="*/ 528308 h 726748"/>
                    <a:gd name="connsiteX4" fmla="*/ 629338 w 648667"/>
                    <a:gd name="connsiteY4" fmla="*/ 165036 h 726748"/>
                    <a:gd name="connsiteX5" fmla="*/ 305029 w 648667"/>
                    <a:gd name="connsiteY5" fmla="*/ 0 h 726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748">
                      <a:moveTo>
                        <a:pt x="0" y="198390"/>
                      </a:moveTo>
                      <a:lnTo>
                        <a:pt x="19328" y="561815"/>
                      </a:lnTo>
                      <a:lnTo>
                        <a:pt x="343688" y="726748"/>
                      </a:lnTo>
                      <a:lnTo>
                        <a:pt x="648667" y="528308"/>
                      </a:lnTo>
                      <a:lnTo>
                        <a:pt x="629338" y="165036"/>
                      </a:lnTo>
                      <a:lnTo>
                        <a:pt x="30502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4" name="צורה חופשית: צורה 33">
                  <a:extLst>
                    <a:ext uri="{FF2B5EF4-FFF2-40B4-BE49-F238E27FC236}">
                      <a16:creationId xmlns:a16="http://schemas.microsoft.com/office/drawing/2014/main" id="{58C90552-766F-4808-A696-03CE8D034C4C}"/>
                    </a:ext>
                  </a:extLst>
                </p:cNvPr>
                <p:cNvSpPr/>
                <p:nvPr/>
              </p:nvSpPr>
              <p:spPr>
                <a:xfrm>
                  <a:off x="10128929" y="-2414155"/>
                  <a:ext cx="648617" cy="726697"/>
                </a:xfrm>
                <a:custGeom>
                  <a:avLst/>
                  <a:gdLst>
                    <a:gd name="connsiteX0" fmla="*/ 0 w 648617"/>
                    <a:gd name="connsiteY0" fmla="*/ 198390 h 726697"/>
                    <a:gd name="connsiteX1" fmla="*/ 19329 w 648617"/>
                    <a:gd name="connsiteY1" fmla="*/ 561713 h 726697"/>
                    <a:gd name="connsiteX2" fmla="*/ 343638 w 648617"/>
                    <a:gd name="connsiteY2" fmla="*/ 726697 h 726697"/>
                    <a:gd name="connsiteX3" fmla="*/ 648617 w 648617"/>
                    <a:gd name="connsiteY3" fmla="*/ 528308 h 726697"/>
                    <a:gd name="connsiteX4" fmla="*/ 629339 w 648617"/>
                    <a:gd name="connsiteY4" fmla="*/ 164934 h 726697"/>
                    <a:gd name="connsiteX5" fmla="*/ 304980 w 64861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7" h="726697">
                      <a:moveTo>
                        <a:pt x="0" y="198390"/>
                      </a:moveTo>
                      <a:lnTo>
                        <a:pt x="19329" y="561713"/>
                      </a:lnTo>
                      <a:lnTo>
                        <a:pt x="343638" y="726697"/>
                      </a:lnTo>
                      <a:lnTo>
                        <a:pt x="648617" y="528308"/>
                      </a:lnTo>
                      <a:lnTo>
                        <a:pt x="629339" y="164934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5" name="צורה חופשית: צורה 34">
                  <a:extLst>
                    <a:ext uri="{FF2B5EF4-FFF2-40B4-BE49-F238E27FC236}">
                      <a16:creationId xmlns:a16="http://schemas.microsoft.com/office/drawing/2014/main" id="{B053E48A-ED5D-4D7A-96A0-F607A3C5DADC}"/>
                    </a:ext>
                  </a:extLst>
                </p:cNvPr>
                <p:cNvSpPr/>
                <p:nvPr/>
              </p:nvSpPr>
              <p:spPr>
                <a:xfrm>
                  <a:off x="7453323" y="-1082752"/>
                  <a:ext cx="648616" cy="726697"/>
                </a:xfrm>
                <a:custGeom>
                  <a:avLst/>
                  <a:gdLst>
                    <a:gd name="connsiteX0" fmla="*/ 0 w 648616"/>
                    <a:gd name="connsiteY0" fmla="*/ 198339 h 726697"/>
                    <a:gd name="connsiteX1" fmla="*/ 19278 w 648616"/>
                    <a:gd name="connsiteY1" fmla="*/ 561764 h 726697"/>
                    <a:gd name="connsiteX2" fmla="*/ 343637 w 648616"/>
                    <a:gd name="connsiteY2" fmla="*/ 726697 h 726697"/>
                    <a:gd name="connsiteX3" fmla="*/ 648616 w 648616"/>
                    <a:gd name="connsiteY3" fmla="*/ 528308 h 726697"/>
                    <a:gd name="connsiteX4" fmla="*/ 629338 w 648616"/>
                    <a:gd name="connsiteY4" fmla="*/ 164985 h 726697"/>
                    <a:gd name="connsiteX5" fmla="*/ 304929 w 648616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97">
                      <a:moveTo>
                        <a:pt x="0" y="198339"/>
                      </a:moveTo>
                      <a:lnTo>
                        <a:pt x="19278" y="561764"/>
                      </a:lnTo>
                      <a:lnTo>
                        <a:pt x="343637" y="726697"/>
                      </a:lnTo>
                      <a:lnTo>
                        <a:pt x="648616" y="528308"/>
                      </a:lnTo>
                      <a:lnTo>
                        <a:pt x="629338" y="164985"/>
                      </a:lnTo>
                      <a:lnTo>
                        <a:pt x="30492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6" name="צורה חופשית: צורה 35">
                  <a:extLst>
                    <a:ext uri="{FF2B5EF4-FFF2-40B4-BE49-F238E27FC236}">
                      <a16:creationId xmlns:a16="http://schemas.microsoft.com/office/drawing/2014/main" id="{23421D34-E4A3-4459-9AE2-2B20EDE9EED4}"/>
                    </a:ext>
                  </a:extLst>
                </p:cNvPr>
                <p:cNvSpPr/>
                <p:nvPr/>
              </p:nvSpPr>
              <p:spPr>
                <a:xfrm>
                  <a:off x="9507292" y="-1191841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90 h 726646"/>
                    <a:gd name="connsiteX1" fmla="*/ 19329 w 648616"/>
                    <a:gd name="connsiteY1" fmla="*/ 561662 h 726646"/>
                    <a:gd name="connsiteX2" fmla="*/ 343637 w 648616"/>
                    <a:gd name="connsiteY2" fmla="*/ 726646 h 726646"/>
                    <a:gd name="connsiteX3" fmla="*/ 648616 w 648616"/>
                    <a:gd name="connsiteY3" fmla="*/ 528257 h 726646"/>
                    <a:gd name="connsiteX4" fmla="*/ 629389 w 648616"/>
                    <a:gd name="connsiteY4" fmla="*/ 164832 h 726646"/>
                    <a:gd name="connsiteX5" fmla="*/ 304980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90"/>
                      </a:moveTo>
                      <a:lnTo>
                        <a:pt x="19329" y="561662"/>
                      </a:lnTo>
                      <a:lnTo>
                        <a:pt x="343637" y="726646"/>
                      </a:lnTo>
                      <a:lnTo>
                        <a:pt x="648616" y="528257"/>
                      </a:lnTo>
                      <a:lnTo>
                        <a:pt x="629389" y="164832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7" name="צורה חופשית: צורה 36">
                  <a:extLst>
                    <a:ext uri="{FF2B5EF4-FFF2-40B4-BE49-F238E27FC236}">
                      <a16:creationId xmlns:a16="http://schemas.microsoft.com/office/drawing/2014/main" id="{558CAF95-505A-4416-94C9-4C5A8F72682C}"/>
                    </a:ext>
                  </a:extLst>
                </p:cNvPr>
                <p:cNvSpPr/>
                <p:nvPr/>
              </p:nvSpPr>
              <p:spPr>
                <a:xfrm>
                  <a:off x="9444307" y="-2377792"/>
                  <a:ext cx="648566" cy="726697"/>
                </a:xfrm>
                <a:custGeom>
                  <a:avLst/>
                  <a:gdLst>
                    <a:gd name="connsiteX0" fmla="*/ 0 w 648566"/>
                    <a:gd name="connsiteY0" fmla="*/ 198339 h 726697"/>
                    <a:gd name="connsiteX1" fmla="*/ 19227 w 648566"/>
                    <a:gd name="connsiteY1" fmla="*/ 561815 h 726697"/>
                    <a:gd name="connsiteX2" fmla="*/ 343638 w 648566"/>
                    <a:gd name="connsiteY2" fmla="*/ 726697 h 726697"/>
                    <a:gd name="connsiteX3" fmla="*/ 648566 w 648566"/>
                    <a:gd name="connsiteY3" fmla="*/ 528359 h 726697"/>
                    <a:gd name="connsiteX4" fmla="*/ 629288 w 648566"/>
                    <a:gd name="connsiteY4" fmla="*/ 164985 h 726697"/>
                    <a:gd name="connsiteX5" fmla="*/ 304877 w 648566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6" h="726697">
                      <a:moveTo>
                        <a:pt x="0" y="198339"/>
                      </a:moveTo>
                      <a:lnTo>
                        <a:pt x="19227" y="561815"/>
                      </a:lnTo>
                      <a:lnTo>
                        <a:pt x="343638" y="726697"/>
                      </a:lnTo>
                      <a:lnTo>
                        <a:pt x="648566" y="528359"/>
                      </a:lnTo>
                      <a:lnTo>
                        <a:pt x="629288" y="164985"/>
                      </a:lnTo>
                      <a:lnTo>
                        <a:pt x="304877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8" name="צורה חופשית: צורה 37">
                  <a:extLst>
                    <a:ext uri="{FF2B5EF4-FFF2-40B4-BE49-F238E27FC236}">
                      <a16:creationId xmlns:a16="http://schemas.microsoft.com/office/drawing/2014/main" id="{D2CB6EA9-3725-40BD-BBC6-720DB1C37436}"/>
                    </a:ext>
                  </a:extLst>
                </p:cNvPr>
                <p:cNvSpPr/>
                <p:nvPr/>
              </p:nvSpPr>
              <p:spPr>
                <a:xfrm>
                  <a:off x="9070478" y="-2952510"/>
                  <a:ext cx="648515" cy="726595"/>
                </a:xfrm>
                <a:custGeom>
                  <a:avLst/>
                  <a:gdLst>
                    <a:gd name="connsiteX0" fmla="*/ 0 w 648515"/>
                    <a:gd name="connsiteY0" fmla="*/ 198339 h 726595"/>
                    <a:gd name="connsiteX1" fmla="*/ 19176 w 648515"/>
                    <a:gd name="connsiteY1" fmla="*/ 561713 h 726595"/>
                    <a:gd name="connsiteX2" fmla="*/ 343587 w 648515"/>
                    <a:gd name="connsiteY2" fmla="*/ 726595 h 726595"/>
                    <a:gd name="connsiteX3" fmla="*/ 648515 w 648515"/>
                    <a:gd name="connsiteY3" fmla="*/ 528257 h 726595"/>
                    <a:gd name="connsiteX4" fmla="*/ 629288 w 648515"/>
                    <a:gd name="connsiteY4" fmla="*/ 164883 h 726595"/>
                    <a:gd name="connsiteX5" fmla="*/ 304877 w 648515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15" h="726595">
                      <a:moveTo>
                        <a:pt x="0" y="198339"/>
                      </a:moveTo>
                      <a:lnTo>
                        <a:pt x="19176" y="561713"/>
                      </a:lnTo>
                      <a:lnTo>
                        <a:pt x="343587" y="726595"/>
                      </a:lnTo>
                      <a:lnTo>
                        <a:pt x="648515" y="528257"/>
                      </a:lnTo>
                      <a:lnTo>
                        <a:pt x="629288" y="164883"/>
                      </a:lnTo>
                      <a:lnTo>
                        <a:pt x="304877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" name="צורה חופשית: צורה 38">
                  <a:extLst>
                    <a:ext uri="{FF2B5EF4-FFF2-40B4-BE49-F238E27FC236}">
                      <a16:creationId xmlns:a16="http://schemas.microsoft.com/office/drawing/2014/main" id="{1D7A55B9-95FE-4113-89FF-BFD500D10CA9}"/>
                    </a:ext>
                  </a:extLst>
                </p:cNvPr>
                <p:cNvSpPr/>
                <p:nvPr/>
              </p:nvSpPr>
              <p:spPr>
                <a:xfrm>
                  <a:off x="9133412" y="-1766661"/>
                  <a:ext cx="648667" cy="726748"/>
                </a:xfrm>
                <a:custGeom>
                  <a:avLst/>
                  <a:gdLst>
                    <a:gd name="connsiteX0" fmla="*/ 0 w 648667"/>
                    <a:gd name="connsiteY0" fmla="*/ 198390 h 726748"/>
                    <a:gd name="connsiteX1" fmla="*/ 19380 w 648667"/>
                    <a:gd name="connsiteY1" fmla="*/ 561713 h 726748"/>
                    <a:gd name="connsiteX2" fmla="*/ 343638 w 648667"/>
                    <a:gd name="connsiteY2" fmla="*/ 726748 h 726748"/>
                    <a:gd name="connsiteX3" fmla="*/ 648667 w 648667"/>
                    <a:gd name="connsiteY3" fmla="*/ 528359 h 726748"/>
                    <a:gd name="connsiteX4" fmla="*/ 629440 w 648667"/>
                    <a:gd name="connsiteY4" fmla="*/ 164934 h 726748"/>
                    <a:gd name="connsiteX5" fmla="*/ 304980 w 648667"/>
                    <a:gd name="connsiteY5" fmla="*/ 0 h 726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748">
                      <a:moveTo>
                        <a:pt x="0" y="198390"/>
                      </a:moveTo>
                      <a:lnTo>
                        <a:pt x="19380" y="561713"/>
                      </a:lnTo>
                      <a:lnTo>
                        <a:pt x="343638" y="726748"/>
                      </a:lnTo>
                      <a:lnTo>
                        <a:pt x="648667" y="528359"/>
                      </a:lnTo>
                      <a:lnTo>
                        <a:pt x="629440" y="164934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0" name="צורה חופשית: צורה 39">
                  <a:extLst>
                    <a:ext uri="{FF2B5EF4-FFF2-40B4-BE49-F238E27FC236}">
                      <a16:creationId xmlns:a16="http://schemas.microsoft.com/office/drawing/2014/main" id="{A24359A7-F82F-4C2A-85AD-AA106A116EF8}"/>
                    </a:ext>
                  </a:extLst>
                </p:cNvPr>
                <p:cNvSpPr/>
                <p:nvPr/>
              </p:nvSpPr>
              <p:spPr>
                <a:xfrm>
                  <a:off x="8822670" y="-1155478"/>
                  <a:ext cx="648565" cy="726646"/>
                </a:xfrm>
                <a:custGeom>
                  <a:avLst/>
                  <a:gdLst>
                    <a:gd name="connsiteX0" fmla="*/ 0 w 648565"/>
                    <a:gd name="connsiteY0" fmla="*/ 198339 h 726646"/>
                    <a:gd name="connsiteX1" fmla="*/ 19278 w 648565"/>
                    <a:gd name="connsiteY1" fmla="*/ 561764 h 726646"/>
                    <a:gd name="connsiteX2" fmla="*/ 343586 w 648565"/>
                    <a:gd name="connsiteY2" fmla="*/ 726646 h 726646"/>
                    <a:gd name="connsiteX3" fmla="*/ 648565 w 648565"/>
                    <a:gd name="connsiteY3" fmla="*/ 528257 h 726646"/>
                    <a:gd name="connsiteX4" fmla="*/ 629338 w 648565"/>
                    <a:gd name="connsiteY4" fmla="*/ 164985 h 726646"/>
                    <a:gd name="connsiteX5" fmla="*/ 304980 w 648565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646">
                      <a:moveTo>
                        <a:pt x="0" y="198339"/>
                      </a:moveTo>
                      <a:lnTo>
                        <a:pt x="19278" y="561764"/>
                      </a:lnTo>
                      <a:lnTo>
                        <a:pt x="343586" y="726646"/>
                      </a:lnTo>
                      <a:lnTo>
                        <a:pt x="648565" y="528257"/>
                      </a:lnTo>
                      <a:lnTo>
                        <a:pt x="629338" y="164985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1" name="צורה חופשית: צורה 40">
                  <a:extLst>
                    <a:ext uri="{FF2B5EF4-FFF2-40B4-BE49-F238E27FC236}">
                      <a16:creationId xmlns:a16="http://schemas.microsoft.com/office/drawing/2014/main" id="{C55311F5-DD3F-4B27-9C0A-4A45B22E24E4}"/>
                    </a:ext>
                  </a:extLst>
                </p:cNvPr>
                <p:cNvSpPr/>
                <p:nvPr/>
              </p:nvSpPr>
              <p:spPr>
                <a:xfrm>
                  <a:off x="7827204" y="-507983"/>
                  <a:ext cx="648565" cy="726646"/>
                </a:xfrm>
                <a:custGeom>
                  <a:avLst/>
                  <a:gdLst>
                    <a:gd name="connsiteX0" fmla="*/ 0 w 648565"/>
                    <a:gd name="connsiteY0" fmla="*/ 198390 h 726646"/>
                    <a:gd name="connsiteX1" fmla="*/ 19277 w 648565"/>
                    <a:gd name="connsiteY1" fmla="*/ 561764 h 726646"/>
                    <a:gd name="connsiteX2" fmla="*/ 343637 w 648565"/>
                    <a:gd name="connsiteY2" fmla="*/ 726646 h 726646"/>
                    <a:gd name="connsiteX3" fmla="*/ 648565 w 648565"/>
                    <a:gd name="connsiteY3" fmla="*/ 528308 h 726646"/>
                    <a:gd name="connsiteX4" fmla="*/ 629338 w 648565"/>
                    <a:gd name="connsiteY4" fmla="*/ 164985 h 726646"/>
                    <a:gd name="connsiteX5" fmla="*/ 304927 w 648565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646">
                      <a:moveTo>
                        <a:pt x="0" y="198390"/>
                      </a:moveTo>
                      <a:lnTo>
                        <a:pt x="19277" y="561764"/>
                      </a:lnTo>
                      <a:lnTo>
                        <a:pt x="343637" y="726646"/>
                      </a:lnTo>
                      <a:lnTo>
                        <a:pt x="648565" y="528308"/>
                      </a:lnTo>
                      <a:lnTo>
                        <a:pt x="629338" y="164985"/>
                      </a:lnTo>
                      <a:lnTo>
                        <a:pt x="304927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2" name="צורה חופשית: צורה 41">
                  <a:extLst>
                    <a:ext uri="{FF2B5EF4-FFF2-40B4-BE49-F238E27FC236}">
                      <a16:creationId xmlns:a16="http://schemas.microsoft.com/office/drawing/2014/main" id="{294E48E6-83A9-4228-AE8A-E5FA6C90764A}"/>
                    </a:ext>
                  </a:extLst>
                </p:cNvPr>
                <p:cNvSpPr/>
                <p:nvPr/>
              </p:nvSpPr>
              <p:spPr>
                <a:xfrm>
                  <a:off x="8137946" y="-1119115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39 h 726697"/>
                    <a:gd name="connsiteX1" fmla="*/ 19329 w 648667"/>
                    <a:gd name="connsiteY1" fmla="*/ 561713 h 726697"/>
                    <a:gd name="connsiteX2" fmla="*/ 343688 w 648667"/>
                    <a:gd name="connsiteY2" fmla="*/ 726697 h 726697"/>
                    <a:gd name="connsiteX3" fmla="*/ 648667 w 648667"/>
                    <a:gd name="connsiteY3" fmla="*/ 528308 h 726697"/>
                    <a:gd name="connsiteX4" fmla="*/ 629389 w 648667"/>
                    <a:gd name="connsiteY4" fmla="*/ 164934 h 726697"/>
                    <a:gd name="connsiteX5" fmla="*/ 30498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39"/>
                      </a:moveTo>
                      <a:lnTo>
                        <a:pt x="19329" y="561713"/>
                      </a:lnTo>
                      <a:lnTo>
                        <a:pt x="343688" y="726697"/>
                      </a:lnTo>
                      <a:lnTo>
                        <a:pt x="648667" y="528308"/>
                      </a:lnTo>
                      <a:lnTo>
                        <a:pt x="629389" y="164934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3" name="צורה חופשית: צורה 42">
                  <a:extLst>
                    <a:ext uri="{FF2B5EF4-FFF2-40B4-BE49-F238E27FC236}">
                      <a16:creationId xmlns:a16="http://schemas.microsoft.com/office/drawing/2014/main" id="{330C4DA5-1812-46D3-9941-B2DAE29F5E43}"/>
                    </a:ext>
                  </a:extLst>
                </p:cNvPr>
                <p:cNvSpPr/>
                <p:nvPr/>
              </p:nvSpPr>
              <p:spPr>
                <a:xfrm>
                  <a:off x="7764116" y="-1693833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39 h 726646"/>
                    <a:gd name="connsiteX1" fmla="*/ 19329 w 648616"/>
                    <a:gd name="connsiteY1" fmla="*/ 561662 h 726646"/>
                    <a:gd name="connsiteX2" fmla="*/ 343638 w 648616"/>
                    <a:gd name="connsiteY2" fmla="*/ 726646 h 726646"/>
                    <a:gd name="connsiteX3" fmla="*/ 648616 w 648616"/>
                    <a:gd name="connsiteY3" fmla="*/ 528257 h 726646"/>
                    <a:gd name="connsiteX4" fmla="*/ 629338 w 648616"/>
                    <a:gd name="connsiteY4" fmla="*/ 164883 h 726646"/>
                    <a:gd name="connsiteX5" fmla="*/ 304980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39"/>
                      </a:moveTo>
                      <a:lnTo>
                        <a:pt x="19329" y="561662"/>
                      </a:lnTo>
                      <a:lnTo>
                        <a:pt x="343638" y="726646"/>
                      </a:lnTo>
                      <a:lnTo>
                        <a:pt x="648616" y="528257"/>
                      </a:lnTo>
                      <a:lnTo>
                        <a:pt x="629338" y="164883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4" name="צורה חופשית: צורה 43">
                  <a:extLst>
                    <a:ext uri="{FF2B5EF4-FFF2-40B4-BE49-F238E27FC236}">
                      <a16:creationId xmlns:a16="http://schemas.microsoft.com/office/drawing/2014/main" id="{E8A4D2F7-9F47-4B75-AAB2-B9E6507D988A}"/>
                    </a:ext>
                  </a:extLst>
                </p:cNvPr>
                <p:cNvSpPr/>
                <p:nvPr/>
              </p:nvSpPr>
              <p:spPr>
                <a:xfrm>
                  <a:off x="6768599" y="-1046338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441 h 726697"/>
                    <a:gd name="connsiteX1" fmla="*/ 19329 w 648667"/>
                    <a:gd name="connsiteY1" fmla="*/ 561713 h 726697"/>
                    <a:gd name="connsiteX2" fmla="*/ 343637 w 648667"/>
                    <a:gd name="connsiteY2" fmla="*/ 726697 h 726697"/>
                    <a:gd name="connsiteX3" fmla="*/ 648667 w 648667"/>
                    <a:gd name="connsiteY3" fmla="*/ 528257 h 726697"/>
                    <a:gd name="connsiteX4" fmla="*/ 629389 w 648667"/>
                    <a:gd name="connsiteY4" fmla="*/ 164883 h 726697"/>
                    <a:gd name="connsiteX5" fmla="*/ 305082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441"/>
                      </a:moveTo>
                      <a:lnTo>
                        <a:pt x="19329" y="561713"/>
                      </a:lnTo>
                      <a:lnTo>
                        <a:pt x="343637" y="726697"/>
                      </a:lnTo>
                      <a:lnTo>
                        <a:pt x="648667" y="528257"/>
                      </a:lnTo>
                      <a:lnTo>
                        <a:pt x="629389" y="164883"/>
                      </a:lnTo>
                      <a:lnTo>
                        <a:pt x="305082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5" name="צורה חופשית: צורה 44">
                  <a:extLst>
                    <a:ext uri="{FF2B5EF4-FFF2-40B4-BE49-F238E27FC236}">
                      <a16:creationId xmlns:a16="http://schemas.microsoft.com/office/drawing/2014/main" id="{DE159F83-1331-446C-8BD3-3853DE5AF0F1}"/>
                    </a:ext>
                  </a:extLst>
                </p:cNvPr>
                <p:cNvSpPr/>
                <p:nvPr/>
              </p:nvSpPr>
              <p:spPr>
                <a:xfrm>
                  <a:off x="6147012" y="175924"/>
                  <a:ext cx="648668" cy="726697"/>
                </a:xfrm>
                <a:custGeom>
                  <a:avLst/>
                  <a:gdLst>
                    <a:gd name="connsiteX0" fmla="*/ 0 w 648668"/>
                    <a:gd name="connsiteY0" fmla="*/ 198389 h 726697"/>
                    <a:gd name="connsiteX1" fmla="*/ 19329 w 648668"/>
                    <a:gd name="connsiteY1" fmla="*/ 561713 h 726697"/>
                    <a:gd name="connsiteX2" fmla="*/ 343638 w 648668"/>
                    <a:gd name="connsiteY2" fmla="*/ 726697 h 726697"/>
                    <a:gd name="connsiteX3" fmla="*/ 648668 w 648668"/>
                    <a:gd name="connsiteY3" fmla="*/ 528308 h 726697"/>
                    <a:gd name="connsiteX4" fmla="*/ 629339 w 648668"/>
                    <a:gd name="connsiteY4" fmla="*/ 164933 h 726697"/>
                    <a:gd name="connsiteX5" fmla="*/ 304980 w 648668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8" h="726697">
                      <a:moveTo>
                        <a:pt x="0" y="198389"/>
                      </a:moveTo>
                      <a:lnTo>
                        <a:pt x="19329" y="561713"/>
                      </a:lnTo>
                      <a:lnTo>
                        <a:pt x="343638" y="726697"/>
                      </a:lnTo>
                      <a:lnTo>
                        <a:pt x="648668" y="528308"/>
                      </a:lnTo>
                      <a:lnTo>
                        <a:pt x="629339" y="164933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6" name="צורה חופשית: צורה 45">
                  <a:extLst>
                    <a:ext uri="{FF2B5EF4-FFF2-40B4-BE49-F238E27FC236}">
                      <a16:creationId xmlns:a16="http://schemas.microsoft.com/office/drawing/2014/main" id="{68F4FCA4-5EF4-443E-83AB-AA41EA33F141}"/>
                    </a:ext>
                  </a:extLst>
                </p:cNvPr>
                <p:cNvSpPr/>
                <p:nvPr/>
              </p:nvSpPr>
              <p:spPr>
                <a:xfrm>
                  <a:off x="6831685" y="139561"/>
                  <a:ext cx="648617" cy="726646"/>
                </a:xfrm>
                <a:custGeom>
                  <a:avLst/>
                  <a:gdLst>
                    <a:gd name="connsiteX0" fmla="*/ 0 w 648617"/>
                    <a:gd name="connsiteY0" fmla="*/ 198339 h 726646"/>
                    <a:gd name="connsiteX1" fmla="*/ 19329 w 648617"/>
                    <a:gd name="connsiteY1" fmla="*/ 561764 h 726646"/>
                    <a:gd name="connsiteX2" fmla="*/ 343638 w 648617"/>
                    <a:gd name="connsiteY2" fmla="*/ 726646 h 726646"/>
                    <a:gd name="connsiteX3" fmla="*/ 648617 w 648617"/>
                    <a:gd name="connsiteY3" fmla="*/ 528257 h 726646"/>
                    <a:gd name="connsiteX4" fmla="*/ 629339 w 648617"/>
                    <a:gd name="connsiteY4" fmla="*/ 164984 h 726646"/>
                    <a:gd name="connsiteX5" fmla="*/ 304980 w 648617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7" h="726646">
                      <a:moveTo>
                        <a:pt x="0" y="198339"/>
                      </a:moveTo>
                      <a:lnTo>
                        <a:pt x="19329" y="561764"/>
                      </a:lnTo>
                      <a:lnTo>
                        <a:pt x="343638" y="726646"/>
                      </a:lnTo>
                      <a:lnTo>
                        <a:pt x="648617" y="528257"/>
                      </a:lnTo>
                      <a:lnTo>
                        <a:pt x="629339" y="164984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7" name="צורה חופשית: צורה 46">
                  <a:extLst>
                    <a:ext uri="{FF2B5EF4-FFF2-40B4-BE49-F238E27FC236}">
                      <a16:creationId xmlns:a16="http://schemas.microsoft.com/office/drawing/2014/main" id="{4D3C1B49-2587-4D5B-AFC2-E1FDE10171D9}"/>
                    </a:ext>
                  </a:extLst>
                </p:cNvPr>
                <p:cNvSpPr/>
                <p:nvPr/>
              </p:nvSpPr>
              <p:spPr>
                <a:xfrm>
                  <a:off x="5525375" y="1398187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441 h 726697"/>
                    <a:gd name="connsiteX1" fmla="*/ 19329 w 648667"/>
                    <a:gd name="connsiteY1" fmla="*/ 561764 h 726697"/>
                    <a:gd name="connsiteX2" fmla="*/ 343637 w 648667"/>
                    <a:gd name="connsiteY2" fmla="*/ 726697 h 726697"/>
                    <a:gd name="connsiteX3" fmla="*/ 648667 w 648667"/>
                    <a:gd name="connsiteY3" fmla="*/ 528308 h 726697"/>
                    <a:gd name="connsiteX4" fmla="*/ 629338 w 648667"/>
                    <a:gd name="connsiteY4" fmla="*/ 164934 h 726697"/>
                    <a:gd name="connsiteX5" fmla="*/ 305031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441"/>
                      </a:moveTo>
                      <a:lnTo>
                        <a:pt x="19329" y="561764"/>
                      </a:lnTo>
                      <a:lnTo>
                        <a:pt x="343637" y="726697"/>
                      </a:lnTo>
                      <a:lnTo>
                        <a:pt x="648667" y="528308"/>
                      </a:lnTo>
                      <a:lnTo>
                        <a:pt x="629338" y="164934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צורה חופשית: צורה 47">
                  <a:extLst>
                    <a:ext uri="{FF2B5EF4-FFF2-40B4-BE49-F238E27FC236}">
                      <a16:creationId xmlns:a16="http://schemas.microsoft.com/office/drawing/2014/main" id="{C2B700A5-BDBB-4C2B-B0A2-2F39CD676BB7}"/>
                    </a:ext>
                  </a:extLst>
                </p:cNvPr>
                <p:cNvSpPr/>
                <p:nvPr/>
              </p:nvSpPr>
              <p:spPr>
                <a:xfrm>
                  <a:off x="4840701" y="1434601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227 w 648667"/>
                    <a:gd name="connsiteY1" fmla="*/ 561662 h 726697"/>
                    <a:gd name="connsiteX2" fmla="*/ 343637 w 648667"/>
                    <a:gd name="connsiteY2" fmla="*/ 726698 h 726697"/>
                    <a:gd name="connsiteX3" fmla="*/ 648667 w 648667"/>
                    <a:gd name="connsiteY3" fmla="*/ 528257 h 726697"/>
                    <a:gd name="connsiteX4" fmla="*/ 629287 w 648667"/>
                    <a:gd name="connsiteY4" fmla="*/ 164883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227" y="561662"/>
                      </a:lnTo>
                      <a:lnTo>
                        <a:pt x="343637" y="726698"/>
                      </a:lnTo>
                      <a:lnTo>
                        <a:pt x="648667" y="528257"/>
                      </a:lnTo>
                      <a:lnTo>
                        <a:pt x="629287" y="16488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צורה חופשית: צורה 48">
                  <a:extLst>
                    <a:ext uri="{FF2B5EF4-FFF2-40B4-BE49-F238E27FC236}">
                      <a16:creationId xmlns:a16="http://schemas.microsoft.com/office/drawing/2014/main" id="{CAB4C8FC-C9BD-4781-B025-75E8BB59C699}"/>
                    </a:ext>
                  </a:extLst>
                </p:cNvPr>
                <p:cNvSpPr/>
                <p:nvPr/>
              </p:nvSpPr>
              <p:spPr>
                <a:xfrm>
                  <a:off x="3782249" y="896195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90 h 726646"/>
                    <a:gd name="connsiteX1" fmla="*/ 19227 w 648616"/>
                    <a:gd name="connsiteY1" fmla="*/ 561662 h 726646"/>
                    <a:gd name="connsiteX2" fmla="*/ 343586 w 648616"/>
                    <a:gd name="connsiteY2" fmla="*/ 726646 h 726646"/>
                    <a:gd name="connsiteX3" fmla="*/ 648617 w 648616"/>
                    <a:gd name="connsiteY3" fmla="*/ 528206 h 726646"/>
                    <a:gd name="connsiteX4" fmla="*/ 629288 w 648616"/>
                    <a:gd name="connsiteY4" fmla="*/ 164883 h 726646"/>
                    <a:gd name="connsiteX5" fmla="*/ 305031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90"/>
                      </a:moveTo>
                      <a:lnTo>
                        <a:pt x="19227" y="561662"/>
                      </a:lnTo>
                      <a:lnTo>
                        <a:pt x="343586" y="726646"/>
                      </a:lnTo>
                      <a:lnTo>
                        <a:pt x="648617" y="528206"/>
                      </a:lnTo>
                      <a:lnTo>
                        <a:pt x="629288" y="164883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0" name="צורה חופשית: צורה 49">
                  <a:extLst>
                    <a:ext uri="{FF2B5EF4-FFF2-40B4-BE49-F238E27FC236}">
                      <a16:creationId xmlns:a16="http://schemas.microsoft.com/office/drawing/2014/main" id="{0AE0F019-FBB5-4508-A214-4640CA6DBFED}"/>
                    </a:ext>
                  </a:extLst>
                </p:cNvPr>
                <p:cNvSpPr/>
                <p:nvPr/>
              </p:nvSpPr>
              <p:spPr>
                <a:xfrm>
                  <a:off x="4466872" y="859781"/>
                  <a:ext cx="648667" cy="726748"/>
                </a:xfrm>
                <a:custGeom>
                  <a:avLst/>
                  <a:gdLst>
                    <a:gd name="connsiteX0" fmla="*/ 0 w 648667"/>
                    <a:gd name="connsiteY0" fmla="*/ 198390 h 726748"/>
                    <a:gd name="connsiteX1" fmla="*/ 19278 w 648667"/>
                    <a:gd name="connsiteY1" fmla="*/ 561815 h 726748"/>
                    <a:gd name="connsiteX2" fmla="*/ 343688 w 648667"/>
                    <a:gd name="connsiteY2" fmla="*/ 726748 h 726748"/>
                    <a:gd name="connsiteX3" fmla="*/ 648668 w 648667"/>
                    <a:gd name="connsiteY3" fmla="*/ 528359 h 726748"/>
                    <a:gd name="connsiteX4" fmla="*/ 629339 w 648667"/>
                    <a:gd name="connsiteY4" fmla="*/ 165036 h 726748"/>
                    <a:gd name="connsiteX5" fmla="*/ 304980 w 648667"/>
                    <a:gd name="connsiteY5" fmla="*/ 0 h 726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748">
                      <a:moveTo>
                        <a:pt x="0" y="198390"/>
                      </a:moveTo>
                      <a:lnTo>
                        <a:pt x="19278" y="561815"/>
                      </a:lnTo>
                      <a:lnTo>
                        <a:pt x="343688" y="726748"/>
                      </a:lnTo>
                      <a:lnTo>
                        <a:pt x="648668" y="528359"/>
                      </a:lnTo>
                      <a:lnTo>
                        <a:pt x="629339" y="165036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צורה חופשית: צורה 50">
                  <a:extLst>
                    <a:ext uri="{FF2B5EF4-FFF2-40B4-BE49-F238E27FC236}">
                      <a16:creationId xmlns:a16="http://schemas.microsoft.com/office/drawing/2014/main" id="{CB42F2C3-7FBD-46A4-A913-F5AC9B68020E}"/>
                    </a:ext>
                  </a:extLst>
                </p:cNvPr>
                <p:cNvSpPr/>
                <p:nvPr/>
              </p:nvSpPr>
              <p:spPr>
                <a:xfrm>
                  <a:off x="5836168" y="787106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39 h 726646"/>
                    <a:gd name="connsiteX1" fmla="*/ 19380 w 648616"/>
                    <a:gd name="connsiteY1" fmla="*/ 561713 h 726646"/>
                    <a:gd name="connsiteX2" fmla="*/ 343638 w 648616"/>
                    <a:gd name="connsiteY2" fmla="*/ 726647 h 726646"/>
                    <a:gd name="connsiteX3" fmla="*/ 648616 w 648616"/>
                    <a:gd name="connsiteY3" fmla="*/ 528257 h 726646"/>
                    <a:gd name="connsiteX4" fmla="*/ 629390 w 648616"/>
                    <a:gd name="connsiteY4" fmla="*/ 164934 h 726646"/>
                    <a:gd name="connsiteX5" fmla="*/ 305031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39"/>
                      </a:moveTo>
                      <a:lnTo>
                        <a:pt x="19380" y="561713"/>
                      </a:lnTo>
                      <a:lnTo>
                        <a:pt x="343638" y="726647"/>
                      </a:lnTo>
                      <a:lnTo>
                        <a:pt x="648616" y="528257"/>
                      </a:lnTo>
                      <a:lnTo>
                        <a:pt x="629390" y="164934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צורה חופשית: צורה 51">
                  <a:extLst>
                    <a:ext uri="{FF2B5EF4-FFF2-40B4-BE49-F238E27FC236}">
                      <a16:creationId xmlns:a16="http://schemas.microsoft.com/office/drawing/2014/main" id="{1BB43AA1-50CE-49EA-B002-0D52DB02FEC9}"/>
                    </a:ext>
                  </a:extLst>
                </p:cNvPr>
                <p:cNvSpPr/>
                <p:nvPr/>
              </p:nvSpPr>
              <p:spPr>
                <a:xfrm>
                  <a:off x="4777665" y="248701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277 w 648667"/>
                    <a:gd name="connsiteY1" fmla="*/ 561713 h 726697"/>
                    <a:gd name="connsiteX2" fmla="*/ 343637 w 648667"/>
                    <a:gd name="connsiteY2" fmla="*/ 726698 h 726697"/>
                    <a:gd name="connsiteX3" fmla="*/ 648668 w 648667"/>
                    <a:gd name="connsiteY3" fmla="*/ 528257 h 726697"/>
                    <a:gd name="connsiteX4" fmla="*/ 629339 w 648667"/>
                    <a:gd name="connsiteY4" fmla="*/ 164934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277" y="561713"/>
                      </a:lnTo>
                      <a:lnTo>
                        <a:pt x="343637" y="726698"/>
                      </a:lnTo>
                      <a:lnTo>
                        <a:pt x="648668" y="528257"/>
                      </a:lnTo>
                      <a:lnTo>
                        <a:pt x="629339" y="164934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צורה חופשית: צורה 52">
                  <a:extLst>
                    <a:ext uri="{FF2B5EF4-FFF2-40B4-BE49-F238E27FC236}">
                      <a16:creationId xmlns:a16="http://schemas.microsoft.com/office/drawing/2014/main" id="{D72C5F20-A13C-4884-BF62-480077ADDE55}"/>
                    </a:ext>
                  </a:extLst>
                </p:cNvPr>
                <p:cNvSpPr/>
                <p:nvPr/>
              </p:nvSpPr>
              <p:spPr>
                <a:xfrm>
                  <a:off x="5462338" y="212287"/>
                  <a:ext cx="648617" cy="726748"/>
                </a:xfrm>
                <a:custGeom>
                  <a:avLst/>
                  <a:gdLst>
                    <a:gd name="connsiteX0" fmla="*/ 0 w 648617"/>
                    <a:gd name="connsiteY0" fmla="*/ 198389 h 726748"/>
                    <a:gd name="connsiteX1" fmla="*/ 19329 w 648617"/>
                    <a:gd name="connsiteY1" fmla="*/ 561764 h 726748"/>
                    <a:gd name="connsiteX2" fmla="*/ 343638 w 648617"/>
                    <a:gd name="connsiteY2" fmla="*/ 726748 h 726748"/>
                    <a:gd name="connsiteX3" fmla="*/ 648617 w 648617"/>
                    <a:gd name="connsiteY3" fmla="*/ 528359 h 726748"/>
                    <a:gd name="connsiteX4" fmla="*/ 629390 w 648617"/>
                    <a:gd name="connsiteY4" fmla="*/ 164984 h 726748"/>
                    <a:gd name="connsiteX5" fmla="*/ 304980 w 648617"/>
                    <a:gd name="connsiteY5" fmla="*/ 0 h 726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7" h="726748">
                      <a:moveTo>
                        <a:pt x="0" y="198389"/>
                      </a:moveTo>
                      <a:lnTo>
                        <a:pt x="19329" y="561764"/>
                      </a:lnTo>
                      <a:lnTo>
                        <a:pt x="343638" y="726748"/>
                      </a:lnTo>
                      <a:lnTo>
                        <a:pt x="648617" y="528359"/>
                      </a:lnTo>
                      <a:lnTo>
                        <a:pt x="629390" y="164984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צורה חופשית: צורה 53">
                  <a:extLst>
                    <a:ext uri="{FF2B5EF4-FFF2-40B4-BE49-F238E27FC236}">
                      <a16:creationId xmlns:a16="http://schemas.microsoft.com/office/drawing/2014/main" id="{9FBD4FA7-D041-4122-9576-E8582E527D11}"/>
                    </a:ext>
                  </a:extLst>
                </p:cNvPr>
                <p:cNvSpPr/>
                <p:nvPr/>
              </p:nvSpPr>
              <p:spPr>
                <a:xfrm>
                  <a:off x="5088509" y="-362430"/>
                  <a:ext cx="648565" cy="726646"/>
                </a:xfrm>
                <a:custGeom>
                  <a:avLst/>
                  <a:gdLst>
                    <a:gd name="connsiteX0" fmla="*/ 0 w 648565"/>
                    <a:gd name="connsiteY0" fmla="*/ 198389 h 726646"/>
                    <a:gd name="connsiteX1" fmla="*/ 19278 w 648565"/>
                    <a:gd name="connsiteY1" fmla="*/ 561712 h 726646"/>
                    <a:gd name="connsiteX2" fmla="*/ 343586 w 648565"/>
                    <a:gd name="connsiteY2" fmla="*/ 726646 h 726646"/>
                    <a:gd name="connsiteX3" fmla="*/ 648566 w 648565"/>
                    <a:gd name="connsiteY3" fmla="*/ 528257 h 726646"/>
                    <a:gd name="connsiteX4" fmla="*/ 629339 w 648565"/>
                    <a:gd name="connsiteY4" fmla="*/ 164933 h 726646"/>
                    <a:gd name="connsiteX5" fmla="*/ 304979 w 648565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646">
                      <a:moveTo>
                        <a:pt x="0" y="198389"/>
                      </a:moveTo>
                      <a:lnTo>
                        <a:pt x="19278" y="561712"/>
                      </a:lnTo>
                      <a:lnTo>
                        <a:pt x="343586" y="726646"/>
                      </a:lnTo>
                      <a:lnTo>
                        <a:pt x="648566" y="528257"/>
                      </a:lnTo>
                      <a:lnTo>
                        <a:pt x="629339" y="164933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צורה חופשית: צורה 54">
                  <a:extLst>
                    <a:ext uri="{FF2B5EF4-FFF2-40B4-BE49-F238E27FC236}">
                      <a16:creationId xmlns:a16="http://schemas.microsoft.com/office/drawing/2014/main" id="{C76B1ED9-0575-43FC-BA22-73BADC785F78}"/>
                    </a:ext>
                  </a:extLst>
                </p:cNvPr>
                <p:cNvSpPr/>
                <p:nvPr/>
              </p:nvSpPr>
              <p:spPr>
                <a:xfrm>
                  <a:off x="6457857" y="-435258"/>
                  <a:ext cx="648616" cy="726697"/>
                </a:xfrm>
                <a:custGeom>
                  <a:avLst/>
                  <a:gdLst>
                    <a:gd name="connsiteX0" fmla="*/ 0 w 648616"/>
                    <a:gd name="connsiteY0" fmla="*/ 198390 h 726697"/>
                    <a:gd name="connsiteX1" fmla="*/ 19277 w 648616"/>
                    <a:gd name="connsiteY1" fmla="*/ 561815 h 726697"/>
                    <a:gd name="connsiteX2" fmla="*/ 343637 w 648616"/>
                    <a:gd name="connsiteY2" fmla="*/ 726697 h 726697"/>
                    <a:gd name="connsiteX3" fmla="*/ 648616 w 648616"/>
                    <a:gd name="connsiteY3" fmla="*/ 528359 h 726697"/>
                    <a:gd name="connsiteX4" fmla="*/ 629287 w 648616"/>
                    <a:gd name="connsiteY4" fmla="*/ 165036 h 726697"/>
                    <a:gd name="connsiteX5" fmla="*/ 304927 w 648616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97">
                      <a:moveTo>
                        <a:pt x="0" y="198390"/>
                      </a:moveTo>
                      <a:lnTo>
                        <a:pt x="19277" y="561815"/>
                      </a:lnTo>
                      <a:lnTo>
                        <a:pt x="343637" y="726697"/>
                      </a:lnTo>
                      <a:lnTo>
                        <a:pt x="648616" y="528359"/>
                      </a:lnTo>
                      <a:lnTo>
                        <a:pt x="629287" y="165036"/>
                      </a:lnTo>
                      <a:lnTo>
                        <a:pt x="304927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צורה חופשית: צורה 55">
                  <a:extLst>
                    <a:ext uri="{FF2B5EF4-FFF2-40B4-BE49-F238E27FC236}">
                      <a16:creationId xmlns:a16="http://schemas.microsoft.com/office/drawing/2014/main" id="{57FBE7FD-488C-402A-8647-4BC52B8CA855}"/>
                    </a:ext>
                  </a:extLst>
                </p:cNvPr>
                <p:cNvSpPr/>
                <p:nvPr/>
              </p:nvSpPr>
              <p:spPr>
                <a:xfrm>
                  <a:off x="3459879" y="1516507"/>
                  <a:ext cx="648565" cy="726595"/>
                </a:xfrm>
                <a:custGeom>
                  <a:avLst/>
                  <a:gdLst>
                    <a:gd name="connsiteX0" fmla="*/ 0 w 648565"/>
                    <a:gd name="connsiteY0" fmla="*/ 198390 h 726595"/>
                    <a:gd name="connsiteX1" fmla="*/ 19227 w 648565"/>
                    <a:gd name="connsiteY1" fmla="*/ 561713 h 726595"/>
                    <a:gd name="connsiteX2" fmla="*/ 343586 w 648565"/>
                    <a:gd name="connsiteY2" fmla="*/ 726595 h 726595"/>
                    <a:gd name="connsiteX3" fmla="*/ 648565 w 648565"/>
                    <a:gd name="connsiteY3" fmla="*/ 528257 h 726595"/>
                    <a:gd name="connsiteX4" fmla="*/ 629288 w 648565"/>
                    <a:gd name="connsiteY4" fmla="*/ 164934 h 726595"/>
                    <a:gd name="connsiteX5" fmla="*/ 304979 w 648565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595">
                      <a:moveTo>
                        <a:pt x="0" y="198390"/>
                      </a:moveTo>
                      <a:lnTo>
                        <a:pt x="19227" y="561713"/>
                      </a:lnTo>
                      <a:lnTo>
                        <a:pt x="343586" y="726595"/>
                      </a:lnTo>
                      <a:lnTo>
                        <a:pt x="648565" y="528257"/>
                      </a:lnTo>
                      <a:lnTo>
                        <a:pt x="629288" y="164934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צורה חופשית: צורה 56">
                  <a:extLst>
                    <a:ext uri="{FF2B5EF4-FFF2-40B4-BE49-F238E27FC236}">
                      <a16:creationId xmlns:a16="http://schemas.microsoft.com/office/drawing/2014/main" id="{6523D99E-1DDC-43F4-9598-3872426BCAF4}"/>
                    </a:ext>
                  </a:extLst>
                </p:cNvPr>
                <p:cNvSpPr/>
                <p:nvPr/>
              </p:nvSpPr>
              <p:spPr>
                <a:xfrm>
                  <a:off x="5154401" y="819287"/>
                  <a:ext cx="648616" cy="726595"/>
                </a:xfrm>
                <a:custGeom>
                  <a:avLst/>
                  <a:gdLst>
                    <a:gd name="connsiteX0" fmla="*/ 0 w 648616"/>
                    <a:gd name="connsiteY0" fmla="*/ 198390 h 726595"/>
                    <a:gd name="connsiteX1" fmla="*/ 19278 w 648616"/>
                    <a:gd name="connsiteY1" fmla="*/ 561713 h 726595"/>
                    <a:gd name="connsiteX2" fmla="*/ 343586 w 648616"/>
                    <a:gd name="connsiteY2" fmla="*/ 726595 h 726595"/>
                    <a:gd name="connsiteX3" fmla="*/ 648616 w 648616"/>
                    <a:gd name="connsiteY3" fmla="*/ 528206 h 726595"/>
                    <a:gd name="connsiteX4" fmla="*/ 629287 w 648616"/>
                    <a:gd name="connsiteY4" fmla="*/ 164934 h 726595"/>
                    <a:gd name="connsiteX5" fmla="*/ 305031 w 648616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595">
                      <a:moveTo>
                        <a:pt x="0" y="198390"/>
                      </a:moveTo>
                      <a:lnTo>
                        <a:pt x="19278" y="561713"/>
                      </a:lnTo>
                      <a:lnTo>
                        <a:pt x="343586" y="726595"/>
                      </a:lnTo>
                      <a:lnTo>
                        <a:pt x="648616" y="528206"/>
                      </a:lnTo>
                      <a:lnTo>
                        <a:pt x="629287" y="164934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58" name="גרפיקה 2">
              <a:extLst>
                <a:ext uri="{FF2B5EF4-FFF2-40B4-BE49-F238E27FC236}">
                  <a16:creationId xmlns:a16="http://schemas.microsoft.com/office/drawing/2014/main" id="{736956E3-A2F2-4C14-9FE0-5ACD7D0725FD}"/>
                </a:ext>
              </a:extLst>
            </p:cNvPr>
            <p:cNvGrpSpPr/>
            <p:nvPr/>
          </p:nvGrpSpPr>
          <p:grpSpPr>
            <a:xfrm>
              <a:off x="-5266302" y="-2874480"/>
              <a:ext cx="12970595" cy="9181457"/>
              <a:chOff x="-5266302" y="-2874480"/>
              <a:chExt cx="12970595" cy="9181457"/>
            </a:xfrm>
            <a:grpFill/>
          </p:grpSpPr>
          <p:sp>
            <p:nvSpPr>
              <p:cNvPr id="59" name="צורה חופשית: צורה 58">
                <a:extLst>
                  <a:ext uri="{FF2B5EF4-FFF2-40B4-BE49-F238E27FC236}">
                    <a16:creationId xmlns:a16="http://schemas.microsoft.com/office/drawing/2014/main" id="{2BE83BA5-64BB-42C8-9B73-43BD16F4C000}"/>
                  </a:ext>
                </a:extLst>
              </p:cNvPr>
              <p:cNvSpPr/>
              <p:nvPr/>
            </p:nvSpPr>
            <p:spPr>
              <a:xfrm>
                <a:off x="-5266302" y="-2874480"/>
                <a:ext cx="12970595" cy="9181457"/>
              </a:xfrm>
              <a:custGeom>
                <a:avLst/>
                <a:gdLst>
                  <a:gd name="connsiteX0" fmla="*/ 12949380 w 12970595"/>
                  <a:gd name="connsiteY0" fmla="*/ 181611 h 9181457"/>
                  <a:gd name="connsiteX1" fmla="*/ 12592279 w 12970595"/>
                  <a:gd name="connsiteY1" fmla="*/ 0 h 9181457"/>
                  <a:gd name="connsiteX2" fmla="*/ 12256444 w 12970595"/>
                  <a:gd name="connsiteY2" fmla="*/ 218432 h 9181457"/>
                  <a:gd name="connsiteX3" fmla="*/ 12277559 w 12970595"/>
                  <a:gd name="connsiteY3" fmla="*/ 613733 h 9181457"/>
                  <a:gd name="connsiteX4" fmla="*/ 11949732 w 12970595"/>
                  <a:gd name="connsiteY4" fmla="*/ 826963 h 9181457"/>
                  <a:gd name="connsiteX5" fmla="*/ 11601096 w 12970595"/>
                  <a:gd name="connsiteY5" fmla="*/ 649636 h 9181457"/>
                  <a:gd name="connsiteX6" fmla="*/ 11580085 w 12970595"/>
                  <a:gd name="connsiteY6" fmla="*/ 254336 h 9181457"/>
                  <a:gd name="connsiteX7" fmla="*/ 11223034 w 12970595"/>
                  <a:gd name="connsiteY7" fmla="*/ 72777 h 9181457"/>
                  <a:gd name="connsiteX8" fmla="*/ 10887200 w 12970595"/>
                  <a:gd name="connsiteY8" fmla="*/ 291209 h 9181457"/>
                  <a:gd name="connsiteX9" fmla="*/ 10908415 w 12970595"/>
                  <a:gd name="connsiteY9" fmla="*/ 691252 h 9181457"/>
                  <a:gd name="connsiteX10" fmla="*/ 11261284 w 12970595"/>
                  <a:gd name="connsiteY10" fmla="*/ 870670 h 9181457"/>
                  <a:gd name="connsiteX11" fmla="*/ 11282040 w 12970595"/>
                  <a:gd name="connsiteY11" fmla="*/ 1261278 h 9181457"/>
                  <a:gd name="connsiteX12" fmla="*/ 10950185 w 12970595"/>
                  <a:gd name="connsiteY12" fmla="*/ 1477110 h 9181457"/>
                  <a:gd name="connsiteX13" fmla="*/ 10971247 w 12970595"/>
                  <a:gd name="connsiteY13" fmla="*/ 1872308 h 9181457"/>
                  <a:gd name="connsiteX14" fmla="*/ 10643369 w 12970595"/>
                  <a:gd name="connsiteY14" fmla="*/ 2085589 h 9181457"/>
                  <a:gd name="connsiteX15" fmla="*/ 10294785 w 12970595"/>
                  <a:gd name="connsiteY15" fmla="*/ 1908314 h 9181457"/>
                  <a:gd name="connsiteX16" fmla="*/ 10273722 w 12970595"/>
                  <a:gd name="connsiteY16" fmla="*/ 1512962 h 9181457"/>
                  <a:gd name="connsiteX17" fmla="*/ 9916672 w 12970595"/>
                  <a:gd name="connsiteY17" fmla="*/ 1331403 h 9181457"/>
                  <a:gd name="connsiteX18" fmla="*/ 9580889 w 12970595"/>
                  <a:gd name="connsiteY18" fmla="*/ 1549835 h 9181457"/>
                  <a:gd name="connsiteX19" fmla="*/ 9601901 w 12970595"/>
                  <a:gd name="connsiteY19" fmla="*/ 1945136 h 9181457"/>
                  <a:gd name="connsiteX20" fmla="*/ 9274073 w 12970595"/>
                  <a:gd name="connsiteY20" fmla="*/ 2158366 h 9181457"/>
                  <a:gd name="connsiteX21" fmla="*/ 8921256 w 12970595"/>
                  <a:gd name="connsiteY21" fmla="*/ 1978948 h 9181457"/>
                  <a:gd name="connsiteX22" fmla="*/ 8585422 w 12970595"/>
                  <a:gd name="connsiteY22" fmla="*/ 2197381 h 9181457"/>
                  <a:gd name="connsiteX23" fmla="*/ 8606434 w 12970595"/>
                  <a:gd name="connsiteY23" fmla="*/ 2592630 h 9181457"/>
                  <a:gd name="connsiteX24" fmla="*/ 8274578 w 12970595"/>
                  <a:gd name="connsiteY24" fmla="*/ 2808462 h 9181457"/>
                  <a:gd name="connsiteX25" fmla="*/ 8295641 w 12970595"/>
                  <a:gd name="connsiteY25" fmla="*/ 3203762 h 9181457"/>
                  <a:gd name="connsiteX26" fmla="*/ 7967813 w 12970595"/>
                  <a:gd name="connsiteY26" fmla="*/ 3416992 h 9181457"/>
                  <a:gd name="connsiteX27" fmla="*/ 7619178 w 12970595"/>
                  <a:gd name="connsiteY27" fmla="*/ 3239666 h 9181457"/>
                  <a:gd name="connsiteX28" fmla="*/ 7598166 w 12970595"/>
                  <a:gd name="connsiteY28" fmla="*/ 2844365 h 9181457"/>
                  <a:gd name="connsiteX29" fmla="*/ 7241116 w 12970595"/>
                  <a:gd name="connsiteY29" fmla="*/ 2662755 h 9181457"/>
                  <a:gd name="connsiteX30" fmla="*/ 6905282 w 12970595"/>
                  <a:gd name="connsiteY30" fmla="*/ 2881187 h 9181457"/>
                  <a:gd name="connsiteX31" fmla="*/ 6926345 w 12970595"/>
                  <a:gd name="connsiteY31" fmla="*/ 3276437 h 9181457"/>
                  <a:gd name="connsiteX32" fmla="*/ 6594438 w 12970595"/>
                  <a:gd name="connsiteY32" fmla="*/ 3492319 h 9181457"/>
                  <a:gd name="connsiteX33" fmla="*/ 6615450 w 12970595"/>
                  <a:gd name="connsiteY33" fmla="*/ 3887568 h 9181457"/>
                  <a:gd name="connsiteX34" fmla="*/ 6287623 w 12970595"/>
                  <a:gd name="connsiteY34" fmla="*/ 4100798 h 9181457"/>
                  <a:gd name="connsiteX35" fmla="*/ 5934805 w 12970595"/>
                  <a:gd name="connsiteY35" fmla="*/ 3921330 h 9181457"/>
                  <a:gd name="connsiteX36" fmla="*/ 5602949 w 12970595"/>
                  <a:gd name="connsiteY36" fmla="*/ 4137212 h 9181457"/>
                  <a:gd name="connsiteX37" fmla="*/ 5250081 w 12970595"/>
                  <a:gd name="connsiteY37" fmla="*/ 3957744 h 9181457"/>
                  <a:gd name="connsiteX38" fmla="*/ 4914298 w 12970595"/>
                  <a:gd name="connsiteY38" fmla="*/ 4176176 h 9181457"/>
                  <a:gd name="connsiteX39" fmla="*/ 4935310 w 12970595"/>
                  <a:gd name="connsiteY39" fmla="*/ 4571477 h 9181457"/>
                  <a:gd name="connsiteX40" fmla="*/ 4603505 w 12970595"/>
                  <a:gd name="connsiteY40" fmla="*/ 4787308 h 9181457"/>
                  <a:gd name="connsiteX41" fmla="*/ 4624517 w 12970595"/>
                  <a:gd name="connsiteY41" fmla="*/ 5182557 h 9181457"/>
                  <a:gd name="connsiteX42" fmla="*/ 4296638 w 12970595"/>
                  <a:gd name="connsiteY42" fmla="*/ 5395839 h 9181457"/>
                  <a:gd name="connsiteX43" fmla="*/ 3943821 w 12970595"/>
                  <a:gd name="connsiteY43" fmla="*/ 5216370 h 9181457"/>
                  <a:gd name="connsiteX44" fmla="*/ 3607987 w 12970595"/>
                  <a:gd name="connsiteY44" fmla="*/ 5434803 h 9181457"/>
                  <a:gd name="connsiteX45" fmla="*/ 3629203 w 12970595"/>
                  <a:gd name="connsiteY45" fmla="*/ 5834794 h 9181457"/>
                  <a:gd name="connsiteX46" fmla="*/ 3982071 w 12970595"/>
                  <a:gd name="connsiteY46" fmla="*/ 6014212 h 9181457"/>
                  <a:gd name="connsiteX47" fmla="*/ 4002777 w 12970595"/>
                  <a:gd name="connsiteY47" fmla="*/ 6404820 h 9181457"/>
                  <a:gd name="connsiteX48" fmla="*/ 3674950 w 12970595"/>
                  <a:gd name="connsiteY48" fmla="*/ 6618101 h 9181457"/>
                  <a:gd name="connsiteX49" fmla="*/ 3326365 w 12970595"/>
                  <a:gd name="connsiteY49" fmla="*/ 6440775 h 9181457"/>
                  <a:gd name="connsiteX50" fmla="*/ 3305353 w 12970595"/>
                  <a:gd name="connsiteY50" fmla="*/ 6045526 h 9181457"/>
                  <a:gd name="connsiteX51" fmla="*/ 2948303 w 12970595"/>
                  <a:gd name="connsiteY51" fmla="*/ 5863966 h 9181457"/>
                  <a:gd name="connsiteX52" fmla="*/ 2612469 w 12970595"/>
                  <a:gd name="connsiteY52" fmla="*/ 6082399 h 9181457"/>
                  <a:gd name="connsiteX53" fmla="*/ 2633481 w 12970595"/>
                  <a:gd name="connsiteY53" fmla="*/ 6477648 h 9181457"/>
                  <a:gd name="connsiteX54" fmla="*/ 2305603 w 12970595"/>
                  <a:gd name="connsiteY54" fmla="*/ 6690929 h 9181457"/>
                  <a:gd name="connsiteX55" fmla="*/ 1952786 w 12970595"/>
                  <a:gd name="connsiteY55" fmla="*/ 6511461 h 9181457"/>
                  <a:gd name="connsiteX56" fmla="*/ 1620980 w 12970595"/>
                  <a:gd name="connsiteY56" fmla="*/ 6727292 h 9181457"/>
                  <a:gd name="connsiteX57" fmla="*/ 1268163 w 12970595"/>
                  <a:gd name="connsiteY57" fmla="*/ 6547824 h 9181457"/>
                  <a:gd name="connsiteX58" fmla="*/ 932380 w 12970595"/>
                  <a:gd name="connsiteY58" fmla="*/ 6766256 h 9181457"/>
                  <a:gd name="connsiteX59" fmla="*/ 953596 w 12970595"/>
                  <a:gd name="connsiteY59" fmla="*/ 7166300 h 9181457"/>
                  <a:gd name="connsiteX60" fmla="*/ 1306413 w 12970595"/>
                  <a:gd name="connsiteY60" fmla="*/ 7345717 h 9181457"/>
                  <a:gd name="connsiteX61" fmla="*/ 1327170 w 12970595"/>
                  <a:gd name="connsiteY61" fmla="*/ 7736274 h 9181457"/>
                  <a:gd name="connsiteX62" fmla="*/ 999343 w 12970595"/>
                  <a:gd name="connsiteY62" fmla="*/ 7949505 h 9181457"/>
                  <a:gd name="connsiteX63" fmla="*/ 646526 w 12970595"/>
                  <a:gd name="connsiteY63" fmla="*/ 7770036 h 9181457"/>
                  <a:gd name="connsiteX64" fmla="*/ 310742 w 12970595"/>
                  <a:gd name="connsiteY64" fmla="*/ 7988469 h 9181457"/>
                  <a:gd name="connsiteX65" fmla="*/ 331754 w 12970595"/>
                  <a:gd name="connsiteY65" fmla="*/ 8383769 h 9181457"/>
                  <a:gd name="connsiteX66" fmla="*/ 0 w 12970595"/>
                  <a:gd name="connsiteY66" fmla="*/ 8599753 h 9181457"/>
                  <a:gd name="connsiteX67" fmla="*/ 21267 w 12970595"/>
                  <a:gd name="connsiteY67" fmla="*/ 8999847 h 9181457"/>
                  <a:gd name="connsiteX68" fmla="*/ 378419 w 12970595"/>
                  <a:gd name="connsiteY68" fmla="*/ 9181458 h 9181457"/>
                  <a:gd name="connsiteX69" fmla="*/ 714202 w 12970595"/>
                  <a:gd name="connsiteY69" fmla="*/ 8963025 h 9181457"/>
                  <a:gd name="connsiteX70" fmla="*/ 693139 w 12970595"/>
                  <a:gd name="connsiteY70" fmla="*/ 8567674 h 9181457"/>
                  <a:gd name="connsiteX71" fmla="*/ 1021018 w 12970595"/>
                  <a:gd name="connsiteY71" fmla="*/ 8354393 h 9181457"/>
                  <a:gd name="connsiteX72" fmla="*/ 1369653 w 12970595"/>
                  <a:gd name="connsiteY72" fmla="*/ 8531770 h 9181457"/>
                  <a:gd name="connsiteX73" fmla="*/ 1390614 w 12970595"/>
                  <a:gd name="connsiteY73" fmla="*/ 8927019 h 9181457"/>
                  <a:gd name="connsiteX74" fmla="*/ 1747715 w 12970595"/>
                  <a:gd name="connsiteY74" fmla="*/ 9108681 h 9181457"/>
                  <a:gd name="connsiteX75" fmla="*/ 2083498 w 12970595"/>
                  <a:gd name="connsiteY75" fmla="*/ 8890248 h 9181457"/>
                  <a:gd name="connsiteX76" fmla="*/ 2062231 w 12970595"/>
                  <a:gd name="connsiteY76" fmla="*/ 8490154 h 9181457"/>
                  <a:gd name="connsiteX77" fmla="*/ 1709414 w 12970595"/>
                  <a:gd name="connsiteY77" fmla="*/ 8310737 h 9181457"/>
                  <a:gd name="connsiteX78" fmla="*/ 1688606 w 12970595"/>
                  <a:gd name="connsiteY78" fmla="*/ 7920129 h 9181457"/>
                  <a:gd name="connsiteX79" fmla="*/ 2020462 w 12970595"/>
                  <a:gd name="connsiteY79" fmla="*/ 7704297 h 9181457"/>
                  <a:gd name="connsiteX80" fmla="*/ 1999450 w 12970595"/>
                  <a:gd name="connsiteY80" fmla="*/ 7308997 h 9181457"/>
                  <a:gd name="connsiteX81" fmla="*/ 2327278 w 12970595"/>
                  <a:gd name="connsiteY81" fmla="*/ 7095715 h 9181457"/>
                  <a:gd name="connsiteX82" fmla="*/ 2675913 w 12970595"/>
                  <a:gd name="connsiteY82" fmla="*/ 7273093 h 9181457"/>
                  <a:gd name="connsiteX83" fmla="*/ 2696976 w 12970595"/>
                  <a:gd name="connsiteY83" fmla="*/ 7668393 h 9181457"/>
                  <a:gd name="connsiteX84" fmla="*/ 3053975 w 12970595"/>
                  <a:gd name="connsiteY84" fmla="*/ 7849902 h 9181457"/>
                  <a:gd name="connsiteX85" fmla="*/ 3389758 w 12970595"/>
                  <a:gd name="connsiteY85" fmla="*/ 7631469 h 9181457"/>
                  <a:gd name="connsiteX86" fmla="*/ 3368797 w 12970595"/>
                  <a:gd name="connsiteY86" fmla="*/ 7236220 h 9181457"/>
                  <a:gd name="connsiteX87" fmla="*/ 3696625 w 12970595"/>
                  <a:gd name="connsiteY87" fmla="*/ 7022990 h 9181457"/>
                  <a:gd name="connsiteX88" fmla="*/ 4049442 w 12970595"/>
                  <a:gd name="connsiteY88" fmla="*/ 7202356 h 9181457"/>
                  <a:gd name="connsiteX89" fmla="*/ 4385174 w 12970595"/>
                  <a:gd name="connsiteY89" fmla="*/ 6983975 h 9181457"/>
                  <a:gd name="connsiteX90" fmla="*/ 4364264 w 12970595"/>
                  <a:gd name="connsiteY90" fmla="*/ 6588726 h 9181457"/>
                  <a:gd name="connsiteX91" fmla="*/ 4696069 w 12970595"/>
                  <a:gd name="connsiteY91" fmla="*/ 6372894 h 9181457"/>
                  <a:gd name="connsiteX92" fmla="*/ 4675006 w 12970595"/>
                  <a:gd name="connsiteY92" fmla="*/ 5977543 h 9181457"/>
                  <a:gd name="connsiteX93" fmla="*/ 5002885 w 12970595"/>
                  <a:gd name="connsiteY93" fmla="*/ 5764262 h 9181457"/>
                  <a:gd name="connsiteX94" fmla="*/ 5351520 w 12970595"/>
                  <a:gd name="connsiteY94" fmla="*/ 5941640 h 9181457"/>
                  <a:gd name="connsiteX95" fmla="*/ 5372481 w 12970595"/>
                  <a:gd name="connsiteY95" fmla="*/ 6336889 h 9181457"/>
                  <a:gd name="connsiteX96" fmla="*/ 5729582 w 12970595"/>
                  <a:gd name="connsiteY96" fmla="*/ 6518499 h 9181457"/>
                  <a:gd name="connsiteX97" fmla="*/ 6065416 w 12970595"/>
                  <a:gd name="connsiteY97" fmla="*/ 6300066 h 9181457"/>
                  <a:gd name="connsiteX98" fmla="*/ 6044353 w 12970595"/>
                  <a:gd name="connsiteY98" fmla="*/ 5904716 h 9181457"/>
                  <a:gd name="connsiteX99" fmla="*/ 6376158 w 12970595"/>
                  <a:gd name="connsiteY99" fmla="*/ 5688884 h 9181457"/>
                  <a:gd name="connsiteX100" fmla="*/ 6355197 w 12970595"/>
                  <a:gd name="connsiteY100" fmla="*/ 5293635 h 9181457"/>
                  <a:gd name="connsiteX101" fmla="*/ 6683025 w 12970595"/>
                  <a:gd name="connsiteY101" fmla="*/ 5080354 h 9181457"/>
                  <a:gd name="connsiteX102" fmla="*/ 7035740 w 12970595"/>
                  <a:gd name="connsiteY102" fmla="*/ 5259771 h 9181457"/>
                  <a:gd name="connsiteX103" fmla="*/ 7367647 w 12970595"/>
                  <a:gd name="connsiteY103" fmla="*/ 5043889 h 9181457"/>
                  <a:gd name="connsiteX104" fmla="*/ 7720464 w 12970595"/>
                  <a:gd name="connsiteY104" fmla="*/ 5223408 h 9181457"/>
                  <a:gd name="connsiteX105" fmla="*/ 8056299 w 12970595"/>
                  <a:gd name="connsiteY105" fmla="*/ 5004976 h 9181457"/>
                  <a:gd name="connsiteX106" fmla="*/ 8035236 w 12970595"/>
                  <a:gd name="connsiteY106" fmla="*/ 4609624 h 9181457"/>
                  <a:gd name="connsiteX107" fmla="*/ 8367092 w 12970595"/>
                  <a:gd name="connsiteY107" fmla="*/ 4393793 h 9181457"/>
                  <a:gd name="connsiteX108" fmla="*/ 8346131 w 12970595"/>
                  <a:gd name="connsiteY108" fmla="*/ 3998595 h 9181457"/>
                  <a:gd name="connsiteX109" fmla="*/ 8673958 w 12970595"/>
                  <a:gd name="connsiteY109" fmla="*/ 3785364 h 9181457"/>
                  <a:gd name="connsiteX110" fmla="*/ 9026724 w 12970595"/>
                  <a:gd name="connsiteY110" fmla="*/ 3964782 h 9181457"/>
                  <a:gd name="connsiteX111" fmla="*/ 9362559 w 12970595"/>
                  <a:gd name="connsiteY111" fmla="*/ 3746349 h 9181457"/>
                  <a:gd name="connsiteX112" fmla="*/ 9341342 w 12970595"/>
                  <a:gd name="connsiteY112" fmla="*/ 3346408 h 9181457"/>
                  <a:gd name="connsiteX113" fmla="*/ 8988474 w 12970595"/>
                  <a:gd name="connsiteY113" fmla="*/ 3166940 h 9181457"/>
                  <a:gd name="connsiteX114" fmla="*/ 8967717 w 12970595"/>
                  <a:gd name="connsiteY114" fmla="*/ 2776382 h 9181457"/>
                  <a:gd name="connsiteX115" fmla="*/ 9295545 w 12970595"/>
                  <a:gd name="connsiteY115" fmla="*/ 2563152 h 9181457"/>
                  <a:gd name="connsiteX116" fmla="*/ 9644231 w 12970595"/>
                  <a:gd name="connsiteY116" fmla="*/ 2740428 h 9181457"/>
                  <a:gd name="connsiteX117" fmla="*/ 9665192 w 12970595"/>
                  <a:gd name="connsiteY117" fmla="*/ 3135779 h 9181457"/>
                  <a:gd name="connsiteX118" fmla="*/ 10022191 w 12970595"/>
                  <a:gd name="connsiteY118" fmla="*/ 3317287 h 9181457"/>
                  <a:gd name="connsiteX119" fmla="*/ 10358076 w 12970595"/>
                  <a:gd name="connsiteY119" fmla="*/ 3098906 h 9181457"/>
                  <a:gd name="connsiteX120" fmla="*/ 10337115 w 12970595"/>
                  <a:gd name="connsiteY120" fmla="*/ 2703708 h 9181457"/>
                  <a:gd name="connsiteX121" fmla="*/ 10664993 w 12970595"/>
                  <a:gd name="connsiteY121" fmla="*/ 2490426 h 9181457"/>
                  <a:gd name="connsiteX122" fmla="*/ 11017709 w 12970595"/>
                  <a:gd name="connsiteY122" fmla="*/ 2669844 h 9181457"/>
                  <a:gd name="connsiteX123" fmla="*/ 11349564 w 12970595"/>
                  <a:gd name="connsiteY123" fmla="*/ 2453961 h 9181457"/>
                  <a:gd name="connsiteX124" fmla="*/ 11702382 w 12970595"/>
                  <a:gd name="connsiteY124" fmla="*/ 2633532 h 9181457"/>
                  <a:gd name="connsiteX125" fmla="*/ 12038165 w 12970595"/>
                  <a:gd name="connsiteY125" fmla="*/ 2415099 h 9181457"/>
                  <a:gd name="connsiteX126" fmla="*/ 12016949 w 12970595"/>
                  <a:gd name="connsiteY126" fmla="*/ 2015005 h 9181457"/>
                  <a:gd name="connsiteX127" fmla="*/ 11664081 w 12970595"/>
                  <a:gd name="connsiteY127" fmla="*/ 1835639 h 9181457"/>
                  <a:gd name="connsiteX128" fmla="*/ 11643324 w 12970595"/>
                  <a:gd name="connsiteY128" fmla="*/ 1444980 h 9181457"/>
                  <a:gd name="connsiteX129" fmla="*/ 11971151 w 12970595"/>
                  <a:gd name="connsiteY129" fmla="*/ 1231749 h 9181457"/>
                  <a:gd name="connsiteX130" fmla="*/ 12324070 w 12970595"/>
                  <a:gd name="connsiteY130" fmla="*/ 1411269 h 9181457"/>
                  <a:gd name="connsiteX131" fmla="*/ 12659803 w 12970595"/>
                  <a:gd name="connsiteY131" fmla="*/ 1192887 h 9181457"/>
                  <a:gd name="connsiteX132" fmla="*/ 12638790 w 12970595"/>
                  <a:gd name="connsiteY132" fmla="*/ 797485 h 9181457"/>
                  <a:gd name="connsiteX133" fmla="*/ 12970596 w 12970595"/>
                  <a:gd name="connsiteY133" fmla="*/ 581654 h 9181457"/>
                  <a:gd name="connsiteX134" fmla="*/ 12949380 w 12970595"/>
                  <a:gd name="connsiteY134" fmla="*/ 181611 h 9181457"/>
                  <a:gd name="connsiteX135" fmla="*/ 11974925 w 12970595"/>
                  <a:gd name="connsiteY135" fmla="*/ 1224405 h 9181457"/>
                  <a:gd name="connsiteX136" fmla="*/ 11964572 w 12970595"/>
                  <a:gd name="connsiteY136" fmla="*/ 1029127 h 9181457"/>
                  <a:gd name="connsiteX137" fmla="*/ 11954219 w 12970595"/>
                  <a:gd name="connsiteY137" fmla="*/ 833848 h 9181457"/>
                  <a:gd name="connsiteX138" fmla="*/ 12282047 w 12970595"/>
                  <a:gd name="connsiteY138" fmla="*/ 620618 h 9181457"/>
                  <a:gd name="connsiteX139" fmla="*/ 12456313 w 12970595"/>
                  <a:gd name="connsiteY139" fmla="*/ 709306 h 9181457"/>
                  <a:gd name="connsiteX140" fmla="*/ 12630631 w 12970595"/>
                  <a:gd name="connsiteY140" fmla="*/ 797944 h 9181457"/>
                  <a:gd name="connsiteX141" fmla="*/ 12651438 w 12970595"/>
                  <a:gd name="connsiteY141" fmla="*/ 1188552 h 9181457"/>
                  <a:gd name="connsiteX142" fmla="*/ 12323611 w 12970595"/>
                  <a:gd name="connsiteY142" fmla="*/ 1401783 h 9181457"/>
                  <a:gd name="connsiteX143" fmla="*/ 11974925 w 12970595"/>
                  <a:gd name="connsiteY143" fmla="*/ 1224405 h 9181457"/>
                  <a:gd name="connsiteX144" fmla="*/ 11353338 w 12970595"/>
                  <a:gd name="connsiteY144" fmla="*/ 2446668 h 9181457"/>
                  <a:gd name="connsiteX145" fmla="*/ 11342935 w 12970595"/>
                  <a:gd name="connsiteY145" fmla="*/ 2251441 h 9181457"/>
                  <a:gd name="connsiteX146" fmla="*/ 11332582 w 12970595"/>
                  <a:gd name="connsiteY146" fmla="*/ 2056213 h 9181457"/>
                  <a:gd name="connsiteX147" fmla="*/ 11660410 w 12970595"/>
                  <a:gd name="connsiteY147" fmla="*/ 1842983 h 9181457"/>
                  <a:gd name="connsiteX148" fmla="*/ 12009044 w 12970595"/>
                  <a:gd name="connsiteY148" fmla="*/ 2020207 h 9181457"/>
                  <a:gd name="connsiteX149" fmla="*/ 12029801 w 12970595"/>
                  <a:gd name="connsiteY149" fmla="*/ 2410816 h 9181457"/>
                  <a:gd name="connsiteX150" fmla="*/ 11701974 w 12970595"/>
                  <a:gd name="connsiteY150" fmla="*/ 2624046 h 9181457"/>
                  <a:gd name="connsiteX151" fmla="*/ 11353338 w 12970595"/>
                  <a:gd name="connsiteY151" fmla="*/ 2446668 h 9181457"/>
                  <a:gd name="connsiteX152" fmla="*/ 10668665 w 12970595"/>
                  <a:gd name="connsiteY152" fmla="*/ 2483133 h 9181457"/>
                  <a:gd name="connsiteX153" fmla="*/ 10658262 w 12970595"/>
                  <a:gd name="connsiteY153" fmla="*/ 2287855 h 9181457"/>
                  <a:gd name="connsiteX154" fmla="*/ 10647858 w 12970595"/>
                  <a:gd name="connsiteY154" fmla="*/ 2092525 h 9181457"/>
                  <a:gd name="connsiteX155" fmla="*/ 10975736 w 12970595"/>
                  <a:gd name="connsiteY155" fmla="*/ 1879244 h 9181457"/>
                  <a:gd name="connsiteX156" fmla="*/ 11150104 w 12970595"/>
                  <a:gd name="connsiteY156" fmla="*/ 1967933 h 9181457"/>
                  <a:gd name="connsiteX157" fmla="*/ 11324371 w 12970595"/>
                  <a:gd name="connsiteY157" fmla="*/ 2056621 h 9181457"/>
                  <a:gd name="connsiteX158" fmla="*/ 11334775 w 12970595"/>
                  <a:gd name="connsiteY158" fmla="*/ 2251849 h 9181457"/>
                  <a:gd name="connsiteX159" fmla="*/ 11345128 w 12970595"/>
                  <a:gd name="connsiteY159" fmla="*/ 2447077 h 9181457"/>
                  <a:gd name="connsiteX160" fmla="*/ 11017249 w 12970595"/>
                  <a:gd name="connsiteY160" fmla="*/ 2660358 h 9181457"/>
                  <a:gd name="connsiteX161" fmla="*/ 10668665 w 12970595"/>
                  <a:gd name="connsiteY161" fmla="*/ 2483133 h 9181457"/>
                  <a:gd name="connsiteX162" fmla="*/ 9673198 w 12970595"/>
                  <a:gd name="connsiteY162" fmla="*/ 3130628 h 9181457"/>
                  <a:gd name="connsiteX163" fmla="*/ 9652391 w 12970595"/>
                  <a:gd name="connsiteY163" fmla="*/ 2739969 h 9181457"/>
                  <a:gd name="connsiteX164" fmla="*/ 9980218 w 12970595"/>
                  <a:gd name="connsiteY164" fmla="*/ 2526738 h 9181457"/>
                  <a:gd name="connsiteX165" fmla="*/ 10154586 w 12970595"/>
                  <a:gd name="connsiteY165" fmla="*/ 2615427 h 9181457"/>
                  <a:gd name="connsiteX166" fmla="*/ 10328904 w 12970595"/>
                  <a:gd name="connsiteY166" fmla="*/ 2704116 h 9181457"/>
                  <a:gd name="connsiteX167" fmla="*/ 10349610 w 12970595"/>
                  <a:gd name="connsiteY167" fmla="*/ 3094622 h 9181457"/>
                  <a:gd name="connsiteX168" fmla="*/ 10021783 w 12970595"/>
                  <a:gd name="connsiteY168" fmla="*/ 3307852 h 9181457"/>
                  <a:gd name="connsiteX169" fmla="*/ 9673198 w 12970595"/>
                  <a:gd name="connsiteY169" fmla="*/ 3130628 h 9181457"/>
                  <a:gd name="connsiteX170" fmla="*/ 9299319 w 12970595"/>
                  <a:gd name="connsiteY170" fmla="*/ 2555859 h 9181457"/>
                  <a:gd name="connsiteX171" fmla="*/ 9288914 w 12970595"/>
                  <a:gd name="connsiteY171" fmla="*/ 2360581 h 9181457"/>
                  <a:gd name="connsiteX172" fmla="*/ 9278510 w 12970595"/>
                  <a:gd name="connsiteY172" fmla="*/ 2165251 h 9181457"/>
                  <a:gd name="connsiteX173" fmla="*/ 9606338 w 12970595"/>
                  <a:gd name="connsiteY173" fmla="*/ 1952020 h 9181457"/>
                  <a:gd name="connsiteX174" fmla="*/ 9780655 w 12970595"/>
                  <a:gd name="connsiteY174" fmla="*/ 2040709 h 9181457"/>
                  <a:gd name="connsiteX175" fmla="*/ 9954973 w 12970595"/>
                  <a:gd name="connsiteY175" fmla="*/ 2129398 h 9181457"/>
                  <a:gd name="connsiteX176" fmla="*/ 9965377 w 12970595"/>
                  <a:gd name="connsiteY176" fmla="*/ 2324626 h 9181457"/>
                  <a:gd name="connsiteX177" fmla="*/ 9975730 w 12970595"/>
                  <a:gd name="connsiteY177" fmla="*/ 2519904 h 9181457"/>
                  <a:gd name="connsiteX178" fmla="*/ 9647903 w 12970595"/>
                  <a:gd name="connsiteY178" fmla="*/ 2733135 h 9181457"/>
                  <a:gd name="connsiteX179" fmla="*/ 9299319 w 12970595"/>
                  <a:gd name="connsiteY179" fmla="*/ 2555859 h 9181457"/>
                  <a:gd name="connsiteX180" fmla="*/ 8677681 w 12970595"/>
                  <a:gd name="connsiteY180" fmla="*/ 3778173 h 9181457"/>
                  <a:gd name="connsiteX181" fmla="*/ 8667277 w 12970595"/>
                  <a:gd name="connsiteY181" fmla="*/ 3582895 h 9181457"/>
                  <a:gd name="connsiteX182" fmla="*/ 8656822 w 12970595"/>
                  <a:gd name="connsiteY182" fmla="*/ 3387565 h 9181457"/>
                  <a:gd name="connsiteX183" fmla="*/ 8984700 w 12970595"/>
                  <a:gd name="connsiteY183" fmla="*/ 3174284 h 9181457"/>
                  <a:gd name="connsiteX184" fmla="*/ 9333335 w 12970595"/>
                  <a:gd name="connsiteY184" fmla="*/ 3351661 h 9181457"/>
                  <a:gd name="connsiteX185" fmla="*/ 9354092 w 12970595"/>
                  <a:gd name="connsiteY185" fmla="*/ 3742116 h 9181457"/>
                  <a:gd name="connsiteX186" fmla="*/ 9026214 w 12970595"/>
                  <a:gd name="connsiteY186" fmla="*/ 3955398 h 9181457"/>
                  <a:gd name="connsiteX187" fmla="*/ 8677681 w 12970595"/>
                  <a:gd name="connsiteY187" fmla="*/ 3778173 h 9181457"/>
                  <a:gd name="connsiteX188" fmla="*/ 8474395 w 12970595"/>
                  <a:gd name="connsiteY188" fmla="*/ 3299386 h 9181457"/>
                  <a:gd name="connsiteX189" fmla="*/ 8648764 w 12970595"/>
                  <a:gd name="connsiteY189" fmla="*/ 3388024 h 9181457"/>
                  <a:gd name="connsiteX190" fmla="*/ 8659117 w 12970595"/>
                  <a:gd name="connsiteY190" fmla="*/ 3583405 h 9181457"/>
                  <a:gd name="connsiteX191" fmla="*/ 8669521 w 12970595"/>
                  <a:gd name="connsiteY191" fmla="*/ 3778632 h 9181457"/>
                  <a:gd name="connsiteX192" fmla="*/ 8341694 w 12970595"/>
                  <a:gd name="connsiteY192" fmla="*/ 3991863 h 9181457"/>
                  <a:gd name="connsiteX193" fmla="*/ 8167376 w 12970595"/>
                  <a:gd name="connsiteY193" fmla="*/ 3903225 h 9181457"/>
                  <a:gd name="connsiteX194" fmla="*/ 7993059 w 12970595"/>
                  <a:gd name="connsiteY194" fmla="*/ 3814536 h 9181457"/>
                  <a:gd name="connsiteX195" fmla="*/ 7982706 w 12970595"/>
                  <a:gd name="connsiteY195" fmla="*/ 3619258 h 9181457"/>
                  <a:gd name="connsiteX196" fmla="*/ 7972353 w 12970595"/>
                  <a:gd name="connsiteY196" fmla="*/ 3423979 h 9181457"/>
                  <a:gd name="connsiteX197" fmla="*/ 8300180 w 12970595"/>
                  <a:gd name="connsiteY197" fmla="*/ 3210749 h 9181457"/>
                  <a:gd name="connsiteX198" fmla="*/ 8474395 w 12970595"/>
                  <a:gd name="connsiteY198" fmla="*/ 3299386 h 9181457"/>
                  <a:gd name="connsiteX199" fmla="*/ 8358626 w 12970595"/>
                  <a:gd name="connsiteY199" fmla="*/ 4389662 h 9181457"/>
                  <a:gd name="connsiteX200" fmla="*/ 8030799 w 12970595"/>
                  <a:gd name="connsiteY200" fmla="*/ 4602892 h 9181457"/>
                  <a:gd name="connsiteX201" fmla="*/ 7856532 w 12970595"/>
                  <a:gd name="connsiteY201" fmla="*/ 4514255 h 9181457"/>
                  <a:gd name="connsiteX202" fmla="*/ 7682265 w 12970595"/>
                  <a:gd name="connsiteY202" fmla="*/ 4425617 h 9181457"/>
                  <a:gd name="connsiteX203" fmla="*/ 7661457 w 12970595"/>
                  <a:gd name="connsiteY203" fmla="*/ 4035009 h 9181457"/>
                  <a:gd name="connsiteX204" fmla="*/ 7989285 w 12970595"/>
                  <a:gd name="connsiteY204" fmla="*/ 3821778 h 9181457"/>
                  <a:gd name="connsiteX205" fmla="*/ 8163653 w 12970595"/>
                  <a:gd name="connsiteY205" fmla="*/ 3910467 h 9181457"/>
                  <a:gd name="connsiteX206" fmla="*/ 8337971 w 12970595"/>
                  <a:gd name="connsiteY206" fmla="*/ 3999105 h 9181457"/>
                  <a:gd name="connsiteX207" fmla="*/ 8358626 w 12970595"/>
                  <a:gd name="connsiteY207" fmla="*/ 4389662 h 9181457"/>
                  <a:gd name="connsiteX208" fmla="*/ 7653196 w 12970595"/>
                  <a:gd name="connsiteY208" fmla="*/ 4035519 h 9181457"/>
                  <a:gd name="connsiteX209" fmla="*/ 7674054 w 12970595"/>
                  <a:gd name="connsiteY209" fmla="*/ 4426076 h 9181457"/>
                  <a:gd name="connsiteX210" fmla="*/ 7346125 w 12970595"/>
                  <a:gd name="connsiteY210" fmla="*/ 4639357 h 9181457"/>
                  <a:gd name="connsiteX211" fmla="*/ 6997490 w 12970595"/>
                  <a:gd name="connsiteY211" fmla="*/ 4461980 h 9181457"/>
                  <a:gd name="connsiteX212" fmla="*/ 6976784 w 12970595"/>
                  <a:gd name="connsiteY212" fmla="*/ 4071473 h 9181457"/>
                  <a:gd name="connsiteX213" fmla="*/ 7304714 w 12970595"/>
                  <a:gd name="connsiteY213" fmla="*/ 3858192 h 9181457"/>
                  <a:gd name="connsiteX214" fmla="*/ 7653196 w 12970595"/>
                  <a:gd name="connsiteY214" fmla="*/ 4035519 h 9181457"/>
                  <a:gd name="connsiteX215" fmla="*/ 6794255 w 12970595"/>
                  <a:gd name="connsiteY215" fmla="*/ 3983244 h 9181457"/>
                  <a:gd name="connsiteX216" fmla="*/ 6968573 w 12970595"/>
                  <a:gd name="connsiteY216" fmla="*/ 4071933 h 9181457"/>
                  <a:gd name="connsiteX217" fmla="*/ 6989381 w 12970595"/>
                  <a:gd name="connsiteY217" fmla="*/ 4462439 h 9181457"/>
                  <a:gd name="connsiteX218" fmla="*/ 6661554 w 12970595"/>
                  <a:gd name="connsiteY218" fmla="*/ 4675669 h 9181457"/>
                  <a:gd name="connsiteX219" fmla="*/ 6312918 w 12970595"/>
                  <a:gd name="connsiteY219" fmla="*/ 4498445 h 9181457"/>
                  <a:gd name="connsiteX220" fmla="*/ 6301342 w 12970595"/>
                  <a:gd name="connsiteY220" fmla="*/ 4280624 h 9181457"/>
                  <a:gd name="connsiteX221" fmla="*/ 6292162 w 12970595"/>
                  <a:gd name="connsiteY221" fmla="*/ 4107836 h 9181457"/>
                  <a:gd name="connsiteX222" fmla="*/ 6619989 w 12970595"/>
                  <a:gd name="connsiteY222" fmla="*/ 3894606 h 9181457"/>
                  <a:gd name="connsiteX223" fmla="*/ 6794255 w 12970595"/>
                  <a:gd name="connsiteY223" fmla="*/ 3983244 h 9181457"/>
                  <a:gd name="connsiteX224" fmla="*/ 6309093 w 12970595"/>
                  <a:gd name="connsiteY224" fmla="*/ 4505738 h 9181457"/>
                  <a:gd name="connsiteX225" fmla="*/ 6657780 w 12970595"/>
                  <a:gd name="connsiteY225" fmla="*/ 4683013 h 9181457"/>
                  <a:gd name="connsiteX226" fmla="*/ 6678486 w 12970595"/>
                  <a:gd name="connsiteY226" fmla="*/ 5073723 h 9181457"/>
                  <a:gd name="connsiteX227" fmla="*/ 6350761 w 12970595"/>
                  <a:gd name="connsiteY227" fmla="*/ 5286903 h 9181457"/>
                  <a:gd name="connsiteX228" fmla="*/ 6176392 w 12970595"/>
                  <a:gd name="connsiteY228" fmla="*/ 5198214 h 9181457"/>
                  <a:gd name="connsiteX229" fmla="*/ 6002074 w 12970595"/>
                  <a:gd name="connsiteY229" fmla="*/ 5109576 h 9181457"/>
                  <a:gd name="connsiteX230" fmla="*/ 5981318 w 12970595"/>
                  <a:gd name="connsiteY230" fmla="*/ 4718968 h 9181457"/>
                  <a:gd name="connsiteX231" fmla="*/ 6309093 w 12970595"/>
                  <a:gd name="connsiteY231" fmla="*/ 4505738 h 9181457"/>
                  <a:gd name="connsiteX232" fmla="*/ 5973106 w 12970595"/>
                  <a:gd name="connsiteY232" fmla="*/ 4719376 h 9181457"/>
                  <a:gd name="connsiteX233" fmla="*/ 5993863 w 12970595"/>
                  <a:gd name="connsiteY233" fmla="*/ 5109984 h 9181457"/>
                  <a:gd name="connsiteX234" fmla="*/ 5666036 w 12970595"/>
                  <a:gd name="connsiteY234" fmla="*/ 5323215 h 9181457"/>
                  <a:gd name="connsiteX235" fmla="*/ 5317401 w 12970595"/>
                  <a:gd name="connsiteY235" fmla="*/ 5145888 h 9181457"/>
                  <a:gd name="connsiteX236" fmla="*/ 5296644 w 12970595"/>
                  <a:gd name="connsiteY236" fmla="*/ 4755331 h 9181457"/>
                  <a:gd name="connsiteX237" fmla="*/ 5624522 w 12970595"/>
                  <a:gd name="connsiteY237" fmla="*/ 4542050 h 9181457"/>
                  <a:gd name="connsiteX238" fmla="*/ 5973106 w 12970595"/>
                  <a:gd name="connsiteY238" fmla="*/ 4719376 h 9181457"/>
                  <a:gd name="connsiteX239" fmla="*/ 7371370 w 12970595"/>
                  <a:gd name="connsiteY239" fmla="*/ 5036748 h 9181457"/>
                  <a:gd name="connsiteX240" fmla="*/ 7350613 w 12970595"/>
                  <a:gd name="connsiteY240" fmla="*/ 4646242 h 9181457"/>
                  <a:gd name="connsiteX241" fmla="*/ 7678542 w 12970595"/>
                  <a:gd name="connsiteY241" fmla="*/ 4432961 h 9181457"/>
                  <a:gd name="connsiteX242" fmla="*/ 7852758 w 12970595"/>
                  <a:gd name="connsiteY242" fmla="*/ 4521650 h 9181457"/>
                  <a:gd name="connsiteX243" fmla="*/ 8027075 w 12970595"/>
                  <a:gd name="connsiteY243" fmla="*/ 4610287 h 9181457"/>
                  <a:gd name="connsiteX244" fmla="*/ 8047935 w 12970595"/>
                  <a:gd name="connsiteY244" fmla="*/ 5000845 h 9181457"/>
                  <a:gd name="connsiteX245" fmla="*/ 7720005 w 12970595"/>
                  <a:gd name="connsiteY245" fmla="*/ 5214126 h 9181457"/>
                  <a:gd name="connsiteX246" fmla="*/ 7371370 w 12970595"/>
                  <a:gd name="connsiteY246" fmla="*/ 5036748 h 9181457"/>
                  <a:gd name="connsiteX247" fmla="*/ 6686748 w 12970595"/>
                  <a:gd name="connsiteY247" fmla="*/ 5073162 h 9181457"/>
                  <a:gd name="connsiteX248" fmla="*/ 6665991 w 12970595"/>
                  <a:gd name="connsiteY248" fmla="*/ 4682554 h 9181457"/>
                  <a:gd name="connsiteX249" fmla="*/ 6993818 w 12970595"/>
                  <a:gd name="connsiteY249" fmla="*/ 4469324 h 9181457"/>
                  <a:gd name="connsiteX250" fmla="*/ 7342351 w 12970595"/>
                  <a:gd name="connsiteY250" fmla="*/ 4646650 h 9181457"/>
                  <a:gd name="connsiteX251" fmla="*/ 7362649 w 12970595"/>
                  <a:gd name="connsiteY251" fmla="*/ 5027721 h 9181457"/>
                  <a:gd name="connsiteX252" fmla="*/ 7363210 w 12970595"/>
                  <a:gd name="connsiteY252" fmla="*/ 5037207 h 9181457"/>
                  <a:gd name="connsiteX253" fmla="*/ 7035332 w 12970595"/>
                  <a:gd name="connsiteY253" fmla="*/ 5250489 h 9181457"/>
                  <a:gd name="connsiteX254" fmla="*/ 6686748 w 12970595"/>
                  <a:gd name="connsiteY254" fmla="*/ 5073162 h 9181457"/>
                  <a:gd name="connsiteX255" fmla="*/ 6367692 w 12970595"/>
                  <a:gd name="connsiteY255" fmla="*/ 5684702 h 9181457"/>
                  <a:gd name="connsiteX256" fmla="*/ 6039865 w 12970595"/>
                  <a:gd name="connsiteY256" fmla="*/ 5897932 h 9181457"/>
                  <a:gd name="connsiteX257" fmla="*/ 5865599 w 12970595"/>
                  <a:gd name="connsiteY257" fmla="*/ 5809294 h 9181457"/>
                  <a:gd name="connsiteX258" fmla="*/ 5691332 w 12970595"/>
                  <a:gd name="connsiteY258" fmla="*/ 5720657 h 9181457"/>
                  <a:gd name="connsiteX259" fmla="*/ 5680928 w 12970595"/>
                  <a:gd name="connsiteY259" fmla="*/ 5525379 h 9181457"/>
                  <a:gd name="connsiteX260" fmla="*/ 5670473 w 12970595"/>
                  <a:gd name="connsiteY260" fmla="*/ 5330049 h 9181457"/>
                  <a:gd name="connsiteX261" fmla="*/ 5998300 w 12970595"/>
                  <a:gd name="connsiteY261" fmla="*/ 5116818 h 9181457"/>
                  <a:gd name="connsiteX262" fmla="*/ 6172669 w 12970595"/>
                  <a:gd name="connsiteY262" fmla="*/ 5205507 h 9181457"/>
                  <a:gd name="connsiteX263" fmla="*/ 6346987 w 12970595"/>
                  <a:gd name="connsiteY263" fmla="*/ 5294145 h 9181457"/>
                  <a:gd name="connsiteX264" fmla="*/ 6367692 w 12970595"/>
                  <a:gd name="connsiteY264" fmla="*/ 5684702 h 9181457"/>
                  <a:gd name="connsiteX265" fmla="*/ 5380437 w 12970595"/>
                  <a:gd name="connsiteY265" fmla="*/ 6331789 h 9181457"/>
                  <a:gd name="connsiteX266" fmla="*/ 5359680 w 12970595"/>
                  <a:gd name="connsiteY266" fmla="*/ 5941282 h 9181457"/>
                  <a:gd name="connsiteX267" fmla="*/ 5687507 w 12970595"/>
                  <a:gd name="connsiteY267" fmla="*/ 5728001 h 9181457"/>
                  <a:gd name="connsiteX268" fmla="*/ 5861825 w 12970595"/>
                  <a:gd name="connsiteY268" fmla="*/ 5816588 h 9181457"/>
                  <a:gd name="connsiteX269" fmla="*/ 6036092 w 12970595"/>
                  <a:gd name="connsiteY269" fmla="*/ 5905226 h 9181457"/>
                  <a:gd name="connsiteX270" fmla="*/ 6056899 w 12970595"/>
                  <a:gd name="connsiteY270" fmla="*/ 6295782 h 9181457"/>
                  <a:gd name="connsiteX271" fmla="*/ 5729072 w 12970595"/>
                  <a:gd name="connsiteY271" fmla="*/ 6509064 h 9181457"/>
                  <a:gd name="connsiteX272" fmla="*/ 5380437 w 12970595"/>
                  <a:gd name="connsiteY272" fmla="*/ 6331789 h 9181457"/>
                  <a:gd name="connsiteX273" fmla="*/ 5006608 w 12970595"/>
                  <a:gd name="connsiteY273" fmla="*/ 5757071 h 9181457"/>
                  <a:gd name="connsiteX274" fmla="*/ 4996204 w 12970595"/>
                  <a:gd name="connsiteY274" fmla="*/ 5561741 h 9181457"/>
                  <a:gd name="connsiteX275" fmla="*/ 4985800 w 12970595"/>
                  <a:gd name="connsiteY275" fmla="*/ 5366463 h 9181457"/>
                  <a:gd name="connsiteX276" fmla="*/ 5313627 w 12970595"/>
                  <a:gd name="connsiteY276" fmla="*/ 5153232 h 9181457"/>
                  <a:gd name="connsiteX277" fmla="*/ 5662262 w 12970595"/>
                  <a:gd name="connsiteY277" fmla="*/ 5330610 h 9181457"/>
                  <a:gd name="connsiteX278" fmla="*/ 5672666 w 12970595"/>
                  <a:gd name="connsiteY278" fmla="*/ 5525837 h 9181457"/>
                  <a:gd name="connsiteX279" fmla="*/ 5683070 w 12970595"/>
                  <a:gd name="connsiteY279" fmla="*/ 5721218 h 9181457"/>
                  <a:gd name="connsiteX280" fmla="*/ 5355243 w 12970595"/>
                  <a:gd name="connsiteY280" fmla="*/ 5934448 h 9181457"/>
                  <a:gd name="connsiteX281" fmla="*/ 5006608 w 12970595"/>
                  <a:gd name="connsiteY281" fmla="*/ 5757071 h 9181457"/>
                  <a:gd name="connsiteX282" fmla="*/ 4803322 w 12970595"/>
                  <a:gd name="connsiteY282" fmla="*/ 5278233 h 9181457"/>
                  <a:gd name="connsiteX283" fmla="*/ 4977640 w 12970595"/>
                  <a:gd name="connsiteY283" fmla="*/ 5366871 h 9181457"/>
                  <a:gd name="connsiteX284" fmla="*/ 4988044 w 12970595"/>
                  <a:gd name="connsiteY284" fmla="*/ 5562149 h 9181457"/>
                  <a:gd name="connsiteX285" fmla="*/ 4998448 w 12970595"/>
                  <a:gd name="connsiteY285" fmla="*/ 5757377 h 9181457"/>
                  <a:gd name="connsiteX286" fmla="*/ 4670569 w 12970595"/>
                  <a:gd name="connsiteY286" fmla="*/ 5970658 h 9181457"/>
                  <a:gd name="connsiteX287" fmla="*/ 4496252 w 12970595"/>
                  <a:gd name="connsiteY287" fmla="*/ 5882020 h 9181457"/>
                  <a:gd name="connsiteX288" fmla="*/ 4321934 w 12970595"/>
                  <a:gd name="connsiteY288" fmla="*/ 5793331 h 9181457"/>
                  <a:gd name="connsiteX289" fmla="*/ 4311581 w 12970595"/>
                  <a:gd name="connsiteY289" fmla="*/ 5598053 h 9181457"/>
                  <a:gd name="connsiteX290" fmla="*/ 4301228 w 12970595"/>
                  <a:gd name="connsiteY290" fmla="*/ 5402775 h 9181457"/>
                  <a:gd name="connsiteX291" fmla="*/ 4629106 w 12970595"/>
                  <a:gd name="connsiteY291" fmla="*/ 5189493 h 9181457"/>
                  <a:gd name="connsiteX292" fmla="*/ 4803322 w 12970595"/>
                  <a:gd name="connsiteY292" fmla="*/ 5278233 h 9181457"/>
                  <a:gd name="connsiteX293" fmla="*/ 3700399 w 12970595"/>
                  <a:gd name="connsiteY293" fmla="*/ 7015748 h 9181457"/>
                  <a:gd name="connsiteX294" fmla="*/ 3689944 w 12970595"/>
                  <a:gd name="connsiteY294" fmla="*/ 6820469 h 9181457"/>
                  <a:gd name="connsiteX295" fmla="*/ 3679539 w 12970595"/>
                  <a:gd name="connsiteY295" fmla="*/ 6625139 h 9181457"/>
                  <a:gd name="connsiteX296" fmla="*/ 4007367 w 12970595"/>
                  <a:gd name="connsiteY296" fmla="*/ 6411858 h 9181457"/>
                  <a:gd name="connsiteX297" fmla="*/ 4181735 w 12970595"/>
                  <a:gd name="connsiteY297" fmla="*/ 6500547 h 9181457"/>
                  <a:gd name="connsiteX298" fmla="*/ 4356053 w 12970595"/>
                  <a:gd name="connsiteY298" fmla="*/ 6589185 h 9181457"/>
                  <a:gd name="connsiteX299" fmla="*/ 4376708 w 12970595"/>
                  <a:gd name="connsiteY299" fmla="*/ 6979691 h 9181457"/>
                  <a:gd name="connsiteX300" fmla="*/ 4048881 w 12970595"/>
                  <a:gd name="connsiteY300" fmla="*/ 7192921 h 9181457"/>
                  <a:gd name="connsiteX301" fmla="*/ 3700399 w 12970595"/>
                  <a:gd name="connsiteY301" fmla="*/ 7015748 h 9181457"/>
                  <a:gd name="connsiteX302" fmla="*/ 2704881 w 12970595"/>
                  <a:gd name="connsiteY302" fmla="*/ 7663242 h 9181457"/>
                  <a:gd name="connsiteX303" fmla="*/ 2684022 w 12970595"/>
                  <a:gd name="connsiteY303" fmla="*/ 7272634 h 9181457"/>
                  <a:gd name="connsiteX304" fmla="*/ 3011900 w 12970595"/>
                  <a:gd name="connsiteY304" fmla="*/ 7059352 h 9181457"/>
                  <a:gd name="connsiteX305" fmla="*/ 3186269 w 12970595"/>
                  <a:gd name="connsiteY305" fmla="*/ 7148041 h 9181457"/>
                  <a:gd name="connsiteX306" fmla="*/ 3360586 w 12970595"/>
                  <a:gd name="connsiteY306" fmla="*/ 7236679 h 9181457"/>
                  <a:gd name="connsiteX307" fmla="*/ 3381292 w 12970595"/>
                  <a:gd name="connsiteY307" fmla="*/ 7627186 h 9181457"/>
                  <a:gd name="connsiteX308" fmla="*/ 3053414 w 12970595"/>
                  <a:gd name="connsiteY308" fmla="*/ 7840467 h 9181457"/>
                  <a:gd name="connsiteX309" fmla="*/ 2704881 w 12970595"/>
                  <a:gd name="connsiteY309" fmla="*/ 7663242 h 9181457"/>
                  <a:gd name="connsiteX310" fmla="*/ 2331001 w 12970595"/>
                  <a:gd name="connsiteY310" fmla="*/ 7088423 h 9181457"/>
                  <a:gd name="connsiteX311" fmla="*/ 2320597 w 12970595"/>
                  <a:gd name="connsiteY311" fmla="*/ 6893144 h 9181457"/>
                  <a:gd name="connsiteX312" fmla="*/ 2310193 w 12970595"/>
                  <a:gd name="connsiteY312" fmla="*/ 6697865 h 9181457"/>
                  <a:gd name="connsiteX313" fmla="*/ 2638071 w 12970595"/>
                  <a:gd name="connsiteY313" fmla="*/ 6484584 h 9181457"/>
                  <a:gd name="connsiteX314" fmla="*/ 2812389 w 12970595"/>
                  <a:gd name="connsiteY314" fmla="*/ 6573222 h 9181457"/>
                  <a:gd name="connsiteX315" fmla="*/ 2986706 w 12970595"/>
                  <a:gd name="connsiteY315" fmla="*/ 6661860 h 9181457"/>
                  <a:gd name="connsiteX316" fmla="*/ 2997110 w 12970595"/>
                  <a:gd name="connsiteY316" fmla="*/ 6857189 h 9181457"/>
                  <a:gd name="connsiteX317" fmla="*/ 3007463 w 12970595"/>
                  <a:gd name="connsiteY317" fmla="*/ 7052468 h 9181457"/>
                  <a:gd name="connsiteX318" fmla="*/ 2679585 w 12970595"/>
                  <a:gd name="connsiteY318" fmla="*/ 7265749 h 9181457"/>
                  <a:gd name="connsiteX319" fmla="*/ 2331001 w 12970595"/>
                  <a:gd name="connsiteY319" fmla="*/ 7088423 h 9181457"/>
                  <a:gd name="connsiteX320" fmla="*/ 1398570 w 12970595"/>
                  <a:gd name="connsiteY320" fmla="*/ 8921868 h 9181457"/>
                  <a:gd name="connsiteX321" fmla="*/ 1377813 w 12970595"/>
                  <a:gd name="connsiteY321" fmla="*/ 8531362 h 9181457"/>
                  <a:gd name="connsiteX322" fmla="*/ 1705640 w 12970595"/>
                  <a:gd name="connsiteY322" fmla="*/ 8318132 h 9181457"/>
                  <a:gd name="connsiteX323" fmla="*/ 2054224 w 12970595"/>
                  <a:gd name="connsiteY323" fmla="*/ 8495356 h 9181457"/>
                  <a:gd name="connsiteX324" fmla="*/ 2074981 w 12970595"/>
                  <a:gd name="connsiteY324" fmla="*/ 8885964 h 9181457"/>
                  <a:gd name="connsiteX325" fmla="*/ 1747154 w 12970595"/>
                  <a:gd name="connsiteY325" fmla="*/ 9099195 h 9181457"/>
                  <a:gd name="connsiteX326" fmla="*/ 1398570 w 12970595"/>
                  <a:gd name="connsiteY326" fmla="*/ 8921868 h 9181457"/>
                  <a:gd name="connsiteX327" fmla="*/ 1024741 w 12970595"/>
                  <a:gd name="connsiteY327" fmla="*/ 8347150 h 9181457"/>
                  <a:gd name="connsiteX328" fmla="*/ 1014337 w 12970595"/>
                  <a:gd name="connsiteY328" fmla="*/ 8151821 h 9181457"/>
                  <a:gd name="connsiteX329" fmla="*/ 1003933 w 12970595"/>
                  <a:gd name="connsiteY329" fmla="*/ 7956543 h 9181457"/>
                  <a:gd name="connsiteX330" fmla="*/ 1331760 w 12970595"/>
                  <a:gd name="connsiteY330" fmla="*/ 7743312 h 9181457"/>
                  <a:gd name="connsiteX331" fmla="*/ 1506078 w 12970595"/>
                  <a:gd name="connsiteY331" fmla="*/ 7831950 h 9181457"/>
                  <a:gd name="connsiteX332" fmla="*/ 1680395 w 12970595"/>
                  <a:gd name="connsiteY332" fmla="*/ 7920638 h 9181457"/>
                  <a:gd name="connsiteX333" fmla="*/ 1701152 w 12970595"/>
                  <a:gd name="connsiteY333" fmla="*/ 8311247 h 9181457"/>
                  <a:gd name="connsiteX334" fmla="*/ 1373325 w 12970595"/>
                  <a:gd name="connsiteY334" fmla="*/ 8524477 h 9181457"/>
                  <a:gd name="connsiteX335" fmla="*/ 1024741 w 12970595"/>
                  <a:gd name="connsiteY335" fmla="*/ 8347150 h 9181457"/>
                  <a:gd name="connsiteX336" fmla="*/ 8466 w 12970595"/>
                  <a:gd name="connsiteY336" fmla="*/ 8604037 h 9181457"/>
                  <a:gd name="connsiteX337" fmla="*/ 336293 w 12970595"/>
                  <a:gd name="connsiteY337" fmla="*/ 8390806 h 9181457"/>
                  <a:gd name="connsiteX338" fmla="*/ 510611 w 12970595"/>
                  <a:gd name="connsiteY338" fmla="*/ 8479444 h 9181457"/>
                  <a:gd name="connsiteX339" fmla="*/ 684928 w 12970595"/>
                  <a:gd name="connsiteY339" fmla="*/ 8568133 h 9181457"/>
                  <a:gd name="connsiteX340" fmla="*/ 705736 w 12970595"/>
                  <a:gd name="connsiteY340" fmla="*/ 8958741 h 9181457"/>
                  <a:gd name="connsiteX341" fmla="*/ 377909 w 12970595"/>
                  <a:gd name="connsiteY341" fmla="*/ 9171971 h 9181457"/>
                  <a:gd name="connsiteX342" fmla="*/ 29223 w 12970595"/>
                  <a:gd name="connsiteY342" fmla="*/ 8994645 h 9181457"/>
                  <a:gd name="connsiteX343" fmla="*/ 8466 w 12970595"/>
                  <a:gd name="connsiteY343" fmla="*/ 8604037 h 9181457"/>
                  <a:gd name="connsiteX344" fmla="*/ 995722 w 12970595"/>
                  <a:gd name="connsiteY344" fmla="*/ 7957001 h 9181457"/>
                  <a:gd name="connsiteX345" fmla="*/ 1006126 w 12970595"/>
                  <a:gd name="connsiteY345" fmla="*/ 8152280 h 9181457"/>
                  <a:gd name="connsiteX346" fmla="*/ 1016530 w 12970595"/>
                  <a:gd name="connsiteY346" fmla="*/ 8347508 h 9181457"/>
                  <a:gd name="connsiteX347" fmla="*/ 688651 w 12970595"/>
                  <a:gd name="connsiteY347" fmla="*/ 8560789 h 9181457"/>
                  <a:gd name="connsiteX348" fmla="*/ 514334 w 12970595"/>
                  <a:gd name="connsiteY348" fmla="*/ 8472151 h 9181457"/>
                  <a:gd name="connsiteX349" fmla="*/ 340016 w 12970595"/>
                  <a:gd name="connsiteY349" fmla="*/ 8383462 h 9181457"/>
                  <a:gd name="connsiteX350" fmla="*/ 319259 w 12970595"/>
                  <a:gd name="connsiteY350" fmla="*/ 7992906 h 9181457"/>
                  <a:gd name="connsiteX351" fmla="*/ 647138 w 12970595"/>
                  <a:gd name="connsiteY351" fmla="*/ 7779624 h 9181457"/>
                  <a:gd name="connsiteX352" fmla="*/ 995722 w 12970595"/>
                  <a:gd name="connsiteY352" fmla="*/ 7957001 h 9181457"/>
                  <a:gd name="connsiteX353" fmla="*/ 1335483 w 12970595"/>
                  <a:gd name="connsiteY353" fmla="*/ 7735968 h 9181457"/>
                  <a:gd name="connsiteX354" fmla="*/ 1314726 w 12970595"/>
                  <a:gd name="connsiteY354" fmla="*/ 7345411 h 9181457"/>
                  <a:gd name="connsiteX355" fmla="*/ 1642604 w 12970595"/>
                  <a:gd name="connsiteY355" fmla="*/ 7132129 h 9181457"/>
                  <a:gd name="connsiteX356" fmla="*/ 1816922 w 12970595"/>
                  <a:gd name="connsiteY356" fmla="*/ 7220767 h 9181457"/>
                  <a:gd name="connsiteX357" fmla="*/ 1991239 w 12970595"/>
                  <a:gd name="connsiteY357" fmla="*/ 7309405 h 9181457"/>
                  <a:gd name="connsiteX358" fmla="*/ 2011996 w 12970595"/>
                  <a:gd name="connsiteY358" fmla="*/ 7699962 h 9181457"/>
                  <a:gd name="connsiteX359" fmla="*/ 1684118 w 12970595"/>
                  <a:gd name="connsiteY359" fmla="*/ 7913244 h 9181457"/>
                  <a:gd name="connsiteX360" fmla="*/ 1509851 w 12970595"/>
                  <a:gd name="connsiteY360" fmla="*/ 7824606 h 9181457"/>
                  <a:gd name="connsiteX361" fmla="*/ 1335483 w 12970595"/>
                  <a:gd name="connsiteY361" fmla="*/ 7735968 h 9181457"/>
                  <a:gd name="connsiteX362" fmla="*/ 1617359 w 12970595"/>
                  <a:gd name="connsiteY362" fmla="*/ 6734739 h 9181457"/>
                  <a:gd name="connsiteX363" fmla="*/ 1627712 w 12970595"/>
                  <a:gd name="connsiteY363" fmla="*/ 6930068 h 9181457"/>
                  <a:gd name="connsiteX364" fmla="*/ 1638116 w 12970595"/>
                  <a:gd name="connsiteY364" fmla="*/ 7125347 h 9181457"/>
                  <a:gd name="connsiteX365" fmla="*/ 1310238 w 12970595"/>
                  <a:gd name="connsiteY365" fmla="*/ 7338628 h 9181457"/>
                  <a:gd name="connsiteX366" fmla="*/ 961654 w 12970595"/>
                  <a:gd name="connsiteY366" fmla="*/ 7161301 h 9181457"/>
                  <a:gd name="connsiteX367" fmla="*/ 940897 w 12970595"/>
                  <a:gd name="connsiteY367" fmla="*/ 6770744 h 9181457"/>
                  <a:gd name="connsiteX368" fmla="*/ 1268775 w 12970595"/>
                  <a:gd name="connsiteY368" fmla="*/ 6557463 h 9181457"/>
                  <a:gd name="connsiteX369" fmla="*/ 1617359 w 12970595"/>
                  <a:gd name="connsiteY369" fmla="*/ 6734739 h 9181457"/>
                  <a:gd name="connsiteX370" fmla="*/ 2301982 w 12970595"/>
                  <a:gd name="connsiteY370" fmla="*/ 6698376 h 9181457"/>
                  <a:gd name="connsiteX371" fmla="*/ 2312386 w 12970595"/>
                  <a:gd name="connsiteY371" fmla="*/ 6893654 h 9181457"/>
                  <a:gd name="connsiteX372" fmla="*/ 2322790 w 12970595"/>
                  <a:gd name="connsiteY372" fmla="*/ 7088933 h 9181457"/>
                  <a:gd name="connsiteX373" fmla="*/ 1994963 w 12970595"/>
                  <a:gd name="connsiteY373" fmla="*/ 7302214 h 9181457"/>
                  <a:gd name="connsiteX374" fmla="*/ 1820645 w 12970595"/>
                  <a:gd name="connsiteY374" fmla="*/ 7213576 h 9181457"/>
                  <a:gd name="connsiteX375" fmla="*/ 1646327 w 12970595"/>
                  <a:gd name="connsiteY375" fmla="*/ 7124938 h 9181457"/>
                  <a:gd name="connsiteX376" fmla="*/ 1635923 w 12970595"/>
                  <a:gd name="connsiteY376" fmla="*/ 6929660 h 9181457"/>
                  <a:gd name="connsiteX377" fmla="*/ 1625570 w 12970595"/>
                  <a:gd name="connsiteY377" fmla="*/ 6734381 h 9181457"/>
                  <a:gd name="connsiteX378" fmla="*/ 1953397 w 12970595"/>
                  <a:gd name="connsiteY378" fmla="*/ 6521151 h 9181457"/>
                  <a:gd name="connsiteX379" fmla="*/ 2301982 w 12970595"/>
                  <a:gd name="connsiteY379" fmla="*/ 6698376 h 9181457"/>
                  <a:gd name="connsiteX380" fmla="*/ 3297448 w 12970595"/>
                  <a:gd name="connsiteY380" fmla="*/ 6050830 h 9181457"/>
                  <a:gd name="connsiteX381" fmla="*/ 3318205 w 12970595"/>
                  <a:gd name="connsiteY381" fmla="*/ 6441387 h 9181457"/>
                  <a:gd name="connsiteX382" fmla="*/ 2990378 w 12970595"/>
                  <a:gd name="connsiteY382" fmla="*/ 6654617 h 9181457"/>
                  <a:gd name="connsiteX383" fmla="*/ 2816061 w 12970595"/>
                  <a:gd name="connsiteY383" fmla="*/ 6565980 h 9181457"/>
                  <a:gd name="connsiteX384" fmla="*/ 2641794 w 12970595"/>
                  <a:gd name="connsiteY384" fmla="*/ 6477342 h 9181457"/>
                  <a:gd name="connsiteX385" fmla="*/ 2621037 w 12970595"/>
                  <a:gd name="connsiteY385" fmla="*/ 6086785 h 9181457"/>
                  <a:gd name="connsiteX386" fmla="*/ 2948864 w 12970595"/>
                  <a:gd name="connsiteY386" fmla="*/ 5873554 h 9181457"/>
                  <a:gd name="connsiteX387" fmla="*/ 3297448 w 12970595"/>
                  <a:gd name="connsiteY387" fmla="*/ 6050830 h 9181457"/>
                  <a:gd name="connsiteX388" fmla="*/ 3671329 w 12970595"/>
                  <a:gd name="connsiteY388" fmla="*/ 6625599 h 9181457"/>
                  <a:gd name="connsiteX389" fmla="*/ 3681682 w 12970595"/>
                  <a:gd name="connsiteY389" fmla="*/ 6820877 h 9181457"/>
                  <a:gd name="connsiteX390" fmla="*/ 3692137 w 12970595"/>
                  <a:gd name="connsiteY390" fmla="*/ 7016207 h 9181457"/>
                  <a:gd name="connsiteX391" fmla="*/ 3364309 w 12970595"/>
                  <a:gd name="connsiteY391" fmla="*/ 7229438 h 9181457"/>
                  <a:gd name="connsiteX392" fmla="*/ 3189941 w 12970595"/>
                  <a:gd name="connsiteY392" fmla="*/ 7140749 h 9181457"/>
                  <a:gd name="connsiteX393" fmla="*/ 3015623 w 12970595"/>
                  <a:gd name="connsiteY393" fmla="*/ 7052111 h 9181457"/>
                  <a:gd name="connsiteX394" fmla="*/ 3005219 w 12970595"/>
                  <a:gd name="connsiteY394" fmla="*/ 6856781 h 9181457"/>
                  <a:gd name="connsiteX395" fmla="*/ 2994866 w 12970595"/>
                  <a:gd name="connsiteY395" fmla="*/ 6661502 h 9181457"/>
                  <a:gd name="connsiteX396" fmla="*/ 3322693 w 12970595"/>
                  <a:gd name="connsiteY396" fmla="*/ 6448272 h 9181457"/>
                  <a:gd name="connsiteX397" fmla="*/ 3671329 w 12970595"/>
                  <a:gd name="connsiteY397" fmla="*/ 6625599 h 9181457"/>
                  <a:gd name="connsiteX398" fmla="*/ 4011141 w 12970595"/>
                  <a:gd name="connsiteY398" fmla="*/ 6404565 h 9181457"/>
                  <a:gd name="connsiteX399" fmla="*/ 3990384 w 12970595"/>
                  <a:gd name="connsiteY399" fmla="*/ 6013957 h 9181457"/>
                  <a:gd name="connsiteX400" fmla="*/ 4318211 w 12970595"/>
                  <a:gd name="connsiteY400" fmla="*/ 5800727 h 9181457"/>
                  <a:gd name="connsiteX401" fmla="*/ 4492529 w 12970595"/>
                  <a:gd name="connsiteY401" fmla="*/ 5889365 h 9181457"/>
                  <a:gd name="connsiteX402" fmla="*/ 4666846 w 12970595"/>
                  <a:gd name="connsiteY402" fmla="*/ 5978053 h 9181457"/>
                  <a:gd name="connsiteX403" fmla="*/ 4687603 w 12970595"/>
                  <a:gd name="connsiteY403" fmla="*/ 6368661 h 9181457"/>
                  <a:gd name="connsiteX404" fmla="*/ 4359776 w 12970595"/>
                  <a:gd name="connsiteY404" fmla="*/ 6581892 h 9181457"/>
                  <a:gd name="connsiteX405" fmla="*/ 4185407 w 12970595"/>
                  <a:gd name="connsiteY405" fmla="*/ 6493203 h 9181457"/>
                  <a:gd name="connsiteX406" fmla="*/ 4011141 w 12970595"/>
                  <a:gd name="connsiteY406" fmla="*/ 6404565 h 9181457"/>
                  <a:gd name="connsiteX407" fmla="*/ 4292966 w 12970595"/>
                  <a:gd name="connsiteY407" fmla="*/ 5403285 h 9181457"/>
                  <a:gd name="connsiteX408" fmla="*/ 4303319 w 12970595"/>
                  <a:gd name="connsiteY408" fmla="*/ 5598563 h 9181457"/>
                  <a:gd name="connsiteX409" fmla="*/ 4313672 w 12970595"/>
                  <a:gd name="connsiteY409" fmla="*/ 5793841 h 9181457"/>
                  <a:gd name="connsiteX410" fmla="*/ 3985845 w 12970595"/>
                  <a:gd name="connsiteY410" fmla="*/ 6007072 h 9181457"/>
                  <a:gd name="connsiteX411" fmla="*/ 3637210 w 12970595"/>
                  <a:gd name="connsiteY411" fmla="*/ 5829797 h 9181457"/>
                  <a:gd name="connsiteX412" fmla="*/ 3616504 w 12970595"/>
                  <a:gd name="connsiteY412" fmla="*/ 5439240 h 9181457"/>
                  <a:gd name="connsiteX413" fmla="*/ 3944331 w 12970595"/>
                  <a:gd name="connsiteY413" fmla="*/ 5226009 h 9181457"/>
                  <a:gd name="connsiteX414" fmla="*/ 4292966 w 12970595"/>
                  <a:gd name="connsiteY414" fmla="*/ 5403285 h 9181457"/>
                  <a:gd name="connsiteX415" fmla="*/ 4611971 w 12970595"/>
                  <a:gd name="connsiteY415" fmla="*/ 4791745 h 9181457"/>
                  <a:gd name="connsiteX416" fmla="*/ 4939798 w 12970595"/>
                  <a:gd name="connsiteY416" fmla="*/ 4578464 h 9181457"/>
                  <a:gd name="connsiteX417" fmla="*/ 5114115 w 12970595"/>
                  <a:gd name="connsiteY417" fmla="*/ 4667101 h 9181457"/>
                  <a:gd name="connsiteX418" fmla="*/ 5288382 w 12970595"/>
                  <a:gd name="connsiteY418" fmla="*/ 4755790 h 9181457"/>
                  <a:gd name="connsiteX419" fmla="*/ 5309139 w 12970595"/>
                  <a:gd name="connsiteY419" fmla="*/ 5146347 h 9181457"/>
                  <a:gd name="connsiteX420" fmla="*/ 4981312 w 12970595"/>
                  <a:gd name="connsiteY420" fmla="*/ 5359578 h 9181457"/>
                  <a:gd name="connsiteX421" fmla="*/ 4806994 w 12970595"/>
                  <a:gd name="connsiteY421" fmla="*/ 5270940 h 9181457"/>
                  <a:gd name="connsiteX422" fmla="*/ 4632676 w 12970595"/>
                  <a:gd name="connsiteY422" fmla="*/ 5182302 h 9181457"/>
                  <a:gd name="connsiteX423" fmla="*/ 4611971 w 12970595"/>
                  <a:gd name="connsiteY423" fmla="*/ 4791745 h 9181457"/>
                  <a:gd name="connsiteX424" fmla="*/ 5599277 w 12970595"/>
                  <a:gd name="connsiteY424" fmla="*/ 4144658 h 9181457"/>
                  <a:gd name="connsiteX425" fmla="*/ 5604734 w 12970595"/>
                  <a:gd name="connsiteY425" fmla="*/ 4246709 h 9181457"/>
                  <a:gd name="connsiteX426" fmla="*/ 5620034 w 12970595"/>
                  <a:gd name="connsiteY426" fmla="*/ 4535266 h 9181457"/>
                  <a:gd name="connsiteX427" fmla="*/ 5292207 w 12970595"/>
                  <a:gd name="connsiteY427" fmla="*/ 4748497 h 9181457"/>
                  <a:gd name="connsiteX428" fmla="*/ 5117940 w 12970595"/>
                  <a:gd name="connsiteY428" fmla="*/ 4659859 h 9181457"/>
                  <a:gd name="connsiteX429" fmla="*/ 4943623 w 12970595"/>
                  <a:gd name="connsiteY429" fmla="*/ 4571222 h 9181457"/>
                  <a:gd name="connsiteX430" fmla="*/ 4922866 w 12970595"/>
                  <a:gd name="connsiteY430" fmla="*/ 4180664 h 9181457"/>
                  <a:gd name="connsiteX431" fmla="*/ 5250693 w 12970595"/>
                  <a:gd name="connsiteY431" fmla="*/ 3967434 h 9181457"/>
                  <a:gd name="connsiteX432" fmla="*/ 5599277 w 12970595"/>
                  <a:gd name="connsiteY432" fmla="*/ 4144658 h 9181457"/>
                  <a:gd name="connsiteX433" fmla="*/ 6283900 w 12970595"/>
                  <a:gd name="connsiteY433" fmla="*/ 4108193 h 9181457"/>
                  <a:gd name="connsiteX434" fmla="*/ 6293284 w 12970595"/>
                  <a:gd name="connsiteY434" fmla="*/ 4284551 h 9181457"/>
                  <a:gd name="connsiteX435" fmla="*/ 6304656 w 12970595"/>
                  <a:gd name="connsiteY435" fmla="*/ 4498751 h 9181457"/>
                  <a:gd name="connsiteX436" fmla="*/ 5976830 w 12970595"/>
                  <a:gd name="connsiteY436" fmla="*/ 4712032 h 9181457"/>
                  <a:gd name="connsiteX437" fmla="*/ 5628194 w 12970595"/>
                  <a:gd name="connsiteY437" fmla="*/ 4534655 h 9181457"/>
                  <a:gd name="connsiteX438" fmla="*/ 5607488 w 12970595"/>
                  <a:gd name="connsiteY438" fmla="*/ 4144148 h 9181457"/>
                  <a:gd name="connsiteX439" fmla="*/ 5935367 w 12970595"/>
                  <a:gd name="connsiteY439" fmla="*/ 3930867 h 9181457"/>
                  <a:gd name="connsiteX440" fmla="*/ 6283900 w 12970595"/>
                  <a:gd name="connsiteY440" fmla="*/ 4108193 h 9181457"/>
                  <a:gd name="connsiteX441" fmla="*/ 6602904 w 12970595"/>
                  <a:gd name="connsiteY441" fmla="*/ 3496705 h 9181457"/>
                  <a:gd name="connsiteX442" fmla="*/ 6930833 w 12970595"/>
                  <a:gd name="connsiteY442" fmla="*/ 3283423 h 9181457"/>
                  <a:gd name="connsiteX443" fmla="*/ 7105049 w 12970595"/>
                  <a:gd name="connsiteY443" fmla="*/ 3372112 h 9181457"/>
                  <a:gd name="connsiteX444" fmla="*/ 7279366 w 12970595"/>
                  <a:gd name="connsiteY444" fmla="*/ 3460750 h 9181457"/>
                  <a:gd name="connsiteX445" fmla="*/ 7289770 w 12970595"/>
                  <a:gd name="connsiteY445" fmla="*/ 3656029 h 9181457"/>
                  <a:gd name="connsiteX446" fmla="*/ 7300226 w 12970595"/>
                  <a:gd name="connsiteY446" fmla="*/ 3851307 h 9181457"/>
                  <a:gd name="connsiteX447" fmla="*/ 6972296 w 12970595"/>
                  <a:gd name="connsiteY447" fmla="*/ 4064589 h 9181457"/>
                  <a:gd name="connsiteX448" fmla="*/ 6797978 w 12970595"/>
                  <a:gd name="connsiteY448" fmla="*/ 3975900 h 9181457"/>
                  <a:gd name="connsiteX449" fmla="*/ 6623661 w 12970595"/>
                  <a:gd name="connsiteY449" fmla="*/ 3887211 h 9181457"/>
                  <a:gd name="connsiteX450" fmla="*/ 6602904 w 12970595"/>
                  <a:gd name="connsiteY450" fmla="*/ 3496705 h 9181457"/>
                  <a:gd name="connsiteX451" fmla="*/ 7590211 w 12970595"/>
                  <a:gd name="connsiteY451" fmla="*/ 2849619 h 9181457"/>
                  <a:gd name="connsiteX452" fmla="*/ 7610967 w 12970595"/>
                  <a:gd name="connsiteY452" fmla="*/ 3240175 h 9181457"/>
                  <a:gd name="connsiteX453" fmla="*/ 7283140 w 12970595"/>
                  <a:gd name="connsiteY453" fmla="*/ 3453406 h 9181457"/>
                  <a:gd name="connsiteX454" fmla="*/ 7108823 w 12970595"/>
                  <a:gd name="connsiteY454" fmla="*/ 3364768 h 9181457"/>
                  <a:gd name="connsiteX455" fmla="*/ 6934505 w 12970595"/>
                  <a:gd name="connsiteY455" fmla="*/ 3276080 h 9181457"/>
                  <a:gd name="connsiteX456" fmla="*/ 6913748 w 12970595"/>
                  <a:gd name="connsiteY456" fmla="*/ 2885522 h 9181457"/>
                  <a:gd name="connsiteX457" fmla="*/ 7241576 w 12970595"/>
                  <a:gd name="connsiteY457" fmla="*/ 2672292 h 9181457"/>
                  <a:gd name="connsiteX458" fmla="*/ 7590211 w 12970595"/>
                  <a:gd name="connsiteY458" fmla="*/ 2849619 h 9181457"/>
                  <a:gd name="connsiteX459" fmla="*/ 7964091 w 12970595"/>
                  <a:gd name="connsiteY459" fmla="*/ 3424387 h 9181457"/>
                  <a:gd name="connsiteX460" fmla="*/ 7974444 w 12970595"/>
                  <a:gd name="connsiteY460" fmla="*/ 3619666 h 9181457"/>
                  <a:gd name="connsiteX461" fmla="*/ 7984797 w 12970595"/>
                  <a:gd name="connsiteY461" fmla="*/ 3814944 h 9181457"/>
                  <a:gd name="connsiteX462" fmla="*/ 7656969 w 12970595"/>
                  <a:gd name="connsiteY462" fmla="*/ 4028175 h 9181457"/>
                  <a:gd name="connsiteX463" fmla="*/ 7308385 w 12970595"/>
                  <a:gd name="connsiteY463" fmla="*/ 3850899 h 9181457"/>
                  <a:gd name="connsiteX464" fmla="*/ 7297981 w 12970595"/>
                  <a:gd name="connsiteY464" fmla="*/ 3655621 h 9181457"/>
                  <a:gd name="connsiteX465" fmla="*/ 7287577 w 12970595"/>
                  <a:gd name="connsiteY465" fmla="*/ 3460291 h 9181457"/>
                  <a:gd name="connsiteX466" fmla="*/ 7615404 w 12970595"/>
                  <a:gd name="connsiteY466" fmla="*/ 3247061 h 9181457"/>
                  <a:gd name="connsiteX467" fmla="*/ 7964091 w 12970595"/>
                  <a:gd name="connsiteY467" fmla="*/ 3424387 h 9181457"/>
                  <a:gd name="connsiteX468" fmla="*/ 8283044 w 12970595"/>
                  <a:gd name="connsiteY468" fmla="*/ 2812796 h 9181457"/>
                  <a:gd name="connsiteX469" fmla="*/ 8610922 w 12970595"/>
                  <a:gd name="connsiteY469" fmla="*/ 2599515 h 9181457"/>
                  <a:gd name="connsiteX470" fmla="*/ 8785240 w 12970595"/>
                  <a:gd name="connsiteY470" fmla="*/ 2688204 h 9181457"/>
                  <a:gd name="connsiteX471" fmla="*/ 8959557 w 12970595"/>
                  <a:gd name="connsiteY471" fmla="*/ 2776842 h 9181457"/>
                  <a:gd name="connsiteX472" fmla="*/ 8980314 w 12970595"/>
                  <a:gd name="connsiteY472" fmla="*/ 3167348 h 9181457"/>
                  <a:gd name="connsiteX473" fmla="*/ 8652436 w 12970595"/>
                  <a:gd name="connsiteY473" fmla="*/ 3380629 h 9181457"/>
                  <a:gd name="connsiteX474" fmla="*/ 8478169 w 12970595"/>
                  <a:gd name="connsiteY474" fmla="*/ 3291991 h 9181457"/>
                  <a:gd name="connsiteX475" fmla="*/ 8303903 w 12970595"/>
                  <a:gd name="connsiteY475" fmla="*/ 3203354 h 9181457"/>
                  <a:gd name="connsiteX476" fmla="*/ 8283044 w 12970595"/>
                  <a:gd name="connsiteY476" fmla="*/ 2812796 h 9181457"/>
                  <a:gd name="connsiteX477" fmla="*/ 9270350 w 12970595"/>
                  <a:gd name="connsiteY477" fmla="*/ 2165659 h 9181457"/>
                  <a:gd name="connsiteX478" fmla="*/ 9280703 w 12970595"/>
                  <a:gd name="connsiteY478" fmla="*/ 2360989 h 9181457"/>
                  <a:gd name="connsiteX479" fmla="*/ 9291108 w 12970595"/>
                  <a:gd name="connsiteY479" fmla="*/ 2556318 h 9181457"/>
                  <a:gd name="connsiteX480" fmla="*/ 8963280 w 12970595"/>
                  <a:gd name="connsiteY480" fmla="*/ 2769549 h 9181457"/>
                  <a:gd name="connsiteX481" fmla="*/ 8788962 w 12970595"/>
                  <a:gd name="connsiteY481" fmla="*/ 2680860 h 9181457"/>
                  <a:gd name="connsiteX482" fmla="*/ 8614645 w 12970595"/>
                  <a:gd name="connsiteY482" fmla="*/ 2592222 h 9181457"/>
                  <a:gd name="connsiteX483" fmla="*/ 8593888 w 12970595"/>
                  <a:gd name="connsiteY483" fmla="*/ 2201665 h 9181457"/>
                  <a:gd name="connsiteX484" fmla="*/ 8921715 w 12970595"/>
                  <a:gd name="connsiteY484" fmla="*/ 1988434 h 9181457"/>
                  <a:gd name="connsiteX485" fmla="*/ 9270350 w 12970595"/>
                  <a:gd name="connsiteY485" fmla="*/ 2165659 h 9181457"/>
                  <a:gd name="connsiteX486" fmla="*/ 10265817 w 12970595"/>
                  <a:gd name="connsiteY486" fmla="*/ 1518165 h 9181457"/>
                  <a:gd name="connsiteX487" fmla="*/ 10286625 w 12970595"/>
                  <a:gd name="connsiteY487" fmla="*/ 1908773 h 9181457"/>
                  <a:gd name="connsiteX488" fmla="*/ 9958747 w 12970595"/>
                  <a:gd name="connsiteY488" fmla="*/ 2122054 h 9181457"/>
                  <a:gd name="connsiteX489" fmla="*/ 9784429 w 12970595"/>
                  <a:gd name="connsiteY489" fmla="*/ 2033365 h 9181457"/>
                  <a:gd name="connsiteX490" fmla="*/ 9610112 w 12970595"/>
                  <a:gd name="connsiteY490" fmla="*/ 1944676 h 9181457"/>
                  <a:gd name="connsiteX491" fmla="*/ 9589355 w 12970595"/>
                  <a:gd name="connsiteY491" fmla="*/ 1554170 h 9181457"/>
                  <a:gd name="connsiteX492" fmla="*/ 9917233 w 12970595"/>
                  <a:gd name="connsiteY492" fmla="*/ 1340889 h 9181457"/>
                  <a:gd name="connsiteX493" fmla="*/ 10265817 w 12970595"/>
                  <a:gd name="connsiteY493" fmla="*/ 1518165 h 9181457"/>
                  <a:gd name="connsiteX494" fmla="*/ 10639697 w 12970595"/>
                  <a:gd name="connsiteY494" fmla="*/ 2092933 h 9181457"/>
                  <a:gd name="connsiteX495" fmla="*/ 10650050 w 12970595"/>
                  <a:gd name="connsiteY495" fmla="*/ 2288314 h 9181457"/>
                  <a:gd name="connsiteX496" fmla="*/ 10660506 w 12970595"/>
                  <a:gd name="connsiteY496" fmla="*/ 2483541 h 9181457"/>
                  <a:gd name="connsiteX497" fmla="*/ 10332627 w 12970595"/>
                  <a:gd name="connsiteY497" fmla="*/ 2696823 h 9181457"/>
                  <a:gd name="connsiteX498" fmla="*/ 10158360 w 12970595"/>
                  <a:gd name="connsiteY498" fmla="*/ 2608134 h 9181457"/>
                  <a:gd name="connsiteX499" fmla="*/ 9984043 w 12970595"/>
                  <a:gd name="connsiteY499" fmla="*/ 2519445 h 9181457"/>
                  <a:gd name="connsiteX500" fmla="*/ 9973690 w 12970595"/>
                  <a:gd name="connsiteY500" fmla="*/ 2324167 h 9181457"/>
                  <a:gd name="connsiteX501" fmla="*/ 9963286 w 12970595"/>
                  <a:gd name="connsiteY501" fmla="*/ 2128888 h 9181457"/>
                  <a:gd name="connsiteX502" fmla="*/ 10291164 w 12970595"/>
                  <a:gd name="connsiteY502" fmla="*/ 1915607 h 9181457"/>
                  <a:gd name="connsiteX503" fmla="*/ 10639697 w 12970595"/>
                  <a:gd name="connsiteY503" fmla="*/ 2092933 h 9181457"/>
                  <a:gd name="connsiteX504" fmla="*/ 10958702 w 12970595"/>
                  <a:gd name="connsiteY504" fmla="*/ 1481394 h 9181457"/>
                  <a:gd name="connsiteX505" fmla="*/ 11286529 w 12970595"/>
                  <a:gd name="connsiteY505" fmla="*/ 1268163 h 9181457"/>
                  <a:gd name="connsiteX506" fmla="*/ 11460846 w 12970595"/>
                  <a:gd name="connsiteY506" fmla="*/ 1356801 h 9181457"/>
                  <a:gd name="connsiteX507" fmla="*/ 11635164 w 12970595"/>
                  <a:gd name="connsiteY507" fmla="*/ 1445439 h 9181457"/>
                  <a:gd name="connsiteX508" fmla="*/ 11655921 w 12970595"/>
                  <a:gd name="connsiteY508" fmla="*/ 1836047 h 9181457"/>
                  <a:gd name="connsiteX509" fmla="*/ 11328093 w 12970595"/>
                  <a:gd name="connsiteY509" fmla="*/ 2049277 h 9181457"/>
                  <a:gd name="connsiteX510" fmla="*/ 11153776 w 12970595"/>
                  <a:gd name="connsiteY510" fmla="*/ 1960639 h 9181457"/>
                  <a:gd name="connsiteX511" fmla="*/ 10979510 w 12970595"/>
                  <a:gd name="connsiteY511" fmla="*/ 1871900 h 9181457"/>
                  <a:gd name="connsiteX512" fmla="*/ 10958702 w 12970595"/>
                  <a:gd name="connsiteY512" fmla="*/ 1481394 h 9181457"/>
                  <a:gd name="connsiteX513" fmla="*/ 11572077 w 12970595"/>
                  <a:gd name="connsiteY513" fmla="*/ 259538 h 9181457"/>
                  <a:gd name="connsiteX514" fmla="*/ 11592835 w 12970595"/>
                  <a:gd name="connsiteY514" fmla="*/ 650096 h 9181457"/>
                  <a:gd name="connsiteX515" fmla="*/ 11265007 w 12970595"/>
                  <a:gd name="connsiteY515" fmla="*/ 863326 h 9181457"/>
                  <a:gd name="connsiteX516" fmla="*/ 10916372 w 12970595"/>
                  <a:gd name="connsiteY516" fmla="*/ 686050 h 9181457"/>
                  <a:gd name="connsiteX517" fmla="*/ 10895665 w 12970595"/>
                  <a:gd name="connsiteY517" fmla="*/ 295493 h 9181457"/>
                  <a:gd name="connsiteX518" fmla="*/ 11223493 w 12970595"/>
                  <a:gd name="connsiteY518" fmla="*/ 82263 h 9181457"/>
                  <a:gd name="connsiteX519" fmla="*/ 11572077 w 12970595"/>
                  <a:gd name="connsiteY519" fmla="*/ 259538 h 9181457"/>
                  <a:gd name="connsiteX520" fmla="*/ 11945958 w 12970595"/>
                  <a:gd name="connsiteY520" fmla="*/ 834307 h 9181457"/>
                  <a:gd name="connsiteX521" fmla="*/ 11956310 w 12970595"/>
                  <a:gd name="connsiteY521" fmla="*/ 1029586 h 9181457"/>
                  <a:gd name="connsiteX522" fmla="*/ 11966663 w 12970595"/>
                  <a:gd name="connsiteY522" fmla="*/ 1224864 h 9181457"/>
                  <a:gd name="connsiteX523" fmla="*/ 11638835 w 12970595"/>
                  <a:gd name="connsiteY523" fmla="*/ 1438095 h 9181457"/>
                  <a:gd name="connsiteX524" fmla="*/ 11464467 w 12970595"/>
                  <a:gd name="connsiteY524" fmla="*/ 1349508 h 9181457"/>
                  <a:gd name="connsiteX525" fmla="*/ 11290201 w 12970595"/>
                  <a:gd name="connsiteY525" fmla="*/ 1260870 h 9181457"/>
                  <a:gd name="connsiteX526" fmla="*/ 11269444 w 12970595"/>
                  <a:gd name="connsiteY526" fmla="*/ 870262 h 9181457"/>
                  <a:gd name="connsiteX527" fmla="*/ 11597271 w 12970595"/>
                  <a:gd name="connsiteY527" fmla="*/ 657032 h 9181457"/>
                  <a:gd name="connsiteX528" fmla="*/ 11945958 w 12970595"/>
                  <a:gd name="connsiteY528" fmla="*/ 834307 h 9181457"/>
                  <a:gd name="connsiteX529" fmla="*/ 12941424 w 12970595"/>
                  <a:gd name="connsiteY529" fmla="*/ 186813 h 9181457"/>
                  <a:gd name="connsiteX530" fmla="*/ 12962181 w 12970595"/>
                  <a:gd name="connsiteY530" fmla="*/ 577319 h 9181457"/>
                  <a:gd name="connsiteX531" fmla="*/ 12634354 w 12970595"/>
                  <a:gd name="connsiteY531" fmla="*/ 790549 h 9181457"/>
                  <a:gd name="connsiteX532" fmla="*/ 12460036 w 12970595"/>
                  <a:gd name="connsiteY532" fmla="*/ 701911 h 9181457"/>
                  <a:gd name="connsiteX533" fmla="*/ 12285718 w 12970595"/>
                  <a:gd name="connsiteY533" fmla="*/ 613274 h 9181457"/>
                  <a:gd name="connsiteX534" fmla="*/ 12264961 w 12970595"/>
                  <a:gd name="connsiteY534" fmla="*/ 222665 h 9181457"/>
                  <a:gd name="connsiteX535" fmla="*/ 12592788 w 12970595"/>
                  <a:gd name="connsiteY535" fmla="*/ 9435 h 9181457"/>
                  <a:gd name="connsiteX536" fmla="*/ 12941424 w 12970595"/>
                  <a:gd name="connsiteY536" fmla="*/ 186813 h 9181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</a:cxnLst>
                <a:rect l="l" t="t" r="r" b="b"/>
                <a:pathLst>
                  <a:path w="12970595" h="9181457">
                    <a:moveTo>
                      <a:pt x="12949380" y="181611"/>
                    </a:moveTo>
                    <a:lnTo>
                      <a:pt x="12592279" y="0"/>
                    </a:lnTo>
                    <a:lnTo>
                      <a:pt x="12256444" y="218432"/>
                    </a:lnTo>
                    <a:lnTo>
                      <a:pt x="12277559" y="613733"/>
                    </a:lnTo>
                    <a:lnTo>
                      <a:pt x="11949732" y="826963"/>
                    </a:lnTo>
                    <a:lnTo>
                      <a:pt x="11601096" y="649636"/>
                    </a:lnTo>
                    <a:lnTo>
                      <a:pt x="11580085" y="254336"/>
                    </a:lnTo>
                    <a:lnTo>
                      <a:pt x="11223034" y="72777"/>
                    </a:lnTo>
                    <a:lnTo>
                      <a:pt x="10887200" y="291209"/>
                    </a:lnTo>
                    <a:lnTo>
                      <a:pt x="10908415" y="691252"/>
                    </a:lnTo>
                    <a:lnTo>
                      <a:pt x="11261284" y="870670"/>
                    </a:lnTo>
                    <a:lnTo>
                      <a:pt x="11282040" y="1261278"/>
                    </a:lnTo>
                    <a:lnTo>
                      <a:pt x="10950185" y="1477110"/>
                    </a:lnTo>
                    <a:lnTo>
                      <a:pt x="10971247" y="1872308"/>
                    </a:lnTo>
                    <a:lnTo>
                      <a:pt x="10643369" y="2085589"/>
                    </a:lnTo>
                    <a:lnTo>
                      <a:pt x="10294785" y="1908314"/>
                    </a:lnTo>
                    <a:lnTo>
                      <a:pt x="10273722" y="1512962"/>
                    </a:lnTo>
                    <a:lnTo>
                      <a:pt x="9916672" y="1331403"/>
                    </a:lnTo>
                    <a:lnTo>
                      <a:pt x="9580889" y="1549835"/>
                    </a:lnTo>
                    <a:lnTo>
                      <a:pt x="9601901" y="1945136"/>
                    </a:lnTo>
                    <a:lnTo>
                      <a:pt x="9274073" y="2158366"/>
                    </a:lnTo>
                    <a:lnTo>
                      <a:pt x="8921256" y="1978948"/>
                    </a:lnTo>
                    <a:lnTo>
                      <a:pt x="8585422" y="2197381"/>
                    </a:lnTo>
                    <a:lnTo>
                      <a:pt x="8606434" y="2592630"/>
                    </a:lnTo>
                    <a:lnTo>
                      <a:pt x="8274578" y="2808462"/>
                    </a:lnTo>
                    <a:lnTo>
                      <a:pt x="8295641" y="3203762"/>
                    </a:lnTo>
                    <a:lnTo>
                      <a:pt x="7967813" y="3416992"/>
                    </a:lnTo>
                    <a:lnTo>
                      <a:pt x="7619178" y="3239666"/>
                    </a:lnTo>
                    <a:lnTo>
                      <a:pt x="7598166" y="2844365"/>
                    </a:lnTo>
                    <a:lnTo>
                      <a:pt x="7241116" y="2662755"/>
                    </a:lnTo>
                    <a:lnTo>
                      <a:pt x="6905282" y="2881187"/>
                    </a:lnTo>
                    <a:lnTo>
                      <a:pt x="6926345" y="3276437"/>
                    </a:lnTo>
                    <a:lnTo>
                      <a:pt x="6594438" y="3492319"/>
                    </a:lnTo>
                    <a:lnTo>
                      <a:pt x="6615450" y="3887568"/>
                    </a:lnTo>
                    <a:lnTo>
                      <a:pt x="6287623" y="4100798"/>
                    </a:lnTo>
                    <a:lnTo>
                      <a:pt x="5934805" y="3921330"/>
                    </a:lnTo>
                    <a:lnTo>
                      <a:pt x="5602949" y="4137212"/>
                    </a:lnTo>
                    <a:lnTo>
                      <a:pt x="5250081" y="3957744"/>
                    </a:lnTo>
                    <a:lnTo>
                      <a:pt x="4914298" y="4176176"/>
                    </a:lnTo>
                    <a:lnTo>
                      <a:pt x="4935310" y="4571477"/>
                    </a:lnTo>
                    <a:lnTo>
                      <a:pt x="4603505" y="4787308"/>
                    </a:lnTo>
                    <a:lnTo>
                      <a:pt x="4624517" y="5182557"/>
                    </a:lnTo>
                    <a:lnTo>
                      <a:pt x="4296638" y="5395839"/>
                    </a:lnTo>
                    <a:lnTo>
                      <a:pt x="3943821" y="5216370"/>
                    </a:lnTo>
                    <a:lnTo>
                      <a:pt x="3607987" y="5434803"/>
                    </a:lnTo>
                    <a:lnTo>
                      <a:pt x="3629203" y="5834794"/>
                    </a:lnTo>
                    <a:lnTo>
                      <a:pt x="3982071" y="6014212"/>
                    </a:lnTo>
                    <a:lnTo>
                      <a:pt x="4002777" y="6404820"/>
                    </a:lnTo>
                    <a:lnTo>
                      <a:pt x="3674950" y="6618101"/>
                    </a:lnTo>
                    <a:lnTo>
                      <a:pt x="3326365" y="6440775"/>
                    </a:lnTo>
                    <a:lnTo>
                      <a:pt x="3305353" y="6045526"/>
                    </a:lnTo>
                    <a:lnTo>
                      <a:pt x="2948303" y="5863966"/>
                    </a:lnTo>
                    <a:lnTo>
                      <a:pt x="2612469" y="6082399"/>
                    </a:lnTo>
                    <a:lnTo>
                      <a:pt x="2633481" y="6477648"/>
                    </a:lnTo>
                    <a:lnTo>
                      <a:pt x="2305603" y="6690929"/>
                    </a:lnTo>
                    <a:lnTo>
                      <a:pt x="1952786" y="6511461"/>
                    </a:lnTo>
                    <a:lnTo>
                      <a:pt x="1620980" y="6727292"/>
                    </a:lnTo>
                    <a:lnTo>
                      <a:pt x="1268163" y="6547824"/>
                    </a:lnTo>
                    <a:lnTo>
                      <a:pt x="932380" y="6766256"/>
                    </a:lnTo>
                    <a:lnTo>
                      <a:pt x="953596" y="7166300"/>
                    </a:lnTo>
                    <a:lnTo>
                      <a:pt x="1306413" y="7345717"/>
                    </a:lnTo>
                    <a:lnTo>
                      <a:pt x="1327170" y="7736274"/>
                    </a:lnTo>
                    <a:lnTo>
                      <a:pt x="999343" y="7949505"/>
                    </a:lnTo>
                    <a:lnTo>
                      <a:pt x="646526" y="7770036"/>
                    </a:lnTo>
                    <a:lnTo>
                      <a:pt x="310742" y="7988469"/>
                    </a:lnTo>
                    <a:lnTo>
                      <a:pt x="331754" y="8383769"/>
                    </a:lnTo>
                    <a:lnTo>
                      <a:pt x="0" y="8599753"/>
                    </a:lnTo>
                    <a:lnTo>
                      <a:pt x="21267" y="8999847"/>
                    </a:lnTo>
                    <a:lnTo>
                      <a:pt x="378419" y="9181458"/>
                    </a:lnTo>
                    <a:lnTo>
                      <a:pt x="714202" y="8963025"/>
                    </a:lnTo>
                    <a:lnTo>
                      <a:pt x="693139" y="8567674"/>
                    </a:lnTo>
                    <a:lnTo>
                      <a:pt x="1021018" y="8354393"/>
                    </a:lnTo>
                    <a:lnTo>
                      <a:pt x="1369653" y="8531770"/>
                    </a:lnTo>
                    <a:lnTo>
                      <a:pt x="1390614" y="8927019"/>
                    </a:lnTo>
                    <a:lnTo>
                      <a:pt x="1747715" y="9108681"/>
                    </a:lnTo>
                    <a:lnTo>
                      <a:pt x="2083498" y="8890248"/>
                    </a:lnTo>
                    <a:lnTo>
                      <a:pt x="2062231" y="8490154"/>
                    </a:lnTo>
                    <a:lnTo>
                      <a:pt x="1709414" y="8310737"/>
                    </a:lnTo>
                    <a:lnTo>
                      <a:pt x="1688606" y="7920129"/>
                    </a:lnTo>
                    <a:lnTo>
                      <a:pt x="2020462" y="7704297"/>
                    </a:lnTo>
                    <a:lnTo>
                      <a:pt x="1999450" y="7308997"/>
                    </a:lnTo>
                    <a:lnTo>
                      <a:pt x="2327278" y="7095715"/>
                    </a:lnTo>
                    <a:lnTo>
                      <a:pt x="2675913" y="7273093"/>
                    </a:lnTo>
                    <a:lnTo>
                      <a:pt x="2696976" y="7668393"/>
                    </a:lnTo>
                    <a:lnTo>
                      <a:pt x="3053975" y="7849902"/>
                    </a:lnTo>
                    <a:lnTo>
                      <a:pt x="3389758" y="7631469"/>
                    </a:lnTo>
                    <a:lnTo>
                      <a:pt x="3368797" y="7236220"/>
                    </a:lnTo>
                    <a:lnTo>
                      <a:pt x="3696625" y="7022990"/>
                    </a:lnTo>
                    <a:lnTo>
                      <a:pt x="4049442" y="7202356"/>
                    </a:lnTo>
                    <a:lnTo>
                      <a:pt x="4385174" y="6983975"/>
                    </a:lnTo>
                    <a:lnTo>
                      <a:pt x="4364264" y="6588726"/>
                    </a:lnTo>
                    <a:lnTo>
                      <a:pt x="4696069" y="6372894"/>
                    </a:lnTo>
                    <a:lnTo>
                      <a:pt x="4675006" y="5977543"/>
                    </a:lnTo>
                    <a:lnTo>
                      <a:pt x="5002885" y="5764262"/>
                    </a:lnTo>
                    <a:lnTo>
                      <a:pt x="5351520" y="5941640"/>
                    </a:lnTo>
                    <a:lnTo>
                      <a:pt x="5372481" y="6336889"/>
                    </a:lnTo>
                    <a:lnTo>
                      <a:pt x="5729582" y="6518499"/>
                    </a:lnTo>
                    <a:lnTo>
                      <a:pt x="6065416" y="6300066"/>
                    </a:lnTo>
                    <a:lnTo>
                      <a:pt x="6044353" y="5904716"/>
                    </a:lnTo>
                    <a:lnTo>
                      <a:pt x="6376158" y="5688884"/>
                    </a:lnTo>
                    <a:lnTo>
                      <a:pt x="6355197" y="5293635"/>
                    </a:lnTo>
                    <a:lnTo>
                      <a:pt x="6683025" y="5080354"/>
                    </a:lnTo>
                    <a:lnTo>
                      <a:pt x="7035740" y="5259771"/>
                    </a:lnTo>
                    <a:lnTo>
                      <a:pt x="7367647" y="5043889"/>
                    </a:lnTo>
                    <a:lnTo>
                      <a:pt x="7720464" y="5223408"/>
                    </a:lnTo>
                    <a:lnTo>
                      <a:pt x="8056299" y="5004976"/>
                    </a:lnTo>
                    <a:lnTo>
                      <a:pt x="8035236" y="4609624"/>
                    </a:lnTo>
                    <a:lnTo>
                      <a:pt x="8367092" y="4393793"/>
                    </a:lnTo>
                    <a:lnTo>
                      <a:pt x="8346131" y="3998595"/>
                    </a:lnTo>
                    <a:lnTo>
                      <a:pt x="8673958" y="3785364"/>
                    </a:lnTo>
                    <a:lnTo>
                      <a:pt x="9026724" y="3964782"/>
                    </a:lnTo>
                    <a:lnTo>
                      <a:pt x="9362559" y="3746349"/>
                    </a:lnTo>
                    <a:lnTo>
                      <a:pt x="9341342" y="3346408"/>
                    </a:lnTo>
                    <a:lnTo>
                      <a:pt x="8988474" y="3166940"/>
                    </a:lnTo>
                    <a:lnTo>
                      <a:pt x="8967717" y="2776382"/>
                    </a:lnTo>
                    <a:lnTo>
                      <a:pt x="9295545" y="2563152"/>
                    </a:lnTo>
                    <a:lnTo>
                      <a:pt x="9644231" y="2740428"/>
                    </a:lnTo>
                    <a:lnTo>
                      <a:pt x="9665192" y="3135779"/>
                    </a:lnTo>
                    <a:lnTo>
                      <a:pt x="10022191" y="3317287"/>
                    </a:lnTo>
                    <a:lnTo>
                      <a:pt x="10358076" y="3098906"/>
                    </a:lnTo>
                    <a:lnTo>
                      <a:pt x="10337115" y="2703708"/>
                    </a:lnTo>
                    <a:lnTo>
                      <a:pt x="10664993" y="2490426"/>
                    </a:lnTo>
                    <a:lnTo>
                      <a:pt x="11017709" y="2669844"/>
                    </a:lnTo>
                    <a:lnTo>
                      <a:pt x="11349564" y="2453961"/>
                    </a:lnTo>
                    <a:lnTo>
                      <a:pt x="11702382" y="2633532"/>
                    </a:lnTo>
                    <a:lnTo>
                      <a:pt x="12038165" y="2415099"/>
                    </a:lnTo>
                    <a:lnTo>
                      <a:pt x="12016949" y="2015005"/>
                    </a:lnTo>
                    <a:lnTo>
                      <a:pt x="11664081" y="1835639"/>
                    </a:lnTo>
                    <a:lnTo>
                      <a:pt x="11643324" y="1444980"/>
                    </a:lnTo>
                    <a:lnTo>
                      <a:pt x="11971151" y="1231749"/>
                    </a:lnTo>
                    <a:lnTo>
                      <a:pt x="12324070" y="1411269"/>
                    </a:lnTo>
                    <a:lnTo>
                      <a:pt x="12659803" y="1192887"/>
                    </a:lnTo>
                    <a:lnTo>
                      <a:pt x="12638790" y="797485"/>
                    </a:lnTo>
                    <a:lnTo>
                      <a:pt x="12970596" y="581654"/>
                    </a:lnTo>
                    <a:lnTo>
                      <a:pt x="12949380" y="181611"/>
                    </a:lnTo>
                    <a:close/>
                    <a:moveTo>
                      <a:pt x="11974925" y="1224405"/>
                    </a:moveTo>
                    <a:lnTo>
                      <a:pt x="11964572" y="1029127"/>
                    </a:lnTo>
                    <a:lnTo>
                      <a:pt x="11954219" y="833848"/>
                    </a:lnTo>
                    <a:lnTo>
                      <a:pt x="12282047" y="620618"/>
                    </a:lnTo>
                    <a:lnTo>
                      <a:pt x="12456313" y="709306"/>
                    </a:lnTo>
                    <a:lnTo>
                      <a:pt x="12630631" y="797944"/>
                    </a:lnTo>
                    <a:lnTo>
                      <a:pt x="12651438" y="1188552"/>
                    </a:lnTo>
                    <a:lnTo>
                      <a:pt x="12323611" y="1401783"/>
                    </a:lnTo>
                    <a:lnTo>
                      <a:pt x="11974925" y="1224405"/>
                    </a:lnTo>
                    <a:close/>
                    <a:moveTo>
                      <a:pt x="11353338" y="2446668"/>
                    </a:moveTo>
                    <a:lnTo>
                      <a:pt x="11342935" y="2251441"/>
                    </a:lnTo>
                    <a:lnTo>
                      <a:pt x="11332582" y="2056213"/>
                    </a:lnTo>
                    <a:lnTo>
                      <a:pt x="11660410" y="1842983"/>
                    </a:lnTo>
                    <a:lnTo>
                      <a:pt x="12009044" y="2020207"/>
                    </a:lnTo>
                    <a:lnTo>
                      <a:pt x="12029801" y="2410816"/>
                    </a:lnTo>
                    <a:lnTo>
                      <a:pt x="11701974" y="2624046"/>
                    </a:lnTo>
                    <a:lnTo>
                      <a:pt x="11353338" y="2446668"/>
                    </a:lnTo>
                    <a:close/>
                    <a:moveTo>
                      <a:pt x="10668665" y="2483133"/>
                    </a:moveTo>
                    <a:lnTo>
                      <a:pt x="10658262" y="2287855"/>
                    </a:lnTo>
                    <a:lnTo>
                      <a:pt x="10647858" y="2092525"/>
                    </a:lnTo>
                    <a:lnTo>
                      <a:pt x="10975736" y="1879244"/>
                    </a:lnTo>
                    <a:lnTo>
                      <a:pt x="11150104" y="1967933"/>
                    </a:lnTo>
                    <a:lnTo>
                      <a:pt x="11324371" y="2056621"/>
                    </a:lnTo>
                    <a:lnTo>
                      <a:pt x="11334775" y="2251849"/>
                    </a:lnTo>
                    <a:lnTo>
                      <a:pt x="11345128" y="2447077"/>
                    </a:lnTo>
                    <a:lnTo>
                      <a:pt x="11017249" y="2660358"/>
                    </a:lnTo>
                    <a:lnTo>
                      <a:pt x="10668665" y="2483133"/>
                    </a:lnTo>
                    <a:close/>
                    <a:moveTo>
                      <a:pt x="9673198" y="3130628"/>
                    </a:moveTo>
                    <a:lnTo>
                      <a:pt x="9652391" y="2739969"/>
                    </a:lnTo>
                    <a:lnTo>
                      <a:pt x="9980218" y="2526738"/>
                    </a:lnTo>
                    <a:lnTo>
                      <a:pt x="10154586" y="2615427"/>
                    </a:lnTo>
                    <a:lnTo>
                      <a:pt x="10328904" y="2704116"/>
                    </a:lnTo>
                    <a:lnTo>
                      <a:pt x="10349610" y="3094622"/>
                    </a:lnTo>
                    <a:lnTo>
                      <a:pt x="10021783" y="3307852"/>
                    </a:lnTo>
                    <a:lnTo>
                      <a:pt x="9673198" y="3130628"/>
                    </a:lnTo>
                    <a:close/>
                    <a:moveTo>
                      <a:pt x="9299319" y="2555859"/>
                    </a:moveTo>
                    <a:lnTo>
                      <a:pt x="9288914" y="2360581"/>
                    </a:lnTo>
                    <a:lnTo>
                      <a:pt x="9278510" y="2165251"/>
                    </a:lnTo>
                    <a:lnTo>
                      <a:pt x="9606338" y="1952020"/>
                    </a:lnTo>
                    <a:lnTo>
                      <a:pt x="9780655" y="2040709"/>
                    </a:lnTo>
                    <a:lnTo>
                      <a:pt x="9954973" y="2129398"/>
                    </a:lnTo>
                    <a:lnTo>
                      <a:pt x="9965377" y="2324626"/>
                    </a:lnTo>
                    <a:lnTo>
                      <a:pt x="9975730" y="2519904"/>
                    </a:lnTo>
                    <a:lnTo>
                      <a:pt x="9647903" y="2733135"/>
                    </a:lnTo>
                    <a:lnTo>
                      <a:pt x="9299319" y="2555859"/>
                    </a:lnTo>
                    <a:close/>
                    <a:moveTo>
                      <a:pt x="8677681" y="3778173"/>
                    </a:moveTo>
                    <a:lnTo>
                      <a:pt x="8667277" y="3582895"/>
                    </a:lnTo>
                    <a:lnTo>
                      <a:pt x="8656822" y="3387565"/>
                    </a:lnTo>
                    <a:lnTo>
                      <a:pt x="8984700" y="3174284"/>
                    </a:lnTo>
                    <a:lnTo>
                      <a:pt x="9333335" y="3351661"/>
                    </a:lnTo>
                    <a:lnTo>
                      <a:pt x="9354092" y="3742116"/>
                    </a:lnTo>
                    <a:lnTo>
                      <a:pt x="9026214" y="3955398"/>
                    </a:lnTo>
                    <a:lnTo>
                      <a:pt x="8677681" y="3778173"/>
                    </a:lnTo>
                    <a:close/>
                    <a:moveTo>
                      <a:pt x="8474395" y="3299386"/>
                    </a:moveTo>
                    <a:lnTo>
                      <a:pt x="8648764" y="3388024"/>
                    </a:lnTo>
                    <a:lnTo>
                      <a:pt x="8659117" y="3583405"/>
                    </a:lnTo>
                    <a:lnTo>
                      <a:pt x="8669521" y="3778632"/>
                    </a:lnTo>
                    <a:lnTo>
                      <a:pt x="8341694" y="3991863"/>
                    </a:lnTo>
                    <a:lnTo>
                      <a:pt x="8167376" y="3903225"/>
                    </a:lnTo>
                    <a:lnTo>
                      <a:pt x="7993059" y="3814536"/>
                    </a:lnTo>
                    <a:lnTo>
                      <a:pt x="7982706" y="3619258"/>
                    </a:lnTo>
                    <a:lnTo>
                      <a:pt x="7972353" y="3423979"/>
                    </a:lnTo>
                    <a:lnTo>
                      <a:pt x="8300180" y="3210749"/>
                    </a:lnTo>
                    <a:lnTo>
                      <a:pt x="8474395" y="3299386"/>
                    </a:lnTo>
                    <a:close/>
                    <a:moveTo>
                      <a:pt x="8358626" y="4389662"/>
                    </a:moveTo>
                    <a:lnTo>
                      <a:pt x="8030799" y="4602892"/>
                    </a:lnTo>
                    <a:lnTo>
                      <a:pt x="7856532" y="4514255"/>
                    </a:lnTo>
                    <a:lnTo>
                      <a:pt x="7682265" y="4425617"/>
                    </a:lnTo>
                    <a:lnTo>
                      <a:pt x="7661457" y="4035009"/>
                    </a:lnTo>
                    <a:lnTo>
                      <a:pt x="7989285" y="3821778"/>
                    </a:lnTo>
                    <a:lnTo>
                      <a:pt x="8163653" y="3910467"/>
                    </a:lnTo>
                    <a:lnTo>
                      <a:pt x="8337971" y="3999105"/>
                    </a:lnTo>
                    <a:lnTo>
                      <a:pt x="8358626" y="4389662"/>
                    </a:lnTo>
                    <a:close/>
                    <a:moveTo>
                      <a:pt x="7653196" y="4035519"/>
                    </a:moveTo>
                    <a:lnTo>
                      <a:pt x="7674054" y="4426076"/>
                    </a:lnTo>
                    <a:lnTo>
                      <a:pt x="7346125" y="4639357"/>
                    </a:lnTo>
                    <a:lnTo>
                      <a:pt x="6997490" y="4461980"/>
                    </a:lnTo>
                    <a:lnTo>
                      <a:pt x="6976784" y="4071473"/>
                    </a:lnTo>
                    <a:lnTo>
                      <a:pt x="7304714" y="3858192"/>
                    </a:lnTo>
                    <a:lnTo>
                      <a:pt x="7653196" y="4035519"/>
                    </a:lnTo>
                    <a:close/>
                    <a:moveTo>
                      <a:pt x="6794255" y="3983244"/>
                    </a:moveTo>
                    <a:lnTo>
                      <a:pt x="6968573" y="4071933"/>
                    </a:lnTo>
                    <a:lnTo>
                      <a:pt x="6989381" y="4462439"/>
                    </a:lnTo>
                    <a:lnTo>
                      <a:pt x="6661554" y="4675669"/>
                    </a:lnTo>
                    <a:lnTo>
                      <a:pt x="6312918" y="4498445"/>
                    </a:lnTo>
                    <a:lnTo>
                      <a:pt x="6301342" y="4280624"/>
                    </a:lnTo>
                    <a:lnTo>
                      <a:pt x="6292162" y="4107836"/>
                    </a:lnTo>
                    <a:lnTo>
                      <a:pt x="6619989" y="3894606"/>
                    </a:lnTo>
                    <a:lnTo>
                      <a:pt x="6794255" y="3983244"/>
                    </a:lnTo>
                    <a:close/>
                    <a:moveTo>
                      <a:pt x="6309093" y="4505738"/>
                    </a:moveTo>
                    <a:lnTo>
                      <a:pt x="6657780" y="4683013"/>
                    </a:lnTo>
                    <a:lnTo>
                      <a:pt x="6678486" y="5073723"/>
                    </a:lnTo>
                    <a:lnTo>
                      <a:pt x="6350761" y="5286903"/>
                    </a:lnTo>
                    <a:lnTo>
                      <a:pt x="6176392" y="5198214"/>
                    </a:lnTo>
                    <a:lnTo>
                      <a:pt x="6002074" y="5109576"/>
                    </a:lnTo>
                    <a:lnTo>
                      <a:pt x="5981318" y="4718968"/>
                    </a:lnTo>
                    <a:lnTo>
                      <a:pt x="6309093" y="4505738"/>
                    </a:lnTo>
                    <a:close/>
                    <a:moveTo>
                      <a:pt x="5973106" y="4719376"/>
                    </a:moveTo>
                    <a:lnTo>
                      <a:pt x="5993863" y="5109984"/>
                    </a:lnTo>
                    <a:lnTo>
                      <a:pt x="5666036" y="5323215"/>
                    </a:lnTo>
                    <a:lnTo>
                      <a:pt x="5317401" y="5145888"/>
                    </a:lnTo>
                    <a:lnTo>
                      <a:pt x="5296644" y="4755331"/>
                    </a:lnTo>
                    <a:lnTo>
                      <a:pt x="5624522" y="4542050"/>
                    </a:lnTo>
                    <a:lnTo>
                      <a:pt x="5973106" y="4719376"/>
                    </a:lnTo>
                    <a:close/>
                    <a:moveTo>
                      <a:pt x="7371370" y="5036748"/>
                    </a:moveTo>
                    <a:lnTo>
                      <a:pt x="7350613" y="4646242"/>
                    </a:lnTo>
                    <a:lnTo>
                      <a:pt x="7678542" y="4432961"/>
                    </a:lnTo>
                    <a:lnTo>
                      <a:pt x="7852758" y="4521650"/>
                    </a:lnTo>
                    <a:lnTo>
                      <a:pt x="8027075" y="4610287"/>
                    </a:lnTo>
                    <a:lnTo>
                      <a:pt x="8047935" y="5000845"/>
                    </a:lnTo>
                    <a:lnTo>
                      <a:pt x="7720005" y="5214126"/>
                    </a:lnTo>
                    <a:lnTo>
                      <a:pt x="7371370" y="5036748"/>
                    </a:lnTo>
                    <a:close/>
                    <a:moveTo>
                      <a:pt x="6686748" y="5073162"/>
                    </a:moveTo>
                    <a:lnTo>
                      <a:pt x="6665991" y="4682554"/>
                    </a:lnTo>
                    <a:lnTo>
                      <a:pt x="6993818" y="4469324"/>
                    </a:lnTo>
                    <a:lnTo>
                      <a:pt x="7342351" y="4646650"/>
                    </a:lnTo>
                    <a:lnTo>
                      <a:pt x="7362649" y="5027721"/>
                    </a:lnTo>
                    <a:lnTo>
                      <a:pt x="7363210" y="5037207"/>
                    </a:lnTo>
                    <a:lnTo>
                      <a:pt x="7035332" y="5250489"/>
                    </a:lnTo>
                    <a:lnTo>
                      <a:pt x="6686748" y="5073162"/>
                    </a:lnTo>
                    <a:close/>
                    <a:moveTo>
                      <a:pt x="6367692" y="5684702"/>
                    </a:moveTo>
                    <a:lnTo>
                      <a:pt x="6039865" y="5897932"/>
                    </a:lnTo>
                    <a:lnTo>
                      <a:pt x="5865599" y="5809294"/>
                    </a:lnTo>
                    <a:lnTo>
                      <a:pt x="5691332" y="5720657"/>
                    </a:lnTo>
                    <a:lnTo>
                      <a:pt x="5680928" y="5525379"/>
                    </a:lnTo>
                    <a:lnTo>
                      <a:pt x="5670473" y="5330049"/>
                    </a:lnTo>
                    <a:lnTo>
                      <a:pt x="5998300" y="5116818"/>
                    </a:lnTo>
                    <a:lnTo>
                      <a:pt x="6172669" y="5205507"/>
                    </a:lnTo>
                    <a:lnTo>
                      <a:pt x="6346987" y="5294145"/>
                    </a:lnTo>
                    <a:lnTo>
                      <a:pt x="6367692" y="5684702"/>
                    </a:lnTo>
                    <a:close/>
                    <a:moveTo>
                      <a:pt x="5380437" y="6331789"/>
                    </a:moveTo>
                    <a:lnTo>
                      <a:pt x="5359680" y="5941282"/>
                    </a:lnTo>
                    <a:lnTo>
                      <a:pt x="5687507" y="5728001"/>
                    </a:lnTo>
                    <a:lnTo>
                      <a:pt x="5861825" y="5816588"/>
                    </a:lnTo>
                    <a:lnTo>
                      <a:pt x="6036092" y="5905226"/>
                    </a:lnTo>
                    <a:lnTo>
                      <a:pt x="6056899" y="6295782"/>
                    </a:lnTo>
                    <a:lnTo>
                      <a:pt x="5729072" y="6509064"/>
                    </a:lnTo>
                    <a:lnTo>
                      <a:pt x="5380437" y="6331789"/>
                    </a:lnTo>
                    <a:close/>
                    <a:moveTo>
                      <a:pt x="5006608" y="5757071"/>
                    </a:moveTo>
                    <a:lnTo>
                      <a:pt x="4996204" y="5561741"/>
                    </a:lnTo>
                    <a:lnTo>
                      <a:pt x="4985800" y="5366463"/>
                    </a:lnTo>
                    <a:lnTo>
                      <a:pt x="5313627" y="5153232"/>
                    </a:lnTo>
                    <a:lnTo>
                      <a:pt x="5662262" y="5330610"/>
                    </a:lnTo>
                    <a:lnTo>
                      <a:pt x="5672666" y="5525837"/>
                    </a:lnTo>
                    <a:lnTo>
                      <a:pt x="5683070" y="5721218"/>
                    </a:lnTo>
                    <a:lnTo>
                      <a:pt x="5355243" y="5934448"/>
                    </a:lnTo>
                    <a:lnTo>
                      <a:pt x="5006608" y="5757071"/>
                    </a:lnTo>
                    <a:close/>
                    <a:moveTo>
                      <a:pt x="4803322" y="5278233"/>
                    </a:moveTo>
                    <a:lnTo>
                      <a:pt x="4977640" y="5366871"/>
                    </a:lnTo>
                    <a:lnTo>
                      <a:pt x="4988044" y="5562149"/>
                    </a:lnTo>
                    <a:lnTo>
                      <a:pt x="4998448" y="5757377"/>
                    </a:lnTo>
                    <a:lnTo>
                      <a:pt x="4670569" y="5970658"/>
                    </a:lnTo>
                    <a:lnTo>
                      <a:pt x="4496252" y="5882020"/>
                    </a:lnTo>
                    <a:lnTo>
                      <a:pt x="4321934" y="5793331"/>
                    </a:lnTo>
                    <a:lnTo>
                      <a:pt x="4311581" y="5598053"/>
                    </a:lnTo>
                    <a:lnTo>
                      <a:pt x="4301228" y="5402775"/>
                    </a:lnTo>
                    <a:lnTo>
                      <a:pt x="4629106" y="5189493"/>
                    </a:lnTo>
                    <a:lnTo>
                      <a:pt x="4803322" y="5278233"/>
                    </a:lnTo>
                    <a:close/>
                    <a:moveTo>
                      <a:pt x="3700399" y="7015748"/>
                    </a:moveTo>
                    <a:lnTo>
                      <a:pt x="3689944" y="6820469"/>
                    </a:lnTo>
                    <a:lnTo>
                      <a:pt x="3679539" y="6625139"/>
                    </a:lnTo>
                    <a:lnTo>
                      <a:pt x="4007367" y="6411858"/>
                    </a:lnTo>
                    <a:lnTo>
                      <a:pt x="4181735" y="6500547"/>
                    </a:lnTo>
                    <a:lnTo>
                      <a:pt x="4356053" y="6589185"/>
                    </a:lnTo>
                    <a:lnTo>
                      <a:pt x="4376708" y="6979691"/>
                    </a:lnTo>
                    <a:lnTo>
                      <a:pt x="4048881" y="7192921"/>
                    </a:lnTo>
                    <a:lnTo>
                      <a:pt x="3700399" y="7015748"/>
                    </a:lnTo>
                    <a:close/>
                    <a:moveTo>
                      <a:pt x="2704881" y="7663242"/>
                    </a:moveTo>
                    <a:lnTo>
                      <a:pt x="2684022" y="7272634"/>
                    </a:lnTo>
                    <a:lnTo>
                      <a:pt x="3011900" y="7059352"/>
                    </a:lnTo>
                    <a:lnTo>
                      <a:pt x="3186269" y="7148041"/>
                    </a:lnTo>
                    <a:lnTo>
                      <a:pt x="3360586" y="7236679"/>
                    </a:lnTo>
                    <a:lnTo>
                      <a:pt x="3381292" y="7627186"/>
                    </a:lnTo>
                    <a:lnTo>
                      <a:pt x="3053414" y="7840467"/>
                    </a:lnTo>
                    <a:lnTo>
                      <a:pt x="2704881" y="7663242"/>
                    </a:lnTo>
                    <a:close/>
                    <a:moveTo>
                      <a:pt x="2331001" y="7088423"/>
                    </a:moveTo>
                    <a:lnTo>
                      <a:pt x="2320597" y="6893144"/>
                    </a:lnTo>
                    <a:lnTo>
                      <a:pt x="2310193" y="6697865"/>
                    </a:lnTo>
                    <a:lnTo>
                      <a:pt x="2638071" y="6484584"/>
                    </a:lnTo>
                    <a:lnTo>
                      <a:pt x="2812389" y="6573222"/>
                    </a:lnTo>
                    <a:lnTo>
                      <a:pt x="2986706" y="6661860"/>
                    </a:lnTo>
                    <a:lnTo>
                      <a:pt x="2997110" y="6857189"/>
                    </a:lnTo>
                    <a:lnTo>
                      <a:pt x="3007463" y="7052468"/>
                    </a:lnTo>
                    <a:lnTo>
                      <a:pt x="2679585" y="7265749"/>
                    </a:lnTo>
                    <a:lnTo>
                      <a:pt x="2331001" y="7088423"/>
                    </a:lnTo>
                    <a:close/>
                    <a:moveTo>
                      <a:pt x="1398570" y="8921868"/>
                    </a:moveTo>
                    <a:lnTo>
                      <a:pt x="1377813" y="8531362"/>
                    </a:lnTo>
                    <a:lnTo>
                      <a:pt x="1705640" y="8318132"/>
                    </a:lnTo>
                    <a:lnTo>
                      <a:pt x="2054224" y="8495356"/>
                    </a:lnTo>
                    <a:lnTo>
                      <a:pt x="2074981" y="8885964"/>
                    </a:lnTo>
                    <a:lnTo>
                      <a:pt x="1747154" y="9099195"/>
                    </a:lnTo>
                    <a:lnTo>
                      <a:pt x="1398570" y="8921868"/>
                    </a:lnTo>
                    <a:close/>
                    <a:moveTo>
                      <a:pt x="1024741" y="8347150"/>
                    </a:moveTo>
                    <a:lnTo>
                      <a:pt x="1014337" y="8151821"/>
                    </a:lnTo>
                    <a:lnTo>
                      <a:pt x="1003933" y="7956543"/>
                    </a:lnTo>
                    <a:lnTo>
                      <a:pt x="1331760" y="7743312"/>
                    </a:lnTo>
                    <a:lnTo>
                      <a:pt x="1506078" y="7831950"/>
                    </a:lnTo>
                    <a:lnTo>
                      <a:pt x="1680395" y="7920638"/>
                    </a:lnTo>
                    <a:lnTo>
                      <a:pt x="1701152" y="8311247"/>
                    </a:lnTo>
                    <a:lnTo>
                      <a:pt x="1373325" y="8524477"/>
                    </a:lnTo>
                    <a:lnTo>
                      <a:pt x="1024741" y="8347150"/>
                    </a:lnTo>
                    <a:close/>
                    <a:moveTo>
                      <a:pt x="8466" y="8604037"/>
                    </a:moveTo>
                    <a:lnTo>
                      <a:pt x="336293" y="8390806"/>
                    </a:lnTo>
                    <a:lnTo>
                      <a:pt x="510611" y="8479444"/>
                    </a:lnTo>
                    <a:lnTo>
                      <a:pt x="684928" y="8568133"/>
                    </a:lnTo>
                    <a:lnTo>
                      <a:pt x="705736" y="8958741"/>
                    </a:lnTo>
                    <a:lnTo>
                      <a:pt x="377909" y="9171971"/>
                    </a:lnTo>
                    <a:lnTo>
                      <a:pt x="29223" y="8994645"/>
                    </a:lnTo>
                    <a:lnTo>
                      <a:pt x="8466" y="8604037"/>
                    </a:lnTo>
                    <a:close/>
                    <a:moveTo>
                      <a:pt x="995722" y="7957001"/>
                    </a:moveTo>
                    <a:lnTo>
                      <a:pt x="1006126" y="8152280"/>
                    </a:lnTo>
                    <a:lnTo>
                      <a:pt x="1016530" y="8347508"/>
                    </a:lnTo>
                    <a:lnTo>
                      <a:pt x="688651" y="8560789"/>
                    </a:lnTo>
                    <a:lnTo>
                      <a:pt x="514334" y="8472151"/>
                    </a:lnTo>
                    <a:lnTo>
                      <a:pt x="340016" y="8383462"/>
                    </a:lnTo>
                    <a:lnTo>
                      <a:pt x="319259" y="7992906"/>
                    </a:lnTo>
                    <a:lnTo>
                      <a:pt x="647138" y="7779624"/>
                    </a:lnTo>
                    <a:lnTo>
                      <a:pt x="995722" y="7957001"/>
                    </a:lnTo>
                    <a:close/>
                    <a:moveTo>
                      <a:pt x="1335483" y="7735968"/>
                    </a:moveTo>
                    <a:lnTo>
                      <a:pt x="1314726" y="7345411"/>
                    </a:lnTo>
                    <a:lnTo>
                      <a:pt x="1642604" y="7132129"/>
                    </a:lnTo>
                    <a:lnTo>
                      <a:pt x="1816922" y="7220767"/>
                    </a:lnTo>
                    <a:lnTo>
                      <a:pt x="1991239" y="7309405"/>
                    </a:lnTo>
                    <a:lnTo>
                      <a:pt x="2011996" y="7699962"/>
                    </a:lnTo>
                    <a:lnTo>
                      <a:pt x="1684118" y="7913244"/>
                    </a:lnTo>
                    <a:lnTo>
                      <a:pt x="1509851" y="7824606"/>
                    </a:lnTo>
                    <a:lnTo>
                      <a:pt x="1335483" y="7735968"/>
                    </a:lnTo>
                    <a:close/>
                    <a:moveTo>
                      <a:pt x="1617359" y="6734739"/>
                    </a:moveTo>
                    <a:lnTo>
                      <a:pt x="1627712" y="6930068"/>
                    </a:lnTo>
                    <a:lnTo>
                      <a:pt x="1638116" y="7125347"/>
                    </a:lnTo>
                    <a:lnTo>
                      <a:pt x="1310238" y="7338628"/>
                    </a:lnTo>
                    <a:lnTo>
                      <a:pt x="961654" y="7161301"/>
                    </a:lnTo>
                    <a:lnTo>
                      <a:pt x="940897" y="6770744"/>
                    </a:lnTo>
                    <a:lnTo>
                      <a:pt x="1268775" y="6557463"/>
                    </a:lnTo>
                    <a:lnTo>
                      <a:pt x="1617359" y="6734739"/>
                    </a:lnTo>
                    <a:close/>
                    <a:moveTo>
                      <a:pt x="2301982" y="6698376"/>
                    </a:moveTo>
                    <a:lnTo>
                      <a:pt x="2312386" y="6893654"/>
                    </a:lnTo>
                    <a:lnTo>
                      <a:pt x="2322790" y="7088933"/>
                    </a:lnTo>
                    <a:lnTo>
                      <a:pt x="1994963" y="7302214"/>
                    </a:lnTo>
                    <a:lnTo>
                      <a:pt x="1820645" y="7213576"/>
                    </a:lnTo>
                    <a:lnTo>
                      <a:pt x="1646327" y="7124938"/>
                    </a:lnTo>
                    <a:lnTo>
                      <a:pt x="1635923" y="6929660"/>
                    </a:lnTo>
                    <a:lnTo>
                      <a:pt x="1625570" y="6734381"/>
                    </a:lnTo>
                    <a:lnTo>
                      <a:pt x="1953397" y="6521151"/>
                    </a:lnTo>
                    <a:lnTo>
                      <a:pt x="2301982" y="6698376"/>
                    </a:lnTo>
                    <a:close/>
                    <a:moveTo>
                      <a:pt x="3297448" y="6050830"/>
                    </a:moveTo>
                    <a:lnTo>
                      <a:pt x="3318205" y="6441387"/>
                    </a:lnTo>
                    <a:lnTo>
                      <a:pt x="2990378" y="6654617"/>
                    </a:lnTo>
                    <a:lnTo>
                      <a:pt x="2816061" y="6565980"/>
                    </a:lnTo>
                    <a:lnTo>
                      <a:pt x="2641794" y="6477342"/>
                    </a:lnTo>
                    <a:lnTo>
                      <a:pt x="2621037" y="6086785"/>
                    </a:lnTo>
                    <a:lnTo>
                      <a:pt x="2948864" y="5873554"/>
                    </a:lnTo>
                    <a:lnTo>
                      <a:pt x="3297448" y="6050830"/>
                    </a:lnTo>
                    <a:close/>
                    <a:moveTo>
                      <a:pt x="3671329" y="6625599"/>
                    </a:moveTo>
                    <a:lnTo>
                      <a:pt x="3681682" y="6820877"/>
                    </a:lnTo>
                    <a:lnTo>
                      <a:pt x="3692137" y="7016207"/>
                    </a:lnTo>
                    <a:lnTo>
                      <a:pt x="3364309" y="7229438"/>
                    </a:lnTo>
                    <a:lnTo>
                      <a:pt x="3189941" y="7140749"/>
                    </a:lnTo>
                    <a:lnTo>
                      <a:pt x="3015623" y="7052111"/>
                    </a:lnTo>
                    <a:lnTo>
                      <a:pt x="3005219" y="6856781"/>
                    </a:lnTo>
                    <a:lnTo>
                      <a:pt x="2994866" y="6661502"/>
                    </a:lnTo>
                    <a:lnTo>
                      <a:pt x="3322693" y="6448272"/>
                    </a:lnTo>
                    <a:lnTo>
                      <a:pt x="3671329" y="6625599"/>
                    </a:lnTo>
                    <a:close/>
                    <a:moveTo>
                      <a:pt x="4011141" y="6404565"/>
                    </a:moveTo>
                    <a:lnTo>
                      <a:pt x="3990384" y="6013957"/>
                    </a:lnTo>
                    <a:lnTo>
                      <a:pt x="4318211" y="5800727"/>
                    </a:lnTo>
                    <a:lnTo>
                      <a:pt x="4492529" y="5889365"/>
                    </a:lnTo>
                    <a:lnTo>
                      <a:pt x="4666846" y="5978053"/>
                    </a:lnTo>
                    <a:lnTo>
                      <a:pt x="4687603" y="6368661"/>
                    </a:lnTo>
                    <a:lnTo>
                      <a:pt x="4359776" y="6581892"/>
                    </a:lnTo>
                    <a:lnTo>
                      <a:pt x="4185407" y="6493203"/>
                    </a:lnTo>
                    <a:lnTo>
                      <a:pt x="4011141" y="6404565"/>
                    </a:lnTo>
                    <a:close/>
                    <a:moveTo>
                      <a:pt x="4292966" y="5403285"/>
                    </a:moveTo>
                    <a:lnTo>
                      <a:pt x="4303319" y="5598563"/>
                    </a:lnTo>
                    <a:lnTo>
                      <a:pt x="4313672" y="5793841"/>
                    </a:lnTo>
                    <a:lnTo>
                      <a:pt x="3985845" y="6007072"/>
                    </a:lnTo>
                    <a:lnTo>
                      <a:pt x="3637210" y="5829797"/>
                    </a:lnTo>
                    <a:lnTo>
                      <a:pt x="3616504" y="5439240"/>
                    </a:lnTo>
                    <a:lnTo>
                      <a:pt x="3944331" y="5226009"/>
                    </a:lnTo>
                    <a:lnTo>
                      <a:pt x="4292966" y="5403285"/>
                    </a:lnTo>
                    <a:close/>
                    <a:moveTo>
                      <a:pt x="4611971" y="4791745"/>
                    </a:moveTo>
                    <a:lnTo>
                      <a:pt x="4939798" y="4578464"/>
                    </a:lnTo>
                    <a:lnTo>
                      <a:pt x="5114115" y="4667101"/>
                    </a:lnTo>
                    <a:lnTo>
                      <a:pt x="5288382" y="4755790"/>
                    </a:lnTo>
                    <a:lnTo>
                      <a:pt x="5309139" y="5146347"/>
                    </a:lnTo>
                    <a:lnTo>
                      <a:pt x="4981312" y="5359578"/>
                    </a:lnTo>
                    <a:lnTo>
                      <a:pt x="4806994" y="5270940"/>
                    </a:lnTo>
                    <a:lnTo>
                      <a:pt x="4632676" y="5182302"/>
                    </a:lnTo>
                    <a:lnTo>
                      <a:pt x="4611971" y="4791745"/>
                    </a:lnTo>
                    <a:close/>
                    <a:moveTo>
                      <a:pt x="5599277" y="4144658"/>
                    </a:moveTo>
                    <a:lnTo>
                      <a:pt x="5604734" y="4246709"/>
                    </a:lnTo>
                    <a:lnTo>
                      <a:pt x="5620034" y="4535266"/>
                    </a:lnTo>
                    <a:lnTo>
                      <a:pt x="5292207" y="4748497"/>
                    </a:lnTo>
                    <a:lnTo>
                      <a:pt x="5117940" y="4659859"/>
                    </a:lnTo>
                    <a:lnTo>
                      <a:pt x="4943623" y="4571222"/>
                    </a:lnTo>
                    <a:lnTo>
                      <a:pt x="4922866" y="4180664"/>
                    </a:lnTo>
                    <a:lnTo>
                      <a:pt x="5250693" y="3967434"/>
                    </a:lnTo>
                    <a:lnTo>
                      <a:pt x="5599277" y="4144658"/>
                    </a:lnTo>
                    <a:close/>
                    <a:moveTo>
                      <a:pt x="6283900" y="4108193"/>
                    </a:moveTo>
                    <a:lnTo>
                      <a:pt x="6293284" y="4284551"/>
                    </a:lnTo>
                    <a:lnTo>
                      <a:pt x="6304656" y="4498751"/>
                    </a:lnTo>
                    <a:lnTo>
                      <a:pt x="5976830" y="4712032"/>
                    </a:lnTo>
                    <a:lnTo>
                      <a:pt x="5628194" y="4534655"/>
                    </a:lnTo>
                    <a:lnTo>
                      <a:pt x="5607488" y="4144148"/>
                    </a:lnTo>
                    <a:lnTo>
                      <a:pt x="5935367" y="3930867"/>
                    </a:lnTo>
                    <a:lnTo>
                      <a:pt x="6283900" y="4108193"/>
                    </a:lnTo>
                    <a:close/>
                    <a:moveTo>
                      <a:pt x="6602904" y="3496705"/>
                    </a:moveTo>
                    <a:lnTo>
                      <a:pt x="6930833" y="3283423"/>
                    </a:lnTo>
                    <a:lnTo>
                      <a:pt x="7105049" y="3372112"/>
                    </a:lnTo>
                    <a:lnTo>
                      <a:pt x="7279366" y="3460750"/>
                    </a:lnTo>
                    <a:lnTo>
                      <a:pt x="7289770" y="3656029"/>
                    </a:lnTo>
                    <a:lnTo>
                      <a:pt x="7300226" y="3851307"/>
                    </a:lnTo>
                    <a:lnTo>
                      <a:pt x="6972296" y="4064589"/>
                    </a:lnTo>
                    <a:lnTo>
                      <a:pt x="6797978" y="3975900"/>
                    </a:lnTo>
                    <a:lnTo>
                      <a:pt x="6623661" y="3887211"/>
                    </a:lnTo>
                    <a:lnTo>
                      <a:pt x="6602904" y="3496705"/>
                    </a:lnTo>
                    <a:close/>
                    <a:moveTo>
                      <a:pt x="7590211" y="2849619"/>
                    </a:moveTo>
                    <a:lnTo>
                      <a:pt x="7610967" y="3240175"/>
                    </a:lnTo>
                    <a:lnTo>
                      <a:pt x="7283140" y="3453406"/>
                    </a:lnTo>
                    <a:lnTo>
                      <a:pt x="7108823" y="3364768"/>
                    </a:lnTo>
                    <a:lnTo>
                      <a:pt x="6934505" y="3276080"/>
                    </a:lnTo>
                    <a:lnTo>
                      <a:pt x="6913748" y="2885522"/>
                    </a:lnTo>
                    <a:lnTo>
                      <a:pt x="7241576" y="2672292"/>
                    </a:lnTo>
                    <a:lnTo>
                      <a:pt x="7590211" y="2849619"/>
                    </a:lnTo>
                    <a:close/>
                    <a:moveTo>
                      <a:pt x="7964091" y="3424387"/>
                    </a:moveTo>
                    <a:lnTo>
                      <a:pt x="7974444" y="3619666"/>
                    </a:lnTo>
                    <a:lnTo>
                      <a:pt x="7984797" y="3814944"/>
                    </a:lnTo>
                    <a:lnTo>
                      <a:pt x="7656969" y="4028175"/>
                    </a:lnTo>
                    <a:lnTo>
                      <a:pt x="7308385" y="3850899"/>
                    </a:lnTo>
                    <a:lnTo>
                      <a:pt x="7297981" y="3655621"/>
                    </a:lnTo>
                    <a:lnTo>
                      <a:pt x="7287577" y="3460291"/>
                    </a:lnTo>
                    <a:lnTo>
                      <a:pt x="7615404" y="3247061"/>
                    </a:lnTo>
                    <a:lnTo>
                      <a:pt x="7964091" y="3424387"/>
                    </a:lnTo>
                    <a:close/>
                    <a:moveTo>
                      <a:pt x="8283044" y="2812796"/>
                    </a:moveTo>
                    <a:lnTo>
                      <a:pt x="8610922" y="2599515"/>
                    </a:lnTo>
                    <a:lnTo>
                      <a:pt x="8785240" y="2688204"/>
                    </a:lnTo>
                    <a:lnTo>
                      <a:pt x="8959557" y="2776842"/>
                    </a:lnTo>
                    <a:lnTo>
                      <a:pt x="8980314" y="3167348"/>
                    </a:lnTo>
                    <a:lnTo>
                      <a:pt x="8652436" y="3380629"/>
                    </a:lnTo>
                    <a:lnTo>
                      <a:pt x="8478169" y="3291991"/>
                    </a:lnTo>
                    <a:lnTo>
                      <a:pt x="8303903" y="3203354"/>
                    </a:lnTo>
                    <a:lnTo>
                      <a:pt x="8283044" y="2812796"/>
                    </a:lnTo>
                    <a:close/>
                    <a:moveTo>
                      <a:pt x="9270350" y="2165659"/>
                    </a:moveTo>
                    <a:lnTo>
                      <a:pt x="9280703" y="2360989"/>
                    </a:lnTo>
                    <a:lnTo>
                      <a:pt x="9291108" y="2556318"/>
                    </a:lnTo>
                    <a:lnTo>
                      <a:pt x="8963280" y="2769549"/>
                    </a:lnTo>
                    <a:lnTo>
                      <a:pt x="8788962" y="2680860"/>
                    </a:lnTo>
                    <a:lnTo>
                      <a:pt x="8614645" y="2592222"/>
                    </a:lnTo>
                    <a:lnTo>
                      <a:pt x="8593888" y="2201665"/>
                    </a:lnTo>
                    <a:lnTo>
                      <a:pt x="8921715" y="1988434"/>
                    </a:lnTo>
                    <a:lnTo>
                      <a:pt x="9270350" y="2165659"/>
                    </a:lnTo>
                    <a:close/>
                    <a:moveTo>
                      <a:pt x="10265817" y="1518165"/>
                    </a:moveTo>
                    <a:lnTo>
                      <a:pt x="10286625" y="1908773"/>
                    </a:lnTo>
                    <a:lnTo>
                      <a:pt x="9958747" y="2122054"/>
                    </a:lnTo>
                    <a:lnTo>
                      <a:pt x="9784429" y="2033365"/>
                    </a:lnTo>
                    <a:lnTo>
                      <a:pt x="9610112" y="1944676"/>
                    </a:lnTo>
                    <a:lnTo>
                      <a:pt x="9589355" y="1554170"/>
                    </a:lnTo>
                    <a:lnTo>
                      <a:pt x="9917233" y="1340889"/>
                    </a:lnTo>
                    <a:lnTo>
                      <a:pt x="10265817" y="1518165"/>
                    </a:lnTo>
                    <a:close/>
                    <a:moveTo>
                      <a:pt x="10639697" y="2092933"/>
                    </a:moveTo>
                    <a:lnTo>
                      <a:pt x="10650050" y="2288314"/>
                    </a:lnTo>
                    <a:lnTo>
                      <a:pt x="10660506" y="2483541"/>
                    </a:lnTo>
                    <a:lnTo>
                      <a:pt x="10332627" y="2696823"/>
                    </a:lnTo>
                    <a:lnTo>
                      <a:pt x="10158360" y="2608134"/>
                    </a:lnTo>
                    <a:lnTo>
                      <a:pt x="9984043" y="2519445"/>
                    </a:lnTo>
                    <a:lnTo>
                      <a:pt x="9973690" y="2324167"/>
                    </a:lnTo>
                    <a:lnTo>
                      <a:pt x="9963286" y="2128888"/>
                    </a:lnTo>
                    <a:lnTo>
                      <a:pt x="10291164" y="1915607"/>
                    </a:lnTo>
                    <a:lnTo>
                      <a:pt x="10639697" y="2092933"/>
                    </a:lnTo>
                    <a:close/>
                    <a:moveTo>
                      <a:pt x="10958702" y="1481394"/>
                    </a:moveTo>
                    <a:lnTo>
                      <a:pt x="11286529" y="1268163"/>
                    </a:lnTo>
                    <a:lnTo>
                      <a:pt x="11460846" y="1356801"/>
                    </a:lnTo>
                    <a:lnTo>
                      <a:pt x="11635164" y="1445439"/>
                    </a:lnTo>
                    <a:lnTo>
                      <a:pt x="11655921" y="1836047"/>
                    </a:lnTo>
                    <a:lnTo>
                      <a:pt x="11328093" y="2049277"/>
                    </a:lnTo>
                    <a:lnTo>
                      <a:pt x="11153776" y="1960639"/>
                    </a:lnTo>
                    <a:lnTo>
                      <a:pt x="10979510" y="1871900"/>
                    </a:lnTo>
                    <a:lnTo>
                      <a:pt x="10958702" y="1481394"/>
                    </a:lnTo>
                    <a:close/>
                    <a:moveTo>
                      <a:pt x="11572077" y="259538"/>
                    </a:moveTo>
                    <a:lnTo>
                      <a:pt x="11592835" y="650096"/>
                    </a:lnTo>
                    <a:lnTo>
                      <a:pt x="11265007" y="863326"/>
                    </a:lnTo>
                    <a:lnTo>
                      <a:pt x="10916372" y="686050"/>
                    </a:lnTo>
                    <a:lnTo>
                      <a:pt x="10895665" y="295493"/>
                    </a:lnTo>
                    <a:lnTo>
                      <a:pt x="11223493" y="82263"/>
                    </a:lnTo>
                    <a:lnTo>
                      <a:pt x="11572077" y="259538"/>
                    </a:lnTo>
                    <a:close/>
                    <a:moveTo>
                      <a:pt x="11945958" y="834307"/>
                    </a:moveTo>
                    <a:lnTo>
                      <a:pt x="11956310" y="1029586"/>
                    </a:lnTo>
                    <a:lnTo>
                      <a:pt x="11966663" y="1224864"/>
                    </a:lnTo>
                    <a:lnTo>
                      <a:pt x="11638835" y="1438095"/>
                    </a:lnTo>
                    <a:lnTo>
                      <a:pt x="11464467" y="1349508"/>
                    </a:lnTo>
                    <a:lnTo>
                      <a:pt x="11290201" y="1260870"/>
                    </a:lnTo>
                    <a:lnTo>
                      <a:pt x="11269444" y="870262"/>
                    </a:lnTo>
                    <a:lnTo>
                      <a:pt x="11597271" y="657032"/>
                    </a:lnTo>
                    <a:lnTo>
                      <a:pt x="11945958" y="834307"/>
                    </a:lnTo>
                    <a:close/>
                    <a:moveTo>
                      <a:pt x="12941424" y="186813"/>
                    </a:moveTo>
                    <a:lnTo>
                      <a:pt x="12962181" y="577319"/>
                    </a:lnTo>
                    <a:lnTo>
                      <a:pt x="12634354" y="790549"/>
                    </a:lnTo>
                    <a:lnTo>
                      <a:pt x="12460036" y="701911"/>
                    </a:lnTo>
                    <a:lnTo>
                      <a:pt x="12285718" y="613274"/>
                    </a:lnTo>
                    <a:lnTo>
                      <a:pt x="12264961" y="222665"/>
                    </a:lnTo>
                    <a:lnTo>
                      <a:pt x="12592788" y="9435"/>
                    </a:lnTo>
                    <a:lnTo>
                      <a:pt x="12941424" y="186813"/>
                    </a:lnTo>
                    <a:close/>
                  </a:path>
                </a:pathLst>
              </a:custGeom>
              <a:grpFill/>
              <a:ln w="509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60" name="גרפיקה 2">
                <a:extLst>
                  <a:ext uri="{FF2B5EF4-FFF2-40B4-BE49-F238E27FC236}">
                    <a16:creationId xmlns:a16="http://schemas.microsoft.com/office/drawing/2014/main" id="{736956E3-A2F2-4C14-9FE0-5ACD7D0725FD}"/>
                  </a:ext>
                </a:extLst>
              </p:cNvPr>
              <p:cNvGrpSpPr/>
              <p:nvPr/>
            </p:nvGrpSpPr>
            <p:grpSpPr>
              <a:xfrm>
                <a:off x="-5233560" y="-2837811"/>
                <a:ext cx="12905163" cy="9108068"/>
                <a:chOff x="-5233560" y="-2837811"/>
                <a:chExt cx="12905163" cy="9108068"/>
              </a:xfrm>
              <a:grpFill/>
            </p:grpSpPr>
            <p:sp>
              <p:nvSpPr>
                <p:cNvPr id="61" name="צורה חופשית: צורה 60">
                  <a:extLst>
                    <a:ext uri="{FF2B5EF4-FFF2-40B4-BE49-F238E27FC236}">
                      <a16:creationId xmlns:a16="http://schemas.microsoft.com/office/drawing/2014/main" id="{D9D8480F-D134-494E-8C01-C4136685046E}"/>
                    </a:ext>
                  </a:extLst>
                </p:cNvPr>
                <p:cNvSpPr/>
                <p:nvPr/>
              </p:nvSpPr>
              <p:spPr>
                <a:xfrm>
                  <a:off x="-5233560" y="5543559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329 w 648667"/>
                    <a:gd name="connsiteY1" fmla="*/ 561764 h 726697"/>
                    <a:gd name="connsiteX2" fmla="*/ 343688 w 648667"/>
                    <a:gd name="connsiteY2" fmla="*/ 726697 h 726697"/>
                    <a:gd name="connsiteX3" fmla="*/ 648668 w 648667"/>
                    <a:gd name="connsiteY3" fmla="*/ 528359 h 726697"/>
                    <a:gd name="connsiteX4" fmla="*/ 629339 w 648667"/>
                    <a:gd name="connsiteY4" fmla="*/ 164984 h 726697"/>
                    <a:gd name="connsiteX5" fmla="*/ 304979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329" y="561764"/>
                      </a:lnTo>
                      <a:lnTo>
                        <a:pt x="343688" y="726697"/>
                      </a:lnTo>
                      <a:lnTo>
                        <a:pt x="648668" y="528359"/>
                      </a:lnTo>
                      <a:lnTo>
                        <a:pt x="629339" y="164984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62" name="צורה חופשית: צורה 61">
                  <a:extLst>
                    <a:ext uri="{FF2B5EF4-FFF2-40B4-BE49-F238E27FC236}">
                      <a16:creationId xmlns:a16="http://schemas.microsoft.com/office/drawing/2014/main" id="{AB05EC74-3675-45AD-B5EA-B820FD184BF2}"/>
                    </a:ext>
                  </a:extLst>
                </p:cNvPr>
                <p:cNvSpPr/>
                <p:nvPr/>
              </p:nvSpPr>
              <p:spPr>
                <a:xfrm>
                  <a:off x="-4922766" y="4932428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89 h 726697"/>
                    <a:gd name="connsiteX1" fmla="*/ 19329 w 648667"/>
                    <a:gd name="connsiteY1" fmla="*/ 561713 h 726697"/>
                    <a:gd name="connsiteX2" fmla="*/ 343637 w 648667"/>
                    <a:gd name="connsiteY2" fmla="*/ 726697 h 726697"/>
                    <a:gd name="connsiteX3" fmla="*/ 648668 w 648667"/>
                    <a:gd name="connsiteY3" fmla="*/ 528257 h 726697"/>
                    <a:gd name="connsiteX4" fmla="*/ 629339 w 648667"/>
                    <a:gd name="connsiteY4" fmla="*/ 164933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89"/>
                      </a:moveTo>
                      <a:lnTo>
                        <a:pt x="19329" y="561713"/>
                      </a:lnTo>
                      <a:lnTo>
                        <a:pt x="343637" y="726697"/>
                      </a:lnTo>
                      <a:lnTo>
                        <a:pt x="648668" y="528257"/>
                      </a:lnTo>
                      <a:lnTo>
                        <a:pt x="629339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63" name="צורה חופשית: צורה 62">
                  <a:extLst>
                    <a:ext uri="{FF2B5EF4-FFF2-40B4-BE49-F238E27FC236}">
                      <a16:creationId xmlns:a16="http://schemas.microsoft.com/office/drawing/2014/main" id="{6EEDD6E9-5F2E-4E9E-BE4A-E23FC5070AD4}"/>
                    </a:ext>
                  </a:extLst>
                </p:cNvPr>
                <p:cNvSpPr/>
                <p:nvPr/>
              </p:nvSpPr>
              <p:spPr>
                <a:xfrm>
                  <a:off x="-2247160" y="3600974"/>
                  <a:ext cx="648718" cy="726748"/>
                </a:xfrm>
                <a:custGeom>
                  <a:avLst/>
                  <a:gdLst>
                    <a:gd name="connsiteX0" fmla="*/ 0 w 648718"/>
                    <a:gd name="connsiteY0" fmla="*/ 198441 h 726748"/>
                    <a:gd name="connsiteX1" fmla="*/ 19380 w 648718"/>
                    <a:gd name="connsiteY1" fmla="*/ 561764 h 726748"/>
                    <a:gd name="connsiteX2" fmla="*/ 343688 w 648718"/>
                    <a:gd name="connsiteY2" fmla="*/ 726748 h 726748"/>
                    <a:gd name="connsiteX3" fmla="*/ 648719 w 648718"/>
                    <a:gd name="connsiteY3" fmla="*/ 528359 h 726748"/>
                    <a:gd name="connsiteX4" fmla="*/ 629390 w 648718"/>
                    <a:gd name="connsiteY4" fmla="*/ 164984 h 726748"/>
                    <a:gd name="connsiteX5" fmla="*/ 305030 w 648718"/>
                    <a:gd name="connsiteY5" fmla="*/ 0 h 726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718" h="726748">
                      <a:moveTo>
                        <a:pt x="0" y="198441"/>
                      </a:moveTo>
                      <a:lnTo>
                        <a:pt x="19380" y="561764"/>
                      </a:lnTo>
                      <a:lnTo>
                        <a:pt x="343688" y="726748"/>
                      </a:lnTo>
                      <a:lnTo>
                        <a:pt x="648719" y="528359"/>
                      </a:lnTo>
                      <a:lnTo>
                        <a:pt x="629390" y="164984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64" name="צורה חופשית: צורה 63">
                  <a:extLst>
                    <a:ext uri="{FF2B5EF4-FFF2-40B4-BE49-F238E27FC236}">
                      <a16:creationId xmlns:a16="http://schemas.microsoft.com/office/drawing/2014/main" id="{5364E9A1-F66C-4A7C-9CF5-9D3147BA06AB}"/>
                    </a:ext>
                  </a:extLst>
                </p:cNvPr>
                <p:cNvSpPr/>
                <p:nvPr/>
              </p:nvSpPr>
              <p:spPr>
                <a:xfrm>
                  <a:off x="-4301129" y="3710165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441 h 726697"/>
                    <a:gd name="connsiteX1" fmla="*/ 19329 w 648667"/>
                    <a:gd name="connsiteY1" fmla="*/ 561764 h 726697"/>
                    <a:gd name="connsiteX2" fmla="*/ 343586 w 648667"/>
                    <a:gd name="connsiteY2" fmla="*/ 726697 h 726697"/>
                    <a:gd name="connsiteX3" fmla="*/ 648668 w 648667"/>
                    <a:gd name="connsiteY3" fmla="*/ 528257 h 726697"/>
                    <a:gd name="connsiteX4" fmla="*/ 629339 w 648667"/>
                    <a:gd name="connsiteY4" fmla="*/ 164933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441"/>
                      </a:moveTo>
                      <a:lnTo>
                        <a:pt x="19329" y="561764"/>
                      </a:lnTo>
                      <a:lnTo>
                        <a:pt x="343586" y="726697"/>
                      </a:lnTo>
                      <a:lnTo>
                        <a:pt x="648668" y="528257"/>
                      </a:lnTo>
                      <a:lnTo>
                        <a:pt x="629339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65" name="צורה חופשית: צורה 64">
                  <a:extLst>
                    <a:ext uri="{FF2B5EF4-FFF2-40B4-BE49-F238E27FC236}">
                      <a16:creationId xmlns:a16="http://schemas.microsoft.com/office/drawing/2014/main" id="{0FFBB910-E57D-42A7-A1E2-08101B2F6619}"/>
                    </a:ext>
                  </a:extLst>
                </p:cNvPr>
                <p:cNvSpPr/>
                <p:nvPr/>
              </p:nvSpPr>
              <p:spPr>
                <a:xfrm>
                  <a:off x="-4238093" y="4896065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380 w 648667"/>
                    <a:gd name="connsiteY1" fmla="*/ 561713 h 726697"/>
                    <a:gd name="connsiteX2" fmla="*/ 343637 w 648667"/>
                    <a:gd name="connsiteY2" fmla="*/ 726697 h 726697"/>
                    <a:gd name="connsiteX3" fmla="*/ 648667 w 648667"/>
                    <a:gd name="connsiteY3" fmla="*/ 528308 h 726697"/>
                    <a:gd name="connsiteX4" fmla="*/ 629339 w 648667"/>
                    <a:gd name="connsiteY4" fmla="*/ 164933 h 726697"/>
                    <a:gd name="connsiteX5" fmla="*/ 304979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380" y="561713"/>
                      </a:lnTo>
                      <a:lnTo>
                        <a:pt x="343637" y="726697"/>
                      </a:lnTo>
                      <a:lnTo>
                        <a:pt x="648667" y="528308"/>
                      </a:lnTo>
                      <a:lnTo>
                        <a:pt x="629339" y="164933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66" name="צורה חופשית: צורה 65">
                  <a:extLst>
                    <a:ext uri="{FF2B5EF4-FFF2-40B4-BE49-F238E27FC236}">
                      <a16:creationId xmlns:a16="http://schemas.microsoft.com/office/drawing/2014/main" id="{4EC35222-CBAC-4499-AF62-089F64BFD87B}"/>
                    </a:ext>
                  </a:extLst>
                </p:cNvPr>
                <p:cNvSpPr/>
                <p:nvPr/>
              </p:nvSpPr>
              <p:spPr>
                <a:xfrm>
                  <a:off x="-3864213" y="5470833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90 h 726646"/>
                    <a:gd name="connsiteX1" fmla="*/ 19329 w 648616"/>
                    <a:gd name="connsiteY1" fmla="*/ 561713 h 726646"/>
                    <a:gd name="connsiteX2" fmla="*/ 343637 w 648616"/>
                    <a:gd name="connsiteY2" fmla="*/ 726646 h 726646"/>
                    <a:gd name="connsiteX3" fmla="*/ 648616 w 648616"/>
                    <a:gd name="connsiteY3" fmla="*/ 528308 h 726646"/>
                    <a:gd name="connsiteX4" fmla="*/ 629339 w 648616"/>
                    <a:gd name="connsiteY4" fmla="*/ 164882 h 726646"/>
                    <a:gd name="connsiteX5" fmla="*/ 304979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90"/>
                      </a:moveTo>
                      <a:lnTo>
                        <a:pt x="19329" y="561713"/>
                      </a:lnTo>
                      <a:lnTo>
                        <a:pt x="343637" y="726646"/>
                      </a:lnTo>
                      <a:lnTo>
                        <a:pt x="648616" y="528308"/>
                      </a:lnTo>
                      <a:lnTo>
                        <a:pt x="629339" y="164882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67" name="צורה חופשית: צורה 66">
                  <a:extLst>
                    <a:ext uri="{FF2B5EF4-FFF2-40B4-BE49-F238E27FC236}">
                      <a16:creationId xmlns:a16="http://schemas.microsoft.com/office/drawing/2014/main" id="{AD2C95B1-2B2B-4145-A053-170612D3318F}"/>
                    </a:ext>
                  </a:extLst>
                </p:cNvPr>
                <p:cNvSpPr/>
                <p:nvPr/>
              </p:nvSpPr>
              <p:spPr>
                <a:xfrm>
                  <a:off x="-3927300" y="4284882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441 h 726697"/>
                    <a:gd name="connsiteX1" fmla="*/ 19329 w 648667"/>
                    <a:gd name="connsiteY1" fmla="*/ 561764 h 726697"/>
                    <a:gd name="connsiteX2" fmla="*/ 343637 w 648667"/>
                    <a:gd name="connsiteY2" fmla="*/ 726698 h 726697"/>
                    <a:gd name="connsiteX3" fmla="*/ 648668 w 648667"/>
                    <a:gd name="connsiteY3" fmla="*/ 528308 h 726697"/>
                    <a:gd name="connsiteX4" fmla="*/ 629339 w 648667"/>
                    <a:gd name="connsiteY4" fmla="*/ 164985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441"/>
                      </a:moveTo>
                      <a:lnTo>
                        <a:pt x="19329" y="561764"/>
                      </a:lnTo>
                      <a:lnTo>
                        <a:pt x="343637" y="726698"/>
                      </a:lnTo>
                      <a:lnTo>
                        <a:pt x="648668" y="528308"/>
                      </a:lnTo>
                      <a:lnTo>
                        <a:pt x="629339" y="164985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68" name="צורה חופשית: צורה 67">
                  <a:extLst>
                    <a:ext uri="{FF2B5EF4-FFF2-40B4-BE49-F238E27FC236}">
                      <a16:creationId xmlns:a16="http://schemas.microsoft.com/office/drawing/2014/main" id="{49A576F5-3B11-4156-8B76-535AB0811F08}"/>
                    </a:ext>
                  </a:extLst>
                </p:cNvPr>
                <p:cNvSpPr/>
                <p:nvPr/>
              </p:nvSpPr>
              <p:spPr>
                <a:xfrm>
                  <a:off x="-3616455" y="3673802"/>
                  <a:ext cx="648616" cy="726595"/>
                </a:xfrm>
                <a:custGeom>
                  <a:avLst/>
                  <a:gdLst>
                    <a:gd name="connsiteX0" fmla="*/ 0 w 648616"/>
                    <a:gd name="connsiteY0" fmla="*/ 198390 h 726595"/>
                    <a:gd name="connsiteX1" fmla="*/ 19329 w 648616"/>
                    <a:gd name="connsiteY1" fmla="*/ 561713 h 726595"/>
                    <a:gd name="connsiteX2" fmla="*/ 343586 w 648616"/>
                    <a:gd name="connsiteY2" fmla="*/ 726595 h 726595"/>
                    <a:gd name="connsiteX3" fmla="*/ 648616 w 648616"/>
                    <a:gd name="connsiteY3" fmla="*/ 528206 h 726595"/>
                    <a:gd name="connsiteX4" fmla="*/ 629339 w 648616"/>
                    <a:gd name="connsiteY4" fmla="*/ 164933 h 726595"/>
                    <a:gd name="connsiteX5" fmla="*/ 305030 w 648616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595">
                      <a:moveTo>
                        <a:pt x="0" y="198390"/>
                      </a:moveTo>
                      <a:lnTo>
                        <a:pt x="19329" y="561713"/>
                      </a:lnTo>
                      <a:lnTo>
                        <a:pt x="343586" y="726595"/>
                      </a:lnTo>
                      <a:lnTo>
                        <a:pt x="648616" y="528206"/>
                      </a:lnTo>
                      <a:lnTo>
                        <a:pt x="629339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69" name="צורה חופשית: צורה 68">
                  <a:extLst>
                    <a:ext uri="{FF2B5EF4-FFF2-40B4-BE49-F238E27FC236}">
                      <a16:creationId xmlns:a16="http://schemas.microsoft.com/office/drawing/2014/main" id="{5A24E030-E4BB-46AE-B968-EFCDD7451900}"/>
                    </a:ext>
                  </a:extLst>
                </p:cNvPr>
                <p:cNvSpPr/>
                <p:nvPr/>
              </p:nvSpPr>
              <p:spPr>
                <a:xfrm>
                  <a:off x="-2620989" y="3026256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440 h 726646"/>
                    <a:gd name="connsiteX1" fmla="*/ 19329 w 648616"/>
                    <a:gd name="connsiteY1" fmla="*/ 561713 h 726646"/>
                    <a:gd name="connsiteX2" fmla="*/ 343586 w 648616"/>
                    <a:gd name="connsiteY2" fmla="*/ 726646 h 726646"/>
                    <a:gd name="connsiteX3" fmla="*/ 648616 w 648616"/>
                    <a:gd name="connsiteY3" fmla="*/ 528257 h 726646"/>
                    <a:gd name="connsiteX4" fmla="*/ 629339 w 648616"/>
                    <a:gd name="connsiteY4" fmla="*/ 164933 h 726646"/>
                    <a:gd name="connsiteX5" fmla="*/ 305030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440"/>
                      </a:moveTo>
                      <a:lnTo>
                        <a:pt x="19329" y="561713"/>
                      </a:lnTo>
                      <a:lnTo>
                        <a:pt x="343586" y="726646"/>
                      </a:lnTo>
                      <a:lnTo>
                        <a:pt x="648616" y="528257"/>
                      </a:lnTo>
                      <a:lnTo>
                        <a:pt x="629339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70" name="צורה חופשית: צורה 69">
                  <a:extLst>
                    <a:ext uri="{FF2B5EF4-FFF2-40B4-BE49-F238E27FC236}">
                      <a16:creationId xmlns:a16="http://schemas.microsoft.com/office/drawing/2014/main" id="{28921CFA-EF37-468D-BDEE-45623308A56D}"/>
                    </a:ext>
                  </a:extLst>
                </p:cNvPr>
                <p:cNvSpPr/>
                <p:nvPr/>
              </p:nvSpPr>
              <p:spPr>
                <a:xfrm>
                  <a:off x="-2931833" y="3637388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329 w 648667"/>
                    <a:gd name="connsiteY1" fmla="*/ 561713 h 726697"/>
                    <a:gd name="connsiteX2" fmla="*/ 343637 w 648667"/>
                    <a:gd name="connsiteY2" fmla="*/ 726697 h 726697"/>
                    <a:gd name="connsiteX3" fmla="*/ 648668 w 648667"/>
                    <a:gd name="connsiteY3" fmla="*/ 528257 h 726697"/>
                    <a:gd name="connsiteX4" fmla="*/ 629339 w 648667"/>
                    <a:gd name="connsiteY4" fmla="*/ 164933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329" y="561713"/>
                      </a:lnTo>
                      <a:lnTo>
                        <a:pt x="343637" y="726697"/>
                      </a:lnTo>
                      <a:lnTo>
                        <a:pt x="648668" y="528257"/>
                      </a:lnTo>
                      <a:lnTo>
                        <a:pt x="629339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71" name="צורה חופשית: צורה 70">
                  <a:extLst>
                    <a:ext uri="{FF2B5EF4-FFF2-40B4-BE49-F238E27FC236}">
                      <a16:creationId xmlns:a16="http://schemas.microsoft.com/office/drawing/2014/main" id="{F1B780A5-C97D-425B-8A00-E845103F0E44}"/>
                    </a:ext>
                  </a:extLst>
                </p:cNvPr>
                <p:cNvSpPr/>
                <p:nvPr/>
              </p:nvSpPr>
              <p:spPr>
                <a:xfrm>
                  <a:off x="-2557953" y="4212157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440 h 726697"/>
                    <a:gd name="connsiteX1" fmla="*/ 19380 w 648667"/>
                    <a:gd name="connsiteY1" fmla="*/ 561763 h 726697"/>
                    <a:gd name="connsiteX2" fmla="*/ 343637 w 648667"/>
                    <a:gd name="connsiteY2" fmla="*/ 726697 h 726697"/>
                    <a:gd name="connsiteX3" fmla="*/ 648668 w 648667"/>
                    <a:gd name="connsiteY3" fmla="*/ 528257 h 726697"/>
                    <a:gd name="connsiteX4" fmla="*/ 629390 w 648667"/>
                    <a:gd name="connsiteY4" fmla="*/ 164984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440"/>
                      </a:moveTo>
                      <a:lnTo>
                        <a:pt x="19380" y="561763"/>
                      </a:lnTo>
                      <a:lnTo>
                        <a:pt x="343637" y="726697"/>
                      </a:lnTo>
                      <a:lnTo>
                        <a:pt x="648668" y="528257"/>
                      </a:lnTo>
                      <a:lnTo>
                        <a:pt x="629390" y="164984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72" name="צורה חופשית: צורה 71">
                  <a:extLst>
                    <a:ext uri="{FF2B5EF4-FFF2-40B4-BE49-F238E27FC236}">
                      <a16:creationId xmlns:a16="http://schemas.microsoft.com/office/drawing/2014/main" id="{D5D64822-DD50-4ADB-8482-33FA79AD5603}"/>
                    </a:ext>
                  </a:extLst>
                </p:cNvPr>
                <p:cNvSpPr/>
                <p:nvPr/>
              </p:nvSpPr>
              <p:spPr>
                <a:xfrm>
                  <a:off x="-1562486" y="3564662"/>
                  <a:ext cx="648667" cy="726646"/>
                </a:xfrm>
                <a:custGeom>
                  <a:avLst/>
                  <a:gdLst>
                    <a:gd name="connsiteX0" fmla="*/ 0 w 648667"/>
                    <a:gd name="connsiteY0" fmla="*/ 198390 h 726646"/>
                    <a:gd name="connsiteX1" fmla="*/ 19380 w 648667"/>
                    <a:gd name="connsiteY1" fmla="*/ 561764 h 726646"/>
                    <a:gd name="connsiteX2" fmla="*/ 343637 w 648667"/>
                    <a:gd name="connsiteY2" fmla="*/ 726646 h 726646"/>
                    <a:gd name="connsiteX3" fmla="*/ 648668 w 648667"/>
                    <a:gd name="connsiteY3" fmla="*/ 528257 h 726646"/>
                    <a:gd name="connsiteX4" fmla="*/ 629390 w 648667"/>
                    <a:gd name="connsiteY4" fmla="*/ 164933 h 726646"/>
                    <a:gd name="connsiteX5" fmla="*/ 305030 w 648667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46">
                      <a:moveTo>
                        <a:pt x="0" y="198390"/>
                      </a:moveTo>
                      <a:lnTo>
                        <a:pt x="19380" y="561764"/>
                      </a:lnTo>
                      <a:lnTo>
                        <a:pt x="343637" y="726646"/>
                      </a:lnTo>
                      <a:lnTo>
                        <a:pt x="648668" y="528257"/>
                      </a:lnTo>
                      <a:lnTo>
                        <a:pt x="629390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73" name="צורה חופשית: צורה 72">
                  <a:extLst>
                    <a:ext uri="{FF2B5EF4-FFF2-40B4-BE49-F238E27FC236}">
                      <a16:creationId xmlns:a16="http://schemas.microsoft.com/office/drawing/2014/main" id="{582DE9C4-708B-4F68-BF85-11663FBBBA8B}"/>
                    </a:ext>
                  </a:extLst>
                </p:cNvPr>
                <p:cNvSpPr/>
                <p:nvPr/>
              </p:nvSpPr>
              <p:spPr>
                <a:xfrm>
                  <a:off x="-940849" y="2342348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89 h 726697"/>
                    <a:gd name="connsiteX1" fmla="*/ 19329 w 648667"/>
                    <a:gd name="connsiteY1" fmla="*/ 561712 h 726697"/>
                    <a:gd name="connsiteX2" fmla="*/ 343586 w 648667"/>
                    <a:gd name="connsiteY2" fmla="*/ 726697 h 726697"/>
                    <a:gd name="connsiteX3" fmla="*/ 648668 w 648667"/>
                    <a:gd name="connsiteY3" fmla="*/ 528257 h 726697"/>
                    <a:gd name="connsiteX4" fmla="*/ 629288 w 648667"/>
                    <a:gd name="connsiteY4" fmla="*/ 164933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89"/>
                      </a:moveTo>
                      <a:lnTo>
                        <a:pt x="19329" y="561712"/>
                      </a:lnTo>
                      <a:lnTo>
                        <a:pt x="343586" y="726697"/>
                      </a:lnTo>
                      <a:lnTo>
                        <a:pt x="648668" y="528257"/>
                      </a:lnTo>
                      <a:lnTo>
                        <a:pt x="629288" y="16493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74" name="צורה חופשית: צורה 73">
                  <a:extLst>
                    <a:ext uri="{FF2B5EF4-FFF2-40B4-BE49-F238E27FC236}">
                      <a16:creationId xmlns:a16="http://schemas.microsoft.com/office/drawing/2014/main" id="{49C8A129-4698-4ECD-8C9B-F366C8121338}"/>
                    </a:ext>
                  </a:extLst>
                </p:cNvPr>
                <p:cNvSpPr/>
                <p:nvPr/>
              </p:nvSpPr>
              <p:spPr>
                <a:xfrm>
                  <a:off x="-1625471" y="2378761"/>
                  <a:ext cx="648565" cy="726595"/>
                </a:xfrm>
                <a:custGeom>
                  <a:avLst/>
                  <a:gdLst>
                    <a:gd name="connsiteX0" fmla="*/ 0 w 648565"/>
                    <a:gd name="connsiteY0" fmla="*/ 198390 h 726595"/>
                    <a:gd name="connsiteX1" fmla="*/ 19278 w 648565"/>
                    <a:gd name="connsiteY1" fmla="*/ 561713 h 726595"/>
                    <a:gd name="connsiteX2" fmla="*/ 343586 w 648565"/>
                    <a:gd name="connsiteY2" fmla="*/ 726596 h 726595"/>
                    <a:gd name="connsiteX3" fmla="*/ 648565 w 648565"/>
                    <a:gd name="connsiteY3" fmla="*/ 528206 h 726595"/>
                    <a:gd name="connsiteX4" fmla="*/ 629288 w 648565"/>
                    <a:gd name="connsiteY4" fmla="*/ 164883 h 726595"/>
                    <a:gd name="connsiteX5" fmla="*/ 304979 w 648565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595">
                      <a:moveTo>
                        <a:pt x="0" y="198390"/>
                      </a:moveTo>
                      <a:lnTo>
                        <a:pt x="19278" y="561713"/>
                      </a:lnTo>
                      <a:lnTo>
                        <a:pt x="343586" y="726596"/>
                      </a:lnTo>
                      <a:lnTo>
                        <a:pt x="648565" y="528206"/>
                      </a:lnTo>
                      <a:lnTo>
                        <a:pt x="629288" y="164883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75" name="צורה חופשית: צורה 74">
                  <a:extLst>
                    <a:ext uri="{FF2B5EF4-FFF2-40B4-BE49-F238E27FC236}">
                      <a16:creationId xmlns:a16="http://schemas.microsoft.com/office/drawing/2014/main" id="{0ADA77D1-6D93-42AB-A167-30C487EDED17}"/>
                    </a:ext>
                  </a:extLst>
                </p:cNvPr>
                <p:cNvSpPr/>
                <p:nvPr/>
              </p:nvSpPr>
              <p:spPr>
                <a:xfrm>
                  <a:off x="-319211" y="1120136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89 h 726646"/>
                    <a:gd name="connsiteX1" fmla="*/ 19278 w 648616"/>
                    <a:gd name="connsiteY1" fmla="*/ 561712 h 726646"/>
                    <a:gd name="connsiteX2" fmla="*/ 343586 w 648616"/>
                    <a:gd name="connsiteY2" fmla="*/ 726646 h 726646"/>
                    <a:gd name="connsiteX3" fmla="*/ 648616 w 648616"/>
                    <a:gd name="connsiteY3" fmla="*/ 528257 h 726646"/>
                    <a:gd name="connsiteX4" fmla="*/ 629339 w 648616"/>
                    <a:gd name="connsiteY4" fmla="*/ 164882 h 726646"/>
                    <a:gd name="connsiteX5" fmla="*/ 304979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89"/>
                      </a:moveTo>
                      <a:lnTo>
                        <a:pt x="19278" y="561712"/>
                      </a:lnTo>
                      <a:lnTo>
                        <a:pt x="343586" y="726646"/>
                      </a:lnTo>
                      <a:lnTo>
                        <a:pt x="648616" y="528257"/>
                      </a:lnTo>
                      <a:lnTo>
                        <a:pt x="629339" y="164882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76" name="צורה חופשית: צורה 75">
                  <a:extLst>
                    <a:ext uri="{FF2B5EF4-FFF2-40B4-BE49-F238E27FC236}">
                      <a16:creationId xmlns:a16="http://schemas.microsoft.com/office/drawing/2014/main" id="{653FBD12-74F0-4007-865B-981F7B57AD35}"/>
                    </a:ext>
                  </a:extLst>
                </p:cNvPr>
                <p:cNvSpPr/>
                <p:nvPr/>
              </p:nvSpPr>
              <p:spPr>
                <a:xfrm>
                  <a:off x="739290" y="1658440"/>
                  <a:ext cx="648667" cy="726696"/>
                </a:xfrm>
                <a:custGeom>
                  <a:avLst/>
                  <a:gdLst>
                    <a:gd name="connsiteX0" fmla="*/ 0 w 648667"/>
                    <a:gd name="connsiteY0" fmla="*/ 198389 h 726696"/>
                    <a:gd name="connsiteX1" fmla="*/ 19329 w 648667"/>
                    <a:gd name="connsiteY1" fmla="*/ 561764 h 726696"/>
                    <a:gd name="connsiteX2" fmla="*/ 343688 w 648667"/>
                    <a:gd name="connsiteY2" fmla="*/ 726697 h 726696"/>
                    <a:gd name="connsiteX3" fmla="*/ 648668 w 648667"/>
                    <a:gd name="connsiteY3" fmla="*/ 528359 h 726696"/>
                    <a:gd name="connsiteX4" fmla="*/ 629339 w 648667"/>
                    <a:gd name="connsiteY4" fmla="*/ 164984 h 726696"/>
                    <a:gd name="connsiteX5" fmla="*/ 304980 w 648667"/>
                    <a:gd name="connsiteY5" fmla="*/ 0 h 726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6">
                      <a:moveTo>
                        <a:pt x="0" y="198389"/>
                      </a:moveTo>
                      <a:lnTo>
                        <a:pt x="19329" y="561764"/>
                      </a:lnTo>
                      <a:lnTo>
                        <a:pt x="343688" y="726697"/>
                      </a:lnTo>
                      <a:lnTo>
                        <a:pt x="648668" y="528359"/>
                      </a:lnTo>
                      <a:lnTo>
                        <a:pt x="629339" y="164984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77" name="צורה חופשית: צורה 76">
                  <a:extLst>
                    <a:ext uri="{FF2B5EF4-FFF2-40B4-BE49-F238E27FC236}">
                      <a16:creationId xmlns:a16="http://schemas.microsoft.com/office/drawing/2014/main" id="{254C12F6-B967-4465-B43C-0BD786760D4F}"/>
                    </a:ext>
                  </a:extLst>
                </p:cNvPr>
                <p:cNvSpPr/>
                <p:nvPr/>
              </p:nvSpPr>
              <p:spPr>
                <a:xfrm>
                  <a:off x="-630004" y="1731267"/>
                  <a:ext cx="648565" cy="726595"/>
                </a:xfrm>
                <a:custGeom>
                  <a:avLst/>
                  <a:gdLst>
                    <a:gd name="connsiteX0" fmla="*/ 0 w 648565"/>
                    <a:gd name="connsiteY0" fmla="*/ 198390 h 726595"/>
                    <a:gd name="connsiteX1" fmla="*/ 19329 w 648565"/>
                    <a:gd name="connsiteY1" fmla="*/ 561662 h 726595"/>
                    <a:gd name="connsiteX2" fmla="*/ 343586 w 648565"/>
                    <a:gd name="connsiteY2" fmla="*/ 726595 h 726595"/>
                    <a:gd name="connsiteX3" fmla="*/ 648565 w 648565"/>
                    <a:gd name="connsiteY3" fmla="*/ 528206 h 726595"/>
                    <a:gd name="connsiteX4" fmla="*/ 629287 w 648565"/>
                    <a:gd name="connsiteY4" fmla="*/ 164883 h 726595"/>
                    <a:gd name="connsiteX5" fmla="*/ 304979 w 648565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595">
                      <a:moveTo>
                        <a:pt x="0" y="198390"/>
                      </a:moveTo>
                      <a:lnTo>
                        <a:pt x="19329" y="561662"/>
                      </a:lnTo>
                      <a:lnTo>
                        <a:pt x="343586" y="726595"/>
                      </a:lnTo>
                      <a:lnTo>
                        <a:pt x="648565" y="528206"/>
                      </a:lnTo>
                      <a:lnTo>
                        <a:pt x="629287" y="164883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78" name="צורה חופשית: צורה 77">
                  <a:extLst>
                    <a:ext uri="{FF2B5EF4-FFF2-40B4-BE49-F238E27FC236}">
                      <a16:creationId xmlns:a16="http://schemas.microsoft.com/office/drawing/2014/main" id="{CD2B9060-890B-4689-93E7-5F913CB26D3C}"/>
                    </a:ext>
                  </a:extLst>
                </p:cNvPr>
                <p:cNvSpPr/>
                <p:nvPr/>
              </p:nvSpPr>
              <p:spPr>
                <a:xfrm>
                  <a:off x="428497" y="2269622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89 h 726646"/>
                    <a:gd name="connsiteX1" fmla="*/ 19329 w 648616"/>
                    <a:gd name="connsiteY1" fmla="*/ 561763 h 726646"/>
                    <a:gd name="connsiteX2" fmla="*/ 343586 w 648616"/>
                    <a:gd name="connsiteY2" fmla="*/ 726646 h 726646"/>
                    <a:gd name="connsiteX3" fmla="*/ 648617 w 648616"/>
                    <a:gd name="connsiteY3" fmla="*/ 528257 h 726646"/>
                    <a:gd name="connsiteX4" fmla="*/ 629390 w 648616"/>
                    <a:gd name="connsiteY4" fmla="*/ 164933 h 726646"/>
                    <a:gd name="connsiteX5" fmla="*/ 304980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89"/>
                      </a:moveTo>
                      <a:lnTo>
                        <a:pt x="19329" y="561763"/>
                      </a:lnTo>
                      <a:lnTo>
                        <a:pt x="343586" y="726646"/>
                      </a:lnTo>
                      <a:lnTo>
                        <a:pt x="648617" y="528257"/>
                      </a:lnTo>
                      <a:lnTo>
                        <a:pt x="629390" y="164933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79" name="צורה חופשית: צורה 78">
                  <a:extLst>
                    <a:ext uri="{FF2B5EF4-FFF2-40B4-BE49-F238E27FC236}">
                      <a16:creationId xmlns:a16="http://schemas.microsoft.com/office/drawing/2014/main" id="{A57E7DFF-11D5-4E8C-9905-878CD297D690}"/>
                    </a:ext>
                  </a:extLst>
                </p:cNvPr>
                <p:cNvSpPr/>
                <p:nvPr/>
              </p:nvSpPr>
              <p:spPr>
                <a:xfrm>
                  <a:off x="-256175" y="2305985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89 h 726697"/>
                    <a:gd name="connsiteX1" fmla="*/ 19329 w 648667"/>
                    <a:gd name="connsiteY1" fmla="*/ 561712 h 726697"/>
                    <a:gd name="connsiteX2" fmla="*/ 343637 w 648667"/>
                    <a:gd name="connsiteY2" fmla="*/ 726697 h 726697"/>
                    <a:gd name="connsiteX3" fmla="*/ 648667 w 648667"/>
                    <a:gd name="connsiteY3" fmla="*/ 528308 h 726697"/>
                    <a:gd name="connsiteX4" fmla="*/ 629339 w 648667"/>
                    <a:gd name="connsiteY4" fmla="*/ 164933 h 726697"/>
                    <a:gd name="connsiteX5" fmla="*/ 30498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89"/>
                      </a:moveTo>
                      <a:lnTo>
                        <a:pt x="19329" y="561712"/>
                      </a:lnTo>
                      <a:lnTo>
                        <a:pt x="343637" y="726697"/>
                      </a:lnTo>
                      <a:lnTo>
                        <a:pt x="648667" y="528308"/>
                      </a:lnTo>
                      <a:lnTo>
                        <a:pt x="629339" y="164933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0" name="צורה חופשית: צורה 79">
                  <a:extLst>
                    <a:ext uri="{FF2B5EF4-FFF2-40B4-BE49-F238E27FC236}">
                      <a16:creationId xmlns:a16="http://schemas.microsoft.com/office/drawing/2014/main" id="{72EADCB4-F235-4CBB-A2EE-674D8B533CAB}"/>
                    </a:ext>
                  </a:extLst>
                </p:cNvPr>
                <p:cNvSpPr/>
                <p:nvPr/>
              </p:nvSpPr>
              <p:spPr>
                <a:xfrm>
                  <a:off x="117704" y="2880754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90 h 726646"/>
                    <a:gd name="connsiteX1" fmla="*/ 19329 w 648616"/>
                    <a:gd name="connsiteY1" fmla="*/ 561662 h 726646"/>
                    <a:gd name="connsiteX2" fmla="*/ 343637 w 648616"/>
                    <a:gd name="connsiteY2" fmla="*/ 726646 h 726646"/>
                    <a:gd name="connsiteX3" fmla="*/ 648617 w 648616"/>
                    <a:gd name="connsiteY3" fmla="*/ 528257 h 726646"/>
                    <a:gd name="connsiteX4" fmla="*/ 629288 w 648616"/>
                    <a:gd name="connsiteY4" fmla="*/ 164933 h 726646"/>
                    <a:gd name="connsiteX5" fmla="*/ 304980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90"/>
                      </a:moveTo>
                      <a:lnTo>
                        <a:pt x="19329" y="561662"/>
                      </a:lnTo>
                      <a:lnTo>
                        <a:pt x="343637" y="726646"/>
                      </a:lnTo>
                      <a:lnTo>
                        <a:pt x="648617" y="528257"/>
                      </a:lnTo>
                      <a:lnTo>
                        <a:pt x="629288" y="164933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1" name="צורה חופשית: צורה 80">
                  <a:extLst>
                    <a:ext uri="{FF2B5EF4-FFF2-40B4-BE49-F238E27FC236}">
                      <a16:creationId xmlns:a16="http://schemas.microsoft.com/office/drawing/2014/main" id="{E6DDD553-F2D2-41E3-8654-15093064D1A5}"/>
                    </a:ext>
                  </a:extLst>
                </p:cNvPr>
                <p:cNvSpPr/>
                <p:nvPr/>
              </p:nvSpPr>
              <p:spPr>
                <a:xfrm>
                  <a:off x="-1251642" y="2953479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278 w 648667"/>
                    <a:gd name="connsiteY1" fmla="*/ 561764 h 726697"/>
                    <a:gd name="connsiteX2" fmla="*/ 343688 w 648667"/>
                    <a:gd name="connsiteY2" fmla="*/ 726697 h 726697"/>
                    <a:gd name="connsiteX3" fmla="*/ 648668 w 648667"/>
                    <a:gd name="connsiteY3" fmla="*/ 528308 h 726697"/>
                    <a:gd name="connsiteX4" fmla="*/ 629339 w 648667"/>
                    <a:gd name="connsiteY4" fmla="*/ 164984 h 726697"/>
                    <a:gd name="connsiteX5" fmla="*/ 304979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278" y="561764"/>
                      </a:lnTo>
                      <a:lnTo>
                        <a:pt x="343688" y="726697"/>
                      </a:lnTo>
                      <a:lnTo>
                        <a:pt x="648668" y="528308"/>
                      </a:lnTo>
                      <a:lnTo>
                        <a:pt x="629339" y="164984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צורה חופשית: צורה 81">
                  <a:extLst>
                    <a:ext uri="{FF2B5EF4-FFF2-40B4-BE49-F238E27FC236}">
                      <a16:creationId xmlns:a16="http://schemas.microsoft.com/office/drawing/2014/main" id="{54750361-0CEA-4C5B-98C4-DB5675509852}"/>
                    </a:ext>
                  </a:extLst>
                </p:cNvPr>
                <p:cNvSpPr/>
                <p:nvPr/>
              </p:nvSpPr>
              <p:spPr>
                <a:xfrm>
                  <a:off x="7022935" y="-2837811"/>
                  <a:ext cx="648668" cy="726697"/>
                </a:xfrm>
                <a:custGeom>
                  <a:avLst/>
                  <a:gdLst>
                    <a:gd name="connsiteX0" fmla="*/ 0 w 648668"/>
                    <a:gd name="connsiteY0" fmla="*/ 198390 h 726697"/>
                    <a:gd name="connsiteX1" fmla="*/ 19329 w 648668"/>
                    <a:gd name="connsiteY1" fmla="*/ 561764 h 726697"/>
                    <a:gd name="connsiteX2" fmla="*/ 343689 w 648668"/>
                    <a:gd name="connsiteY2" fmla="*/ 726697 h 726697"/>
                    <a:gd name="connsiteX3" fmla="*/ 648668 w 648668"/>
                    <a:gd name="connsiteY3" fmla="*/ 528308 h 726697"/>
                    <a:gd name="connsiteX4" fmla="*/ 629339 w 648668"/>
                    <a:gd name="connsiteY4" fmla="*/ 164985 h 726697"/>
                    <a:gd name="connsiteX5" fmla="*/ 305031 w 648668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8" h="726697">
                      <a:moveTo>
                        <a:pt x="0" y="198390"/>
                      </a:moveTo>
                      <a:lnTo>
                        <a:pt x="19329" y="561764"/>
                      </a:lnTo>
                      <a:lnTo>
                        <a:pt x="343689" y="726697"/>
                      </a:lnTo>
                      <a:lnTo>
                        <a:pt x="648668" y="528308"/>
                      </a:lnTo>
                      <a:lnTo>
                        <a:pt x="629339" y="164985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צורה חופשית: צורה 82">
                  <a:extLst>
                    <a:ext uri="{FF2B5EF4-FFF2-40B4-BE49-F238E27FC236}">
                      <a16:creationId xmlns:a16="http://schemas.microsoft.com/office/drawing/2014/main" id="{65B43C87-7B3F-4D71-9E33-8C3DF5B44F94}"/>
                    </a:ext>
                  </a:extLst>
                </p:cNvPr>
                <p:cNvSpPr/>
                <p:nvPr/>
              </p:nvSpPr>
              <p:spPr>
                <a:xfrm>
                  <a:off x="6712142" y="-2226679"/>
                  <a:ext cx="648616" cy="726748"/>
                </a:xfrm>
                <a:custGeom>
                  <a:avLst/>
                  <a:gdLst>
                    <a:gd name="connsiteX0" fmla="*/ 0 w 648616"/>
                    <a:gd name="connsiteY0" fmla="*/ 198390 h 726748"/>
                    <a:gd name="connsiteX1" fmla="*/ 19329 w 648616"/>
                    <a:gd name="connsiteY1" fmla="*/ 561764 h 726748"/>
                    <a:gd name="connsiteX2" fmla="*/ 343638 w 648616"/>
                    <a:gd name="connsiteY2" fmla="*/ 726748 h 726748"/>
                    <a:gd name="connsiteX3" fmla="*/ 648616 w 648616"/>
                    <a:gd name="connsiteY3" fmla="*/ 528359 h 726748"/>
                    <a:gd name="connsiteX4" fmla="*/ 629339 w 648616"/>
                    <a:gd name="connsiteY4" fmla="*/ 164985 h 726748"/>
                    <a:gd name="connsiteX5" fmla="*/ 304980 w 648616"/>
                    <a:gd name="connsiteY5" fmla="*/ 0 h 726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748">
                      <a:moveTo>
                        <a:pt x="0" y="198390"/>
                      </a:moveTo>
                      <a:lnTo>
                        <a:pt x="19329" y="561764"/>
                      </a:lnTo>
                      <a:lnTo>
                        <a:pt x="343638" y="726748"/>
                      </a:lnTo>
                      <a:lnTo>
                        <a:pt x="648616" y="528359"/>
                      </a:lnTo>
                      <a:lnTo>
                        <a:pt x="629339" y="164985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4" name="צורה חופשית: צורה 83">
                  <a:extLst>
                    <a:ext uri="{FF2B5EF4-FFF2-40B4-BE49-F238E27FC236}">
                      <a16:creationId xmlns:a16="http://schemas.microsoft.com/office/drawing/2014/main" id="{78970F94-2894-490E-AAC7-8BB2EBC014D9}"/>
                    </a:ext>
                  </a:extLst>
                </p:cNvPr>
                <p:cNvSpPr/>
                <p:nvPr/>
              </p:nvSpPr>
              <p:spPr>
                <a:xfrm>
                  <a:off x="4036535" y="-895226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39 h 726646"/>
                    <a:gd name="connsiteX1" fmla="*/ 19329 w 648616"/>
                    <a:gd name="connsiteY1" fmla="*/ 561764 h 726646"/>
                    <a:gd name="connsiteX2" fmla="*/ 343688 w 648616"/>
                    <a:gd name="connsiteY2" fmla="*/ 726647 h 726646"/>
                    <a:gd name="connsiteX3" fmla="*/ 648617 w 648616"/>
                    <a:gd name="connsiteY3" fmla="*/ 528308 h 726646"/>
                    <a:gd name="connsiteX4" fmla="*/ 629339 w 648616"/>
                    <a:gd name="connsiteY4" fmla="*/ 164934 h 726646"/>
                    <a:gd name="connsiteX5" fmla="*/ 304980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39"/>
                      </a:moveTo>
                      <a:lnTo>
                        <a:pt x="19329" y="561764"/>
                      </a:lnTo>
                      <a:lnTo>
                        <a:pt x="343688" y="726647"/>
                      </a:lnTo>
                      <a:lnTo>
                        <a:pt x="648617" y="528308"/>
                      </a:lnTo>
                      <a:lnTo>
                        <a:pt x="629339" y="164934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5" name="צורה חופשית: צורה 84">
                  <a:extLst>
                    <a:ext uri="{FF2B5EF4-FFF2-40B4-BE49-F238E27FC236}">
                      <a16:creationId xmlns:a16="http://schemas.microsoft.com/office/drawing/2014/main" id="{53DC5F7F-B2AC-463A-9C31-BF507D6F4DEA}"/>
                    </a:ext>
                  </a:extLst>
                </p:cNvPr>
                <p:cNvSpPr/>
                <p:nvPr/>
              </p:nvSpPr>
              <p:spPr>
                <a:xfrm>
                  <a:off x="6090505" y="-1004365"/>
                  <a:ext cx="648616" cy="726697"/>
                </a:xfrm>
                <a:custGeom>
                  <a:avLst/>
                  <a:gdLst>
                    <a:gd name="connsiteX0" fmla="*/ 0 w 648616"/>
                    <a:gd name="connsiteY0" fmla="*/ 198390 h 726697"/>
                    <a:gd name="connsiteX1" fmla="*/ 19379 w 648616"/>
                    <a:gd name="connsiteY1" fmla="*/ 561662 h 726697"/>
                    <a:gd name="connsiteX2" fmla="*/ 343637 w 648616"/>
                    <a:gd name="connsiteY2" fmla="*/ 726697 h 726697"/>
                    <a:gd name="connsiteX3" fmla="*/ 648616 w 648616"/>
                    <a:gd name="connsiteY3" fmla="*/ 528308 h 726697"/>
                    <a:gd name="connsiteX4" fmla="*/ 629389 w 648616"/>
                    <a:gd name="connsiteY4" fmla="*/ 164883 h 726697"/>
                    <a:gd name="connsiteX5" fmla="*/ 304978 w 648616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97">
                      <a:moveTo>
                        <a:pt x="0" y="198390"/>
                      </a:moveTo>
                      <a:lnTo>
                        <a:pt x="19379" y="561662"/>
                      </a:lnTo>
                      <a:lnTo>
                        <a:pt x="343637" y="726697"/>
                      </a:lnTo>
                      <a:lnTo>
                        <a:pt x="648616" y="528308"/>
                      </a:lnTo>
                      <a:lnTo>
                        <a:pt x="629389" y="164883"/>
                      </a:lnTo>
                      <a:lnTo>
                        <a:pt x="304978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6" name="צורה חופשית: צורה 85">
                  <a:extLst>
                    <a:ext uri="{FF2B5EF4-FFF2-40B4-BE49-F238E27FC236}">
                      <a16:creationId xmlns:a16="http://schemas.microsoft.com/office/drawing/2014/main" id="{71575BFE-F65B-4B62-9E61-403ACDA48869}"/>
                    </a:ext>
                  </a:extLst>
                </p:cNvPr>
                <p:cNvSpPr/>
                <p:nvPr/>
              </p:nvSpPr>
              <p:spPr>
                <a:xfrm>
                  <a:off x="6027519" y="-2190266"/>
                  <a:ext cx="648565" cy="726646"/>
                </a:xfrm>
                <a:custGeom>
                  <a:avLst/>
                  <a:gdLst>
                    <a:gd name="connsiteX0" fmla="*/ 0 w 648565"/>
                    <a:gd name="connsiteY0" fmla="*/ 198339 h 726646"/>
                    <a:gd name="connsiteX1" fmla="*/ 19227 w 648565"/>
                    <a:gd name="connsiteY1" fmla="*/ 561764 h 726646"/>
                    <a:gd name="connsiteX2" fmla="*/ 343638 w 648565"/>
                    <a:gd name="connsiteY2" fmla="*/ 726646 h 726646"/>
                    <a:gd name="connsiteX3" fmla="*/ 648565 w 648565"/>
                    <a:gd name="connsiteY3" fmla="*/ 528308 h 726646"/>
                    <a:gd name="connsiteX4" fmla="*/ 629338 w 648565"/>
                    <a:gd name="connsiteY4" fmla="*/ 164934 h 726646"/>
                    <a:gd name="connsiteX5" fmla="*/ 304929 w 648565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646">
                      <a:moveTo>
                        <a:pt x="0" y="198339"/>
                      </a:moveTo>
                      <a:lnTo>
                        <a:pt x="19227" y="561764"/>
                      </a:lnTo>
                      <a:lnTo>
                        <a:pt x="343638" y="726646"/>
                      </a:lnTo>
                      <a:lnTo>
                        <a:pt x="648565" y="528308"/>
                      </a:lnTo>
                      <a:lnTo>
                        <a:pt x="629338" y="164934"/>
                      </a:lnTo>
                      <a:lnTo>
                        <a:pt x="30492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7" name="צורה חופשית: צורה 86">
                  <a:extLst>
                    <a:ext uri="{FF2B5EF4-FFF2-40B4-BE49-F238E27FC236}">
                      <a16:creationId xmlns:a16="http://schemas.microsoft.com/office/drawing/2014/main" id="{D02700E8-7691-4F0A-A961-8A85A1334910}"/>
                    </a:ext>
                  </a:extLst>
                </p:cNvPr>
                <p:cNvSpPr/>
                <p:nvPr/>
              </p:nvSpPr>
              <p:spPr>
                <a:xfrm>
                  <a:off x="5653690" y="-2764983"/>
                  <a:ext cx="648515" cy="726595"/>
                </a:xfrm>
                <a:custGeom>
                  <a:avLst/>
                  <a:gdLst>
                    <a:gd name="connsiteX0" fmla="*/ 0 w 648515"/>
                    <a:gd name="connsiteY0" fmla="*/ 198339 h 726595"/>
                    <a:gd name="connsiteX1" fmla="*/ 19176 w 648515"/>
                    <a:gd name="connsiteY1" fmla="*/ 561713 h 726595"/>
                    <a:gd name="connsiteX2" fmla="*/ 343587 w 648515"/>
                    <a:gd name="connsiteY2" fmla="*/ 726595 h 726595"/>
                    <a:gd name="connsiteX3" fmla="*/ 648515 w 648515"/>
                    <a:gd name="connsiteY3" fmla="*/ 528257 h 726595"/>
                    <a:gd name="connsiteX4" fmla="*/ 629288 w 648515"/>
                    <a:gd name="connsiteY4" fmla="*/ 164883 h 726595"/>
                    <a:gd name="connsiteX5" fmla="*/ 304929 w 648515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15" h="726595">
                      <a:moveTo>
                        <a:pt x="0" y="198339"/>
                      </a:moveTo>
                      <a:lnTo>
                        <a:pt x="19176" y="561713"/>
                      </a:lnTo>
                      <a:lnTo>
                        <a:pt x="343587" y="726595"/>
                      </a:lnTo>
                      <a:lnTo>
                        <a:pt x="648515" y="528257"/>
                      </a:lnTo>
                      <a:lnTo>
                        <a:pt x="629288" y="164883"/>
                      </a:lnTo>
                      <a:lnTo>
                        <a:pt x="30492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8" name="צורה חופשית: צורה 87">
                  <a:extLst>
                    <a:ext uri="{FF2B5EF4-FFF2-40B4-BE49-F238E27FC236}">
                      <a16:creationId xmlns:a16="http://schemas.microsoft.com/office/drawing/2014/main" id="{52A5AB56-8750-46D4-9014-6E443EECB450}"/>
                    </a:ext>
                  </a:extLst>
                </p:cNvPr>
                <p:cNvSpPr/>
                <p:nvPr/>
              </p:nvSpPr>
              <p:spPr>
                <a:xfrm>
                  <a:off x="5716624" y="-1579134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380 w 648667"/>
                    <a:gd name="connsiteY1" fmla="*/ 561713 h 726697"/>
                    <a:gd name="connsiteX2" fmla="*/ 343688 w 648667"/>
                    <a:gd name="connsiteY2" fmla="*/ 726697 h 726697"/>
                    <a:gd name="connsiteX3" fmla="*/ 648667 w 648667"/>
                    <a:gd name="connsiteY3" fmla="*/ 528308 h 726697"/>
                    <a:gd name="connsiteX4" fmla="*/ 629440 w 648667"/>
                    <a:gd name="connsiteY4" fmla="*/ 164934 h 726697"/>
                    <a:gd name="connsiteX5" fmla="*/ 305031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380" y="561713"/>
                      </a:lnTo>
                      <a:lnTo>
                        <a:pt x="343688" y="726697"/>
                      </a:lnTo>
                      <a:lnTo>
                        <a:pt x="648667" y="528308"/>
                      </a:lnTo>
                      <a:lnTo>
                        <a:pt x="629440" y="164934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9" name="צורה חופשית: צורה 88">
                  <a:extLst>
                    <a:ext uri="{FF2B5EF4-FFF2-40B4-BE49-F238E27FC236}">
                      <a16:creationId xmlns:a16="http://schemas.microsoft.com/office/drawing/2014/main" id="{928D1700-F066-4F23-BB29-1C98FDED9D2E}"/>
                    </a:ext>
                  </a:extLst>
                </p:cNvPr>
                <p:cNvSpPr/>
                <p:nvPr/>
              </p:nvSpPr>
              <p:spPr>
                <a:xfrm>
                  <a:off x="5405882" y="-968002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90 h 726646"/>
                    <a:gd name="connsiteX1" fmla="*/ 19278 w 648616"/>
                    <a:gd name="connsiteY1" fmla="*/ 561815 h 726646"/>
                    <a:gd name="connsiteX2" fmla="*/ 343637 w 648616"/>
                    <a:gd name="connsiteY2" fmla="*/ 726646 h 726646"/>
                    <a:gd name="connsiteX3" fmla="*/ 648616 w 648616"/>
                    <a:gd name="connsiteY3" fmla="*/ 528308 h 726646"/>
                    <a:gd name="connsiteX4" fmla="*/ 629338 w 648616"/>
                    <a:gd name="connsiteY4" fmla="*/ 164985 h 726646"/>
                    <a:gd name="connsiteX5" fmla="*/ 304978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90"/>
                      </a:moveTo>
                      <a:lnTo>
                        <a:pt x="19278" y="561815"/>
                      </a:lnTo>
                      <a:lnTo>
                        <a:pt x="343637" y="726646"/>
                      </a:lnTo>
                      <a:lnTo>
                        <a:pt x="648616" y="528308"/>
                      </a:lnTo>
                      <a:lnTo>
                        <a:pt x="629338" y="164985"/>
                      </a:lnTo>
                      <a:lnTo>
                        <a:pt x="304978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0" name="צורה חופשית: צורה 89">
                  <a:extLst>
                    <a:ext uri="{FF2B5EF4-FFF2-40B4-BE49-F238E27FC236}">
                      <a16:creationId xmlns:a16="http://schemas.microsoft.com/office/drawing/2014/main" id="{7F89C410-9C01-4898-ADDA-BAAD3C20149A}"/>
                    </a:ext>
                  </a:extLst>
                </p:cNvPr>
                <p:cNvSpPr/>
                <p:nvPr/>
              </p:nvSpPr>
              <p:spPr>
                <a:xfrm>
                  <a:off x="4410415" y="-320457"/>
                  <a:ext cx="648565" cy="726646"/>
                </a:xfrm>
                <a:custGeom>
                  <a:avLst/>
                  <a:gdLst>
                    <a:gd name="connsiteX0" fmla="*/ 0 w 648565"/>
                    <a:gd name="connsiteY0" fmla="*/ 198339 h 726646"/>
                    <a:gd name="connsiteX1" fmla="*/ 19329 w 648565"/>
                    <a:gd name="connsiteY1" fmla="*/ 561764 h 726646"/>
                    <a:gd name="connsiteX2" fmla="*/ 343637 w 648565"/>
                    <a:gd name="connsiteY2" fmla="*/ 726646 h 726646"/>
                    <a:gd name="connsiteX3" fmla="*/ 648565 w 648565"/>
                    <a:gd name="connsiteY3" fmla="*/ 528257 h 726646"/>
                    <a:gd name="connsiteX4" fmla="*/ 629339 w 648565"/>
                    <a:gd name="connsiteY4" fmla="*/ 164934 h 726646"/>
                    <a:gd name="connsiteX5" fmla="*/ 304979 w 648565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646">
                      <a:moveTo>
                        <a:pt x="0" y="198339"/>
                      </a:moveTo>
                      <a:lnTo>
                        <a:pt x="19329" y="561764"/>
                      </a:lnTo>
                      <a:lnTo>
                        <a:pt x="343637" y="726646"/>
                      </a:lnTo>
                      <a:lnTo>
                        <a:pt x="648565" y="528257"/>
                      </a:lnTo>
                      <a:lnTo>
                        <a:pt x="629339" y="164934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1" name="צורה חופשית: צורה 90">
                  <a:extLst>
                    <a:ext uri="{FF2B5EF4-FFF2-40B4-BE49-F238E27FC236}">
                      <a16:creationId xmlns:a16="http://schemas.microsoft.com/office/drawing/2014/main" id="{AA2895C8-BE7E-4D77-BB82-0FD163120B68}"/>
                    </a:ext>
                  </a:extLst>
                </p:cNvPr>
                <p:cNvSpPr/>
                <p:nvPr/>
              </p:nvSpPr>
              <p:spPr>
                <a:xfrm>
                  <a:off x="4721208" y="-931639"/>
                  <a:ext cx="648616" cy="726697"/>
                </a:xfrm>
                <a:custGeom>
                  <a:avLst/>
                  <a:gdLst>
                    <a:gd name="connsiteX0" fmla="*/ 0 w 648616"/>
                    <a:gd name="connsiteY0" fmla="*/ 198390 h 726697"/>
                    <a:gd name="connsiteX1" fmla="*/ 19329 w 648616"/>
                    <a:gd name="connsiteY1" fmla="*/ 561764 h 726697"/>
                    <a:gd name="connsiteX2" fmla="*/ 343637 w 648616"/>
                    <a:gd name="connsiteY2" fmla="*/ 726697 h 726697"/>
                    <a:gd name="connsiteX3" fmla="*/ 648617 w 648616"/>
                    <a:gd name="connsiteY3" fmla="*/ 528359 h 726697"/>
                    <a:gd name="connsiteX4" fmla="*/ 629339 w 648616"/>
                    <a:gd name="connsiteY4" fmla="*/ 164934 h 726697"/>
                    <a:gd name="connsiteX5" fmla="*/ 304980 w 648616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97">
                      <a:moveTo>
                        <a:pt x="0" y="198390"/>
                      </a:moveTo>
                      <a:lnTo>
                        <a:pt x="19329" y="561764"/>
                      </a:lnTo>
                      <a:lnTo>
                        <a:pt x="343637" y="726697"/>
                      </a:lnTo>
                      <a:lnTo>
                        <a:pt x="648617" y="528359"/>
                      </a:lnTo>
                      <a:lnTo>
                        <a:pt x="629339" y="164934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צורה חופשית: צורה 91">
                  <a:extLst>
                    <a:ext uri="{FF2B5EF4-FFF2-40B4-BE49-F238E27FC236}">
                      <a16:creationId xmlns:a16="http://schemas.microsoft.com/office/drawing/2014/main" id="{F35A3C8E-D0EC-404F-B9A3-92B7AC4B6426}"/>
                    </a:ext>
                  </a:extLst>
                </p:cNvPr>
                <p:cNvSpPr/>
                <p:nvPr/>
              </p:nvSpPr>
              <p:spPr>
                <a:xfrm>
                  <a:off x="4347379" y="-1506357"/>
                  <a:ext cx="648565" cy="726646"/>
                </a:xfrm>
                <a:custGeom>
                  <a:avLst/>
                  <a:gdLst>
                    <a:gd name="connsiteX0" fmla="*/ 0 w 648565"/>
                    <a:gd name="connsiteY0" fmla="*/ 198390 h 726646"/>
                    <a:gd name="connsiteX1" fmla="*/ 19277 w 648565"/>
                    <a:gd name="connsiteY1" fmla="*/ 561713 h 726646"/>
                    <a:gd name="connsiteX2" fmla="*/ 343586 w 648565"/>
                    <a:gd name="connsiteY2" fmla="*/ 726646 h 726646"/>
                    <a:gd name="connsiteX3" fmla="*/ 648565 w 648565"/>
                    <a:gd name="connsiteY3" fmla="*/ 528308 h 726646"/>
                    <a:gd name="connsiteX4" fmla="*/ 629288 w 648565"/>
                    <a:gd name="connsiteY4" fmla="*/ 164883 h 726646"/>
                    <a:gd name="connsiteX5" fmla="*/ 304928 w 648565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646">
                      <a:moveTo>
                        <a:pt x="0" y="198390"/>
                      </a:moveTo>
                      <a:lnTo>
                        <a:pt x="19277" y="561713"/>
                      </a:lnTo>
                      <a:lnTo>
                        <a:pt x="343586" y="726646"/>
                      </a:lnTo>
                      <a:lnTo>
                        <a:pt x="648565" y="528308"/>
                      </a:lnTo>
                      <a:lnTo>
                        <a:pt x="629288" y="164883"/>
                      </a:lnTo>
                      <a:lnTo>
                        <a:pt x="304928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3" name="צורה חופשית: צורה 92">
                  <a:extLst>
                    <a:ext uri="{FF2B5EF4-FFF2-40B4-BE49-F238E27FC236}">
                      <a16:creationId xmlns:a16="http://schemas.microsoft.com/office/drawing/2014/main" id="{B0D25F15-8C9A-4132-A6AB-51048E502FC4}"/>
                    </a:ext>
                  </a:extLst>
                </p:cNvPr>
                <p:cNvSpPr/>
                <p:nvPr/>
              </p:nvSpPr>
              <p:spPr>
                <a:xfrm>
                  <a:off x="3351861" y="-858863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441 h 726697"/>
                    <a:gd name="connsiteX1" fmla="*/ 19278 w 648667"/>
                    <a:gd name="connsiteY1" fmla="*/ 561764 h 726697"/>
                    <a:gd name="connsiteX2" fmla="*/ 343586 w 648667"/>
                    <a:gd name="connsiteY2" fmla="*/ 726697 h 726697"/>
                    <a:gd name="connsiteX3" fmla="*/ 648668 w 648667"/>
                    <a:gd name="connsiteY3" fmla="*/ 528308 h 726697"/>
                    <a:gd name="connsiteX4" fmla="*/ 629390 w 648667"/>
                    <a:gd name="connsiteY4" fmla="*/ 164883 h 726697"/>
                    <a:gd name="connsiteX5" fmla="*/ 305031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441"/>
                      </a:moveTo>
                      <a:lnTo>
                        <a:pt x="19278" y="561764"/>
                      </a:lnTo>
                      <a:lnTo>
                        <a:pt x="343586" y="726697"/>
                      </a:lnTo>
                      <a:lnTo>
                        <a:pt x="648668" y="528308"/>
                      </a:lnTo>
                      <a:lnTo>
                        <a:pt x="629390" y="164883"/>
                      </a:lnTo>
                      <a:lnTo>
                        <a:pt x="305031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4" name="צורה חופשית: צורה 93">
                  <a:extLst>
                    <a:ext uri="{FF2B5EF4-FFF2-40B4-BE49-F238E27FC236}">
                      <a16:creationId xmlns:a16="http://schemas.microsoft.com/office/drawing/2014/main" id="{314A8382-416F-4FF6-A754-A0A7701A5A05}"/>
                    </a:ext>
                  </a:extLst>
                </p:cNvPr>
                <p:cNvSpPr/>
                <p:nvPr/>
              </p:nvSpPr>
              <p:spPr>
                <a:xfrm>
                  <a:off x="2730224" y="363400"/>
                  <a:ext cx="648667" cy="726748"/>
                </a:xfrm>
                <a:custGeom>
                  <a:avLst/>
                  <a:gdLst>
                    <a:gd name="connsiteX0" fmla="*/ 0 w 648667"/>
                    <a:gd name="connsiteY0" fmla="*/ 198389 h 726748"/>
                    <a:gd name="connsiteX1" fmla="*/ 19380 w 648667"/>
                    <a:gd name="connsiteY1" fmla="*/ 561764 h 726748"/>
                    <a:gd name="connsiteX2" fmla="*/ 343637 w 648667"/>
                    <a:gd name="connsiteY2" fmla="*/ 726748 h 726748"/>
                    <a:gd name="connsiteX3" fmla="*/ 648668 w 648667"/>
                    <a:gd name="connsiteY3" fmla="*/ 528359 h 726748"/>
                    <a:gd name="connsiteX4" fmla="*/ 629390 w 648667"/>
                    <a:gd name="connsiteY4" fmla="*/ 164984 h 726748"/>
                    <a:gd name="connsiteX5" fmla="*/ 304980 w 648667"/>
                    <a:gd name="connsiteY5" fmla="*/ 0 h 726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748">
                      <a:moveTo>
                        <a:pt x="0" y="198389"/>
                      </a:moveTo>
                      <a:lnTo>
                        <a:pt x="19380" y="561764"/>
                      </a:lnTo>
                      <a:lnTo>
                        <a:pt x="343637" y="726748"/>
                      </a:lnTo>
                      <a:lnTo>
                        <a:pt x="648668" y="528359"/>
                      </a:lnTo>
                      <a:lnTo>
                        <a:pt x="629390" y="164984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95" name="צורה חופשית: צורה 94">
                  <a:extLst>
                    <a:ext uri="{FF2B5EF4-FFF2-40B4-BE49-F238E27FC236}">
                      <a16:creationId xmlns:a16="http://schemas.microsoft.com/office/drawing/2014/main" id="{1FB72273-6CB5-4CD7-9DC2-5D05F8C2CC56}"/>
                    </a:ext>
                  </a:extLst>
                </p:cNvPr>
                <p:cNvSpPr/>
                <p:nvPr/>
              </p:nvSpPr>
              <p:spPr>
                <a:xfrm>
                  <a:off x="3414948" y="327037"/>
                  <a:ext cx="648565" cy="726646"/>
                </a:xfrm>
                <a:custGeom>
                  <a:avLst/>
                  <a:gdLst>
                    <a:gd name="connsiteX0" fmla="*/ 0 w 648565"/>
                    <a:gd name="connsiteY0" fmla="*/ 198389 h 726646"/>
                    <a:gd name="connsiteX1" fmla="*/ 19278 w 648565"/>
                    <a:gd name="connsiteY1" fmla="*/ 561815 h 726646"/>
                    <a:gd name="connsiteX2" fmla="*/ 343637 w 648565"/>
                    <a:gd name="connsiteY2" fmla="*/ 726646 h 726646"/>
                    <a:gd name="connsiteX3" fmla="*/ 648566 w 648565"/>
                    <a:gd name="connsiteY3" fmla="*/ 528308 h 726646"/>
                    <a:gd name="connsiteX4" fmla="*/ 629288 w 648565"/>
                    <a:gd name="connsiteY4" fmla="*/ 164984 h 726646"/>
                    <a:gd name="connsiteX5" fmla="*/ 304929 w 648565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646">
                      <a:moveTo>
                        <a:pt x="0" y="198389"/>
                      </a:moveTo>
                      <a:lnTo>
                        <a:pt x="19278" y="561815"/>
                      </a:lnTo>
                      <a:lnTo>
                        <a:pt x="343637" y="726646"/>
                      </a:lnTo>
                      <a:lnTo>
                        <a:pt x="648566" y="528308"/>
                      </a:lnTo>
                      <a:lnTo>
                        <a:pt x="629288" y="164984"/>
                      </a:lnTo>
                      <a:lnTo>
                        <a:pt x="30492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צורה חופשית: צורה 95">
                  <a:extLst>
                    <a:ext uri="{FF2B5EF4-FFF2-40B4-BE49-F238E27FC236}">
                      <a16:creationId xmlns:a16="http://schemas.microsoft.com/office/drawing/2014/main" id="{26872511-AE93-418B-B96C-91E45EAE0ABF}"/>
                    </a:ext>
                  </a:extLst>
                </p:cNvPr>
                <p:cNvSpPr/>
                <p:nvPr/>
              </p:nvSpPr>
              <p:spPr>
                <a:xfrm>
                  <a:off x="2108637" y="1585714"/>
                  <a:ext cx="648616" cy="726697"/>
                </a:xfrm>
                <a:custGeom>
                  <a:avLst/>
                  <a:gdLst>
                    <a:gd name="connsiteX0" fmla="*/ 0 w 648616"/>
                    <a:gd name="connsiteY0" fmla="*/ 198389 h 726697"/>
                    <a:gd name="connsiteX1" fmla="*/ 19278 w 648616"/>
                    <a:gd name="connsiteY1" fmla="*/ 561713 h 726697"/>
                    <a:gd name="connsiteX2" fmla="*/ 343586 w 648616"/>
                    <a:gd name="connsiteY2" fmla="*/ 726698 h 726697"/>
                    <a:gd name="connsiteX3" fmla="*/ 648617 w 648616"/>
                    <a:gd name="connsiteY3" fmla="*/ 528257 h 726697"/>
                    <a:gd name="connsiteX4" fmla="*/ 629288 w 648616"/>
                    <a:gd name="connsiteY4" fmla="*/ 164933 h 726697"/>
                    <a:gd name="connsiteX5" fmla="*/ 304980 w 648616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97">
                      <a:moveTo>
                        <a:pt x="0" y="198389"/>
                      </a:moveTo>
                      <a:lnTo>
                        <a:pt x="19278" y="561713"/>
                      </a:lnTo>
                      <a:lnTo>
                        <a:pt x="343586" y="726698"/>
                      </a:lnTo>
                      <a:lnTo>
                        <a:pt x="648617" y="528257"/>
                      </a:lnTo>
                      <a:lnTo>
                        <a:pt x="629288" y="164933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צורה חופשית: צורה 96">
                  <a:extLst>
                    <a:ext uri="{FF2B5EF4-FFF2-40B4-BE49-F238E27FC236}">
                      <a16:creationId xmlns:a16="http://schemas.microsoft.com/office/drawing/2014/main" id="{A8421E87-E2A6-40FB-A708-3F9823EFB042}"/>
                    </a:ext>
                  </a:extLst>
                </p:cNvPr>
                <p:cNvSpPr/>
                <p:nvPr/>
              </p:nvSpPr>
              <p:spPr>
                <a:xfrm>
                  <a:off x="1423913" y="1622077"/>
                  <a:ext cx="648667" cy="726696"/>
                </a:xfrm>
                <a:custGeom>
                  <a:avLst/>
                  <a:gdLst>
                    <a:gd name="connsiteX0" fmla="*/ 0 w 648667"/>
                    <a:gd name="connsiteY0" fmla="*/ 198440 h 726696"/>
                    <a:gd name="connsiteX1" fmla="*/ 19226 w 648667"/>
                    <a:gd name="connsiteY1" fmla="*/ 561712 h 726696"/>
                    <a:gd name="connsiteX2" fmla="*/ 343637 w 648667"/>
                    <a:gd name="connsiteY2" fmla="*/ 726697 h 726696"/>
                    <a:gd name="connsiteX3" fmla="*/ 648667 w 648667"/>
                    <a:gd name="connsiteY3" fmla="*/ 528308 h 726696"/>
                    <a:gd name="connsiteX4" fmla="*/ 629338 w 648667"/>
                    <a:gd name="connsiteY4" fmla="*/ 164883 h 726696"/>
                    <a:gd name="connsiteX5" fmla="*/ 305030 w 648667"/>
                    <a:gd name="connsiteY5" fmla="*/ 0 h 726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6">
                      <a:moveTo>
                        <a:pt x="0" y="198440"/>
                      </a:moveTo>
                      <a:lnTo>
                        <a:pt x="19226" y="561712"/>
                      </a:lnTo>
                      <a:lnTo>
                        <a:pt x="343637" y="726697"/>
                      </a:lnTo>
                      <a:lnTo>
                        <a:pt x="648667" y="528308"/>
                      </a:lnTo>
                      <a:lnTo>
                        <a:pt x="629338" y="164883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8" name="צורה חופשית: צורה 97">
                  <a:extLst>
                    <a:ext uri="{FF2B5EF4-FFF2-40B4-BE49-F238E27FC236}">
                      <a16:creationId xmlns:a16="http://schemas.microsoft.com/office/drawing/2014/main" id="{AF74B7A1-C4D5-46B2-A704-576F3B8762A2}"/>
                    </a:ext>
                  </a:extLst>
                </p:cNvPr>
                <p:cNvSpPr/>
                <p:nvPr/>
              </p:nvSpPr>
              <p:spPr>
                <a:xfrm>
                  <a:off x="365462" y="1083722"/>
                  <a:ext cx="648616" cy="726595"/>
                </a:xfrm>
                <a:custGeom>
                  <a:avLst/>
                  <a:gdLst>
                    <a:gd name="connsiteX0" fmla="*/ 0 w 648616"/>
                    <a:gd name="connsiteY0" fmla="*/ 198389 h 726595"/>
                    <a:gd name="connsiteX1" fmla="*/ 19227 w 648616"/>
                    <a:gd name="connsiteY1" fmla="*/ 561662 h 726595"/>
                    <a:gd name="connsiteX2" fmla="*/ 343586 w 648616"/>
                    <a:gd name="connsiteY2" fmla="*/ 726595 h 726595"/>
                    <a:gd name="connsiteX3" fmla="*/ 648616 w 648616"/>
                    <a:gd name="connsiteY3" fmla="*/ 528206 h 726595"/>
                    <a:gd name="connsiteX4" fmla="*/ 629288 w 648616"/>
                    <a:gd name="connsiteY4" fmla="*/ 164832 h 726595"/>
                    <a:gd name="connsiteX5" fmla="*/ 305030 w 648616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595">
                      <a:moveTo>
                        <a:pt x="0" y="198389"/>
                      </a:moveTo>
                      <a:lnTo>
                        <a:pt x="19227" y="561662"/>
                      </a:lnTo>
                      <a:lnTo>
                        <a:pt x="343586" y="726595"/>
                      </a:lnTo>
                      <a:lnTo>
                        <a:pt x="648616" y="528206"/>
                      </a:lnTo>
                      <a:lnTo>
                        <a:pt x="629288" y="164832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9" name="צורה חופשית: צורה 98">
                  <a:extLst>
                    <a:ext uri="{FF2B5EF4-FFF2-40B4-BE49-F238E27FC236}">
                      <a16:creationId xmlns:a16="http://schemas.microsoft.com/office/drawing/2014/main" id="{1FC2B14E-9FAF-4DF1-B102-DE43081EEEAD}"/>
                    </a:ext>
                  </a:extLst>
                </p:cNvPr>
                <p:cNvSpPr/>
                <p:nvPr/>
              </p:nvSpPr>
              <p:spPr>
                <a:xfrm>
                  <a:off x="1050084" y="1047308"/>
                  <a:ext cx="648667" cy="726697"/>
                </a:xfrm>
                <a:custGeom>
                  <a:avLst/>
                  <a:gdLst>
                    <a:gd name="connsiteX0" fmla="*/ 0 w 648667"/>
                    <a:gd name="connsiteY0" fmla="*/ 198390 h 726697"/>
                    <a:gd name="connsiteX1" fmla="*/ 19329 w 648667"/>
                    <a:gd name="connsiteY1" fmla="*/ 561815 h 726697"/>
                    <a:gd name="connsiteX2" fmla="*/ 343688 w 648667"/>
                    <a:gd name="connsiteY2" fmla="*/ 726697 h 726697"/>
                    <a:gd name="connsiteX3" fmla="*/ 648667 w 648667"/>
                    <a:gd name="connsiteY3" fmla="*/ 528308 h 726697"/>
                    <a:gd name="connsiteX4" fmla="*/ 629339 w 648667"/>
                    <a:gd name="connsiteY4" fmla="*/ 164984 h 726697"/>
                    <a:gd name="connsiteX5" fmla="*/ 305030 w 648667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67" h="726697">
                      <a:moveTo>
                        <a:pt x="0" y="198390"/>
                      </a:moveTo>
                      <a:lnTo>
                        <a:pt x="19329" y="561815"/>
                      </a:lnTo>
                      <a:lnTo>
                        <a:pt x="343688" y="726697"/>
                      </a:lnTo>
                      <a:lnTo>
                        <a:pt x="648667" y="528308"/>
                      </a:lnTo>
                      <a:lnTo>
                        <a:pt x="629339" y="164984"/>
                      </a:lnTo>
                      <a:lnTo>
                        <a:pt x="30503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0" name="צורה חופשית: צורה 99">
                  <a:extLst>
                    <a:ext uri="{FF2B5EF4-FFF2-40B4-BE49-F238E27FC236}">
                      <a16:creationId xmlns:a16="http://schemas.microsoft.com/office/drawing/2014/main" id="{C0447A81-2C42-472F-BBBB-DFCF93F695F9}"/>
                    </a:ext>
                  </a:extLst>
                </p:cNvPr>
                <p:cNvSpPr/>
                <p:nvPr/>
              </p:nvSpPr>
              <p:spPr>
                <a:xfrm>
                  <a:off x="2419431" y="974582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90 h 726646"/>
                    <a:gd name="connsiteX1" fmla="*/ 19329 w 648616"/>
                    <a:gd name="connsiteY1" fmla="*/ 561764 h 726646"/>
                    <a:gd name="connsiteX2" fmla="*/ 343586 w 648616"/>
                    <a:gd name="connsiteY2" fmla="*/ 726646 h 726646"/>
                    <a:gd name="connsiteX3" fmla="*/ 648616 w 648616"/>
                    <a:gd name="connsiteY3" fmla="*/ 528308 h 726646"/>
                    <a:gd name="connsiteX4" fmla="*/ 629390 w 648616"/>
                    <a:gd name="connsiteY4" fmla="*/ 164985 h 726646"/>
                    <a:gd name="connsiteX5" fmla="*/ 304980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90"/>
                      </a:moveTo>
                      <a:lnTo>
                        <a:pt x="19329" y="561764"/>
                      </a:lnTo>
                      <a:lnTo>
                        <a:pt x="343586" y="726646"/>
                      </a:lnTo>
                      <a:lnTo>
                        <a:pt x="648616" y="528308"/>
                      </a:lnTo>
                      <a:lnTo>
                        <a:pt x="629390" y="164985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1" name="צורה חופשית: צורה 100">
                  <a:extLst>
                    <a:ext uri="{FF2B5EF4-FFF2-40B4-BE49-F238E27FC236}">
                      <a16:creationId xmlns:a16="http://schemas.microsoft.com/office/drawing/2014/main" id="{84C7F0B1-0F7B-4A73-8B32-F8C490962D9B}"/>
                    </a:ext>
                  </a:extLst>
                </p:cNvPr>
                <p:cNvSpPr/>
                <p:nvPr/>
              </p:nvSpPr>
              <p:spPr>
                <a:xfrm>
                  <a:off x="1360928" y="436227"/>
                  <a:ext cx="648616" cy="726646"/>
                </a:xfrm>
                <a:custGeom>
                  <a:avLst/>
                  <a:gdLst>
                    <a:gd name="connsiteX0" fmla="*/ 0 w 648616"/>
                    <a:gd name="connsiteY0" fmla="*/ 198390 h 726646"/>
                    <a:gd name="connsiteX1" fmla="*/ 19278 w 648616"/>
                    <a:gd name="connsiteY1" fmla="*/ 561713 h 726646"/>
                    <a:gd name="connsiteX2" fmla="*/ 343586 w 648616"/>
                    <a:gd name="connsiteY2" fmla="*/ 726646 h 726646"/>
                    <a:gd name="connsiteX3" fmla="*/ 648617 w 648616"/>
                    <a:gd name="connsiteY3" fmla="*/ 528257 h 726646"/>
                    <a:gd name="connsiteX4" fmla="*/ 629288 w 648616"/>
                    <a:gd name="connsiteY4" fmla="*/ 164883 h 726646"/>
                    <a:gd name="connsiteX5" fmla="*/ 304980 w 648616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46">
                      <a:moveTo>
                        <a:pt x="0" y="198390"/>
                      </a:moveTo>
                      <a:lnTo>
                        <a:pt x="19278" y="561713"/>
                      </a:lnTo>
                      <a:lnTo>
                        <a:pt x="343586" y="726646"/>
                      </a:lnTo>
                      <a:lnTo>
                        <a:pt x="648617" y="528257"/>
                      </a:lnTo>
                      <a:lnTo>
                        <a:pt x="629288" y="164883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2" name="צורה חופשית: צורה 101">
                  <a:extLst>
                    <a:ext uri="{FF2B5EF4-FFF2-40B4-BE49-F238E27FC236}">
                      <a16:creationId xmlns:a16="http://schemas.microsoft.com/office/drawing/2014/main" id="{67A74679-60F7-4ECB-9130-1C29A84A5E5E}"/>
                    </a:ext>
                  </a:extLst>
                </p:cNvPr>
                <p:cNvSpPr/>
                <p:nvPr/>
              </p:nvSpPr>
              <p:spPr>
                <a:xfrm>
                  <a:off x="2045550" y="399813"/>
                  <a:ext cx="648616" cy="726697"/>
                </a:xfrm>
                <a:custGeom>
                  <a:avLst/>
                  <a:gdLst>
                    <a:gd name="connsiteX0" fmla="*/ 0 w 648616"/>
                    <a:gd name="connsiteY0" fmla="*/ 198390 h 726697"/>
                    <a:gd name="connsiteX1" fmla="*/ 19329 w 648616"/>
                    <a:gd name="connsiteY1" fmla="*/ 561764 h 726697"/>
                    <a:gd name="connsiteX2" fmla="*/ 343637 w 648616"/>
                    <a:gd name="connsiteY2" fmla="*/ 726698 h 726697"/>
                    <a:gd name="connsiteX3" fmla="*/ 648617 w 648616"/>
                    <a:gd name="connsiteY3" fmla="*/ 528308 h 726697"/>
                    <a:gd name="connsiteX4" fmla="*/ 629390 w 648616"/>
                    <a:gd name="connsiteY4" fmla="*/ 164934 h 726697"/>
                    <a:gd name="connsiteX5" fmla="*/ 304980 w 648616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97">
                      <a:moveTo>
                        <a:pt x="0" y="198390"/>
                      </a:moveTo>
                      <a:lnTo>
                        <a:pt x="19329" y="561764"/>
                      </a:lnTo>
                      <a:lnTo>
                        <a:pt x="343637" y="726698"/>
                      </a:lnTo>
                      <a:lnTo>
                        <a:pt x="648617" y="528308"/>
                      </a:lnTo>
                      <a:lnTo>
                        <a:pt x="629390" y="164934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3" name="צורה חופשית: צורה 102">
                  <a:extLst>
                    <a:ext uri="{FF2B5EF4-FFF2-40B4-BE49-F238E27FC236}">
                      <a16:creationId xmlns:a16="http://schemas.microsoft.com/office/drawing/2014/main" id="{A8AD276C-63B1-4BFA-B457-533E65035D76}"/>
                    </a:ext>
                  </a:extLst>
                </p:cNvPr>
                <p:cNvSpPr/>
                <p:nvPr/>
              </p:nvSpPr>
              <p:spPr>
                <a:xfrm>
                  <a:off x="1671722" y="-174903"/>
                  <a:ext cx="648565" cy="726646"/>
                </a:xfrm>
                <a:custGeom>
                  <a:avLst/>
                  <a:gdLst>
                    <a:gd name="connsiteX0" fmla="*/ 0 w 648565"/>
                    <a:gd name="connsiteY0" fmla="*/ 198390 h 726646"/>
                    <a:gd name="connsiteX1" fmla="*/ 19278 w 648565"/>
                    <a:gd name="connsiteY1" fmla="*/ 561713 h 726646"/>
                    <a:gd name="connsiteX2" fmla="*/ 343586 w 648565"/>
                    <a:gd name="connsiteY2" fmla="*/ 726647 h 726646"/>
                    <a:gd name="connsiteX3" fmla="*/ 648565 w 648565"/>
                    <a:gd name="connsiteY3" fmla="*/ 528257 h 726646"/>
                    <a:gd name="connsiteX4" fmla="*/ 629339 w 648565"/>
                    <a:gd name="connsiteY4" fmla="*/ 164883 h 726646"/>
                    <a:gd name="connsiteX5" fmla="*/ 304979 w 648565"/>
                    <a:gd name="connsiteY5" fmla="*/ 0 h 72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646">
                      <a:moveTo>
                        <a:pt x="0" y="198390"/>
                      </a:moveTo>
                      <a:lnTo>
                        <a:pt x="19278" y="561713"/>
                      </a:lnTo>
                      <a:lnTo>
                        <a:pt x="343586" y="726647"/>
                      </a:lnTo>
                      <a:lnTo>
                        <a:pt x="648565" y="528257"/>
                      </a:lnTo>
                      <a:lnTo>
                        <a:pt x="629339" y="164883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4" name="צורה חופשית: צורה 103">
                  <a:extLst>
                    <a:ext uri="{FF2B5EF4-FFF2-40B4-BE49-F238E27FC236}">
                      <a16:creationId xmlns:a16="http://schemas.microsoft.com/office/drawing/2014/main" id="{6560EEDC-24FC-41CE-85B1-0A13B59FC24D}"/>
                    </a:ext>
                  </a:extLst>
                </p:cNvPr>
                <p:cNvSpPr/>
                <p:nvPr/>
              </p:nvSpPr>
              <p:spPr>
                <a:xfrm>
                  <a:off x="3041068" y="-247731"/>
                  <a:ext cx="648616" cy="726697"/>
                </a:xfrm>
                <a:custGeom>
                  <a:avLst/>
                  <a:gdLst>
                    <a:gd name="connsiteX0" fmla="*/ 0 w 648616"/>
                    <a:gd name="connsiteY0" fmla="*/ 198389 h 726697"/>
                    <a:gd name="connsiteX1" fmla="*/ 19278 w 648616"/>
                    <a:gd name="connsiteY1" fmla="*/ 561815 h 726697"/>
                    <a:gd name="connsiteX2" fmla="*/ 343637 w 648616"/>
                    <a:gd name="connsiteY2" fmla="*/ 726697 h 726697"/>
                    <a:gd name="connsiteX3" fmla="*/ 648616 w 648616"/>
                    <a:gd name="connsiteY3" fmla="*/ 528308 h 726697"/>
                    <a:gd name="connsiteX4" fmla="*/ 629288 w 648616"/>
                    <a:gd name="connsiteY4" fmla="*/ 164984 h 726697"/>
                    <a:gd name="connsiteX5" fmla="*/ 304979 w 648616"/>
                    <a:gd name="connsiteY5" fmla="*/ 0 h 72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616" h="726697">
                      <a:moveTo>
                        <a:pt x="0" y="198389"/>
                      </a:moveTo>
                      <a:lnTo>
                        <a:pt x="19278" y="561815"/>
                      </a:lnTo>
                      <a:lnTo>
                        <a:pt x="343637" y="726697"/>
                      </a:lnTo>
                      <a:lnTo>
                        <a:pt x="648616" y="528308"/>
                      </a:lnTo>
                      <a:lnTo>
                        <a:pt x="629288" y="164984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5" name="צורה חופשית: צורה 104">
                  <a:extLst>
                    <a:ext uri="{FF2B5EF4-FFF2-40B4-BE49-F238E27FC236}">
                      <a16:creationId xmlns:a16="http://schemas.microsoft.com/office/drawing/2014/main" id="{B67E8D33-912C-4B38-86F4-7E2197E5E4CD}"/>
                    </a:ext>
                  </a:extLst>
                </p:cNvPr>
                <p:cNvSpPr/>
                <p:nvPr/>
              </p:nvSpPr>
              <p:spPr>
                <a:xfrm>
                  <a:off x="43091" y="1704033"/>
                  <a:ext cx="648565" cy="726595"/>
                </a:xfrm>
                <a:custGeom>
                  <a:avLst/>
                  <a:gdLst>
                    <a:gd name="connsiteX0" fmla="*/ 0 w 648565"/>
                    <a:gd name="connsiteY0" fmla="*/ 198389 h 726595"/>
                    <a:gd name="connsiteX1" fmla="*/ 19277 w 648565"/>
                    <a:gd name="connsiteY1" fmla="*/ 561713 h 726595"/>
                    <a:gd name="connsiteX2" fmla="*/ 343586 w 648565"/>
                    <a:gd name="connsiteY2" fmla="*/ 726595 h 726595"/>
                    <a:gd name="connsiteX3" fmla="*/ 648565 w 648565"/>
                    <a:gd name="connsiteY3" fmla="*/ 528206 h 726595"/>
                    <a:gd name="connsiteX4" fmla="*/ 629287 w 648565"/>
                    <a:gd name="connsiteY4" fmla="*/ 164882 h 726595"/>
                    <a:gd name="connsiteX5" fmla="*/ 304979 w 648565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595">
                      <a:moveTo>
                        <a:pt x="0" y="198389"/>
                      </a:moveTo>
                      <a:lnTo>
                        <a:pt x="19277" y="561713"/>
                      </a:lnTo>
                      <a:lnTo>
                        <a:pt x="343586" y="726595"/>
                      </a:lnTo>
                      <a:lnTo>
                        <a:pt x="648565" y="528206"/>
                      </a:lnTo>
                      <a:lnTo>
                        <a:pt x="629287" y="164882"/>
                      </a:lnTo>
                      <a:lnTo>
                        <a:pt x="304979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צורה חופשית: צורה 105">
                  <a:extLst>
                    <a:ext uri="{FF2B5EF4-FFF2-40B4-BE49-F238E27FC236}">
                      <a16:creationId xmlns:a16="http://schemas.microsoft.com/office/drawing/2014/main" id="{B72839E5-9CBF-4F11-873B-53E96C7E8F05}"/>
                    </a:ext>
                  </a:extLst>
                </p:cNvPr>
                <p:cNvSpPr/>
                <p:nvPr/>
              </p:nvSpPr>
              <p:spPr>
                <a:xfrm>
                  <a:off x="1737664" y="1006814"/>
                  <a:ext cx="648565" cy="726595"/>
                </a:xfrm>
                <a:custGeom>
                  <a:avLst/>
                  <a:gdLst>
                    <a:gd name="connsiteX0" fmla="*/ 0 w 648565"/>
                    <a:gd name="connsiteY0" fmla="*/ 198390 h 726595"/>
                    <a:gd name="connsiteX1" fmla="*/ 19227 w 648565"/>
                    <a:gd name="connsiteY1" fmla="*/ 561713 h 726595"/>
                    <a:gd name="connsiteX2" fmla="*/ 343586 w 648565"/>
                    <a:gd name="connsiteY2" fmla="*/ 726595 h 726595"/>
                    <a:gd name="connsiteX3" fmla="*/ 648566 w 648565"/>
                    <a:gd name="connsiteY3" fmla="*/ 528206 h 726595"/>
                    <a:gd name="connsiteX4" fmla="*/ 629288 w 648565"/>
                    <a:gd name="connsiteY4" fmla="*/ 164883 h 726595"/>
                    <a:gd name="connsiteX5" fmla="*/ 304980 w 648565"/>
                    <a:gd name="connsiteY5" fmla="*/ 0 h 72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8565" h="726595">
                      <a:moveTo>
                        <a:pt x="0" y="198390"/>
                      </a:moveTo>
                      <a:lnTo>
                        <a:pt x="19227" y="561713"/>
                      </a:lnTo>
                      <a:lnTo>
                        <a:pt x="343586" y="726595"/>
                      </a:lnTo>
                      <a:lnTo>
                        <a:pt x="648566" y="528206"/>
                      </a:lnTo>
                      <a:lnTo>
                        <a:pt x="629288" y="164883"/>
                      </a:lnTo>
                      <a:lnTo>
                        <a:pt x="304980" y="0"/>
                      </a:lnTo>
                      <a:close/>
                    </a:path>
                  </a:pathLst>
                </a:custGeom>
                <a:grpFill/>
                <a:ln w="509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</p:grpSp>
      <p:sp>
        <p:nvSpPr>
          <p:cNvPr id="130" name="מלבן 162">
            <a:extLst>
              <a:ext uri="{FF2B5EF4-FFF2-40B4-BE49-F238E27FC236}">
                <a16:creationId xmlns:a16="http://schemas.microsoft.com/office/drawing/2014/main" id="{5EB7821A-4BD6-F59A-D772-9E4A884B817D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31" name="כותרת 1">
            <a:extLst>
              <a:ext uri="{FF2B5EF4-FFF2-40B4-BE49-F238E27FC236}">
                <a16:creationId xmlns:a16="http://schemas.microsoft.com/office/drawing/2014/main" id="{0CB793AF-0A9B-4539-716A-257B48248A28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132" name="מלבן 11">
            <a:extLst>
              <a:ext uri="{FF2B5EF4-FFF2-40B4-BE49-F238E27FC236}">
                <a16:creationId xmlns:a16="http://schemas.microsoft.com/office/drawing/2014/main" id="{016B6277-109A-2F9C-632E-4F72DC16CAAB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133" name="מלבן 11">
            <a:extLst>
              <a:ext uri="{FF2B5EF4-FFF2-40B4-BE49-F238E27FC236}">
                <a16:creationId xmlns:a16="http://schemas.microsoft.com/office/drawing/2014/main" id="{2F65F647-FA03-E311-78E3-DE2800A33E85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116" name="תמונה 33">
            <a:extLst>
              <a:ext uri="{FF2B5EF4-FFF2-40B4-BE49-F238E27FC236}">
                <a16:creationId xmlns:a16="http://schemas.microsoft.com/office/drawing/2014/main" id="{224651FA-5C53-897F-0ACC-124D6BF6C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117" name="Picture 2">
            <a:extLst>
              <a:ext uri="{FF2B5EF4-FFF2-40B4-BE49-F238E27FC236}">
                <a16:creationId xmlns:a16="http://schemas.microsoft.com/office/drawing/2014/main" id="{5EC9585C-9C10-0982-57DB-B934DE7E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6F044DB-ADDA-B27C-83F4-4EE95978AA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915" y="709326"/>
            <a:ext cx="6521168" cy="5370807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91915" y="835514"/>
            <a:ext cx="6521168" cy="87343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Heebo" panose="00000500000000000000" pitchFamily="2" charset="-79"/>
                <a:cs typeface="Heebo" panose="00000500000000000000" pitchFamily="2" charset="-79"/>
              </a:rPr>
              <a:t>Tomorrow:</a:t>
            </a:r>
            <a:endParaRPr lang="he-IL" sz="5400" b="1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5969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laying baseball&#10;&#10;Description automatically generated with low confidence">
            <a:extLst>
              <a:ext uri="{FF2B5EF4-FFF2-40B4-BE49-F238E27FC236}">
                <a16:creationId xmlns:a16="http://schemas.microsoft.com/office/drawing/2014/main" id="{78986B83-309B-A355-F0B6-85B188A48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22" y="306177"/>
            <a:ext cx="3519756" cy="11472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91" y="1810934"/>
            <a:ext cx="11950574" cy="4793618"/>
          </a:xfrm>
        </p:spPr>
        <p:txBody>
          <a:bodyPr/>
          <a:lstStyle/>
          <a:p>
            <a:pPr marL="0" indent="0" algn="l" rtl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l" rtl="0">
              <a:buNone/>
            </a:pP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2496000" y="377371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2496000" y="1215877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DA1EDB-B916-4AA5-89D5-71B021F8A17F}"/>
              </a:ext>
            </a:extLst>
          </p:cNvPr>
          <p:cNvSpPr txBox="1">
            <a:spLocks/>
          </p:cNvSpPr>
          <p:nvPr/>
        </p:nvSpPr>
        <p:spPr>
          <a:xfrm>
            <a:off x="0" y="1783533"/>
            <a:ext cx="12192000" cy="45720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rtl="0">
              <a:lnSpc>
                <a:spcPct val="150000"/>
              </a:lnSpc>
              <a:buFont typeface="+mj-lt"/>
              <a:buAutoNum type="arabicPeriod"/>
            </a:pPr>
            <a:endParaRPr lang="en-US" sz="3200" dirty="0">
              <a:sym typeface="Wingdings" panose="05000000000000000000" pitchFamily="2" charset="2"/>
            </a:endParaRPr>
          </a:p>
        </p:txBody>
      </p:sp>
      <p:pic>
        <p:nvPicPr>
          <p:cNvPr id="26" name="תמונה 33">
            <a:extLst>
              <a:ext uri="{FF2B5EF4-FFF2-40B4-BE49-F238E27FC236}">
                <a16:creationId xmlns:a16="http://schemas.microsoft.com/office/drawing/2014/main" id="{68827F70-CB60-E5F5-D5D6-0C242CCF2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906C671-8F92-4F7D-2E81-73B15E5D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49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laying baseball&#10;&#10;Description automatically generated with low confidence">
            <a:extLst>
              <a:ext uri="{FF2B5EF4-FFF2-40B4-BE49-F238E27FC236}">
                <a16:creationId xmlns:a16="http://schemas.microsoft.com/office/drawing/2014/main" id="{78986B83-309B-A355-F0B6-85B188A48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22" y="306177"/>
            <a:ext cx="3519756" cy="114726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616DAF1-F463-9028-58D9-21FAC2D4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75" y="3945855"/>
            <a:ext cx="1648132" cy="20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91" y="1810934"/>
            <a:ext cx="11950574" cy="4793618"/>
          </a:xfrm>
        </p:spPr>
        <p:txBody>
          <a:bodyPr/>
          <a:lstStyle/>
          <a:p>
            <a:pPr marL="0" indent="0" algn="l" rtl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l" rtl="0">
              <a:buNone/>
            </a:pP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2496000" y="377371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2496000" y="1215877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DA1EDB-B916-4AA5-89D5-71B021F8A17F}"/>
              </a:ext>
            </a:extLst>
          </p:cNvPr>
          <p:cNvSpPr txBox="1">
            <a:spLocks/>
          </p:cNvSpPr>
          <p:nvPr/>
        </p:nvSpPr>
        <p:spPr>
          <a:xfrm>
            <a:off x="0" y="1783533"/>
            <a:ext cx="12192000" cy="45720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rtl="0">
              <a:lnSpc>
                <a:spcPct val="150000"/>
              </a:lnSpc>
              <a:buFont typeface="+mj-lt"/>
              <a:buAutoNum type="arabicPeriod"/>
            </a:pPr>
            <a:endParaRPr lang="en-US" sz="3200" dirty="0"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0405E-0DC1-57C8-5481-C4D737F15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775" y="4114560"/>
            <a:ext cx="1640396" cy="1812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B27C2-13CB-5305-EC0D-6762DE1A7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1768" y="4164809"/>
            <a:ext cx="1497000" cy="1570623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BC831D5-DDDC-FBC6-EFEE-D33D171D89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602" y="1453525"/>
          <a:ext cx="11379152" cy="55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7647840" imgH="190440" progId="">
                  <p:embed/>
                </p:oleObj>
              </mc:Choice>
              <mc:Fallback>
                <p:oleObj r:id="rId7" imgW="7647840" imgH="190440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BC831D5-DDDC-FBC6-EFEE-D33D171D89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6602" y="1453525"/>
                        <a:ext cx="11379152" cy="552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Down 13">
            <a:extLst>
              <a:ext uri="{FF2B5EF4-FFF2-40B4-BE49-F238E27FC236}">
                <a16:creationId xmlns:a16="http://schemas.microsoft.com/office/drawing/2014/main" id="{5C02B0E3-84E4-37DD-C9A8-4AECF45B17C2}"/>
              </a:ext>
            </a:extLst>
          </p:cNvPr>
          <p:cNvSpPr/>
          <p:nvPr/>
        </p:nvSpPr>
        <p:spPr>
          <a:xfrm>
            <a:off x="1589234" y="1721557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9EDD6A-CD85-7588-2BE2-E83F486D4858}"/>
              </a:ext>
            </a:extLst>
          </p:cNvPr>
          <p:cNvSpPr/>
          <p:nvPr/>
        </p:nvSpPr>
        <p:spPr>
          <a:xfrm>
            <a:off x="644492" y="2127312"/>
            <a:ext cx="2216742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2800" u="sng" dirty="0"/>
              <a:t>Up to 2011</a:t>
            </a:r>
          </a:p>
          <a:p>
            <a:pPr algn="ctr"/>
            <a:r>
              <a:rPr lang="en-US" dirty="0"/>
              <a:t>PRBC only for aeromedical teams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B51BD89-4833-1024-C369-35EA18864D1B}"/>
              </a:ext>
            </a:extLst>
          </p:cNvPr>
          <p:cNvSpPr/>
          <p:nvPr/>
        </p:nvSpPr>
        <p:spPr>
          <a:xfrm>
            <a:off x="6024344" y="1730658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8D6062-C4FE-86F5-C886-C6522E26FD9D}"/>
              </a:ext>
            </a:extLst>
          </p:cNvPr>
          <p:cNvSpPr/>
          <p:nvPr/>
        </p:nvSpPr>
        <p:spPr>
          <a:xfrm>
            <a:off x="5293627" y="2135550"/>
            <a:ext cx="1849240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2013</a:t>
            </a:r>
          </a:p>
          <a:p>
            <a:pPr algn="ctr"/>
            <a:r>
              <a:rPr lang="en-US" sz="2800" dirty="0"/>
              <a:t>FDP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3BAAE5EF-8B5E-AF99-8F3E-873D0BFCA2A2}"/>
              </a:ext>
            </a:extLst>
          </p:cNvPr>
          <p:cNvSpPr/>
          <p:nvPr/>
        </p:nvSpPr>
        <p:spPr>
          <a:xfrm>
            <a:off x="8230278" y="1734482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1C4D90E-B643-0DBA-E865-58DDB5A09280}"/>
              </a:ext>
            </a:extLst>
          </p:cNvPr>
          <p:cNvSpPr/>
          <p:nvPr/>
        </p:nvSpPr>
        <p:spPr>
          <a:xfrm>
            <a:off x="7295687" y="2142776"/>
            <a:ext cx="2196439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2018</a:t>
            </a:r>
          </a:p>
          <a:p>
            <a:pPr algn="ctr"/>
            <a:r>
              <a:rPr lang="en-US" dirty="0"/>
              <a:t>LTOWB for aeromedical teams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D7A13D4-C4C9-4170-CED8-454108EBBCDE}"/>
              </a:ext>
            </a:extLst>
          </p:cNvPr>
          <p:cNvSpPr/>
          <p:nvPr/>
        </p:nvSpPr>
        <p:spPr>
          <a:xfrm>
            <a:off x="10459454" y="1734482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809314-9B0B-E7F2-AFDD-789B26419D5A}"/>
              </a:ext>
            </a:extLst>
          </p:cNvPr>
          <p:cNvSpPr/>
          <p:nvPr/>
        </p:nvSpPr>
        <p:spPr>
          <a:xfrm>
            <a:off x="9524863" y="2142776"/>
            <a:ext cx="2196439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2021</a:t>
            </a:r>
          </a:p>
          <a:p>
            <a:pPr algn="ctr"/>
            <a:r>
              <a:rPr lang="en-US" dirty="0"/>
              <a:t>LTOWB on ground ambulances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07770A1C-4BE0-51B0-DDD1-DE020AC9552F}"/>
              </a:ext>
            </a:extLst>
          </p:cNvPr>
          <p:cNvSpPr/>
          <p:nvPr/>
        </p:nvSpPr>
        <p:spPr>
          <a:xfrm>
            <a:off x="3828505" y="1737021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F7E82B-5CF0-EF18-E3DC-F3EB8F5AE4D7}"/>
              </a:ext>
            </a:extLst>
          </p:cNvPr>
          <p:cNvSpPr/>
          <p:nvPr/>
        </p:nvSpPr>
        <p:spPr>
          <a:xfrm>
            <a:off x="2973513" y="2133010"/>
            <a:ext cx="2029701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2012</a:t>
            </a:r>
          </a:p>
          <a:p>
            <a:pPr algn="ctr"/>
            <a:r>
              <a:rPr lang="en-US" sz="3200" dirty="0"/>
              <a:t>TXA</a:t>
            </a:r>
          </a:p>
        </p:txBody>
      </p:sp>
      <p:pic>
        <p:nvPicPr>
          <p:cNvPr id="26" name="תמונה 33">
            <a:extLst>
              <a:ext uri="{FF2B5EF4-FFF2-40B4-BE49-F238E27FC236}">
                <a16:creationId xmlns:a16="http://schemas.microsoft.com/office/drawing/2014/main" id="{68827F70-CB60-E5F5-D5D6-0C242CCF2B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906C671-8F92-4F7D-2E81-73B15E5D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26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DDFF10-54E9-42A3-870C-59EA3057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076" name="Picture 4" descr="Big Bang Explosion - YouTube">
            <a:extLst>
              <a:ext uri="{FF2B5EF4-FFF2-40B4-BE49-F238E27FC236}">
                <a16:creationId xmlns:a16="http://schemas.microsoft.com/office/drawing/2014/main" id="{842ADAE3-55EC-4737-B808-203CA140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444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D64378-B4F9-E252-D415-EA8D223E8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638" y="585672"/>
            <a:ext cx="6079092" cy="45203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9A00750-1BD2-B310-2F22-556DF9FD7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64847-5072-CF5C-2A11-CE1BEDFBD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513" y="3041373"/>
            <a:ext cx="3770001" cy="28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7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D64378-B4F9-E252-D415-EA8D223E8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638" y="585672"/>
            <a:ext cx="6079092" cy="45203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9A00750-1BD2-B310-2F22-556DF9FD7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64847-5072-CF5C-2A11-CE1BEDFBD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513" y="3041373"/>
            <a:ext cx="3770001" cy="281277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C71BB4A-996E-2411-6ED9-F82287F0D847}"/>
              </a:ext>
            </a:extLst>
          </p:cNvPr>
          <p:cNvSpPr/>
          <p:nvPr/>
        </p:nvSpPr>
        <p:spPr>
          <a:xfrm>
            <a:off x="5277678" y="1749287"/>
            <a:ext cx="1038639" cy="1113183"/>
          </a:xfrm>
          <a:prstGeom prst="ellipse">
            <a:avLst/>
          </a:prstGeom>
          <a:noFill/>
          <a:ln w="69850">
            <a:solidFill>
              <a:srgbClr val="DE3A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2DB229-1D31-AE4E-4BE6-E45CB02BBBE8}"/>
              </a:ext>
            </a:extLst>
          </p:cNvPr>
          <p:cNvSpPr/>
          <p:nvPr/>
        </p:nvSpPr>
        <p:spPr>
          <a:xfrm>
            <a:off x="10106439" y="3443909"/>
            <a:ext cx="1038639" cy="1113183"/>
          </a:xfrm>
          <a:prstGeom prst="ellipse">
            <a:avLst/>
          </a:prstGeom>
          <a:noFill/>
          <a:ln w="69850">
            <a:solidFill>
              <a:srgbClr val="DE3A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92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,905 Man Laying Down Overhead Stock Photos, Pictures &amp; Ro">
            <a:extLst>
              <a:ext uri="{FF2B5EF4-FFF2-40B4-BE49-F238E27FC236}">
                <a16:creationId xmlns:a16="http://schemas.microsoft.com/office/drawing/2014/main" id="{5F1C0C54-7BB2-7608-0276-484C46CE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673862"/>
            <a:ext cx="7533860" cy="563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439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,905 Man Laying Down Overhead Stock Photos, Pictures &amp; Ro">
            <a:extLst>
              <a:ext uri="{FF2B5EF4-FFF2-40B4-BE49-F238E27FC236}">
                <a16:creationId xmlns:a16="http://schemas.microsoft.com/office/drawing/2014/main" id="{5F1C0C54-7BB2-7608-0276-484C46CE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673862"/>
            <a:ext cx="7533860" cy="563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BBCABE-B2BA-47B0-4B9A-A00D41CAC0BE}"/>
              </a:ext>
            </a:extLst>
          </p:cNvPr>
          <p:cNvSpPr txBox="1"/>
          <p:nvPr/>
        </p:nvSpPr>
        <p:spPr>
          <a:xfrm rot="19982269">
            <a:off x="8005226" y="4540117"/>
            <a:ext cx="393157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You must </a:t>
            </a:r>
            <a:r>
              <a:rPr lang="en-US" sz="3200" b="1" u="sng" dirty="0">
                <a:highlight>
                  <a:srgbClr val="FFFF00"/>
                </a:highlight>
              </a:rPr>
              <a:t>never</a:t>
            </a:r>
            <a:r>
              <a:rPr lang="en-US" sz="3200" b="1" dirty="0">
                <a:highlight>
                  <a:srgbClr val="FFFF00"/>
                </a:highlight>
              </a:rPr>
              <a:t> be satisfied !</a:t>
            </a:r>
          </a:p>
        </p:txBody>
      </p:sp>
    </p:spTree>
    <p:extLst>
      <p:ext uri="{BB962C8B-B14F-4D97-AF65-F5344CB8AC3E}">
        <p14:creationId xmlns:p14="http://schemas.microsoft.com/office/powerpoint/2010/main" val="3690397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2E84E8-B45D-3C03-9F50-5F0F75721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53" y="188843"/>
            <a:ext cx="6413957" cy="7131327"/>
          </a:xfrm>
          <a:prstGeom prst="rect">
            <a:avLst/>
          </a:prstGeom>
        </p:spPr>
      </p:pic>
      <p:pic>
        <p:nvPicPr>
          <p:cNvPr id="5" name="תמונה 33">
            <a:extLst>
              <a:ext uri="{FF2B5EF4-FFF2-40B4-BE49-F238E27FC236}">
                <a16:creationId xmlns:a16="http://schemas.microsoft.com/office/drawing/2014/main" id="{6B6476E9-1AA0-4AB2-9A0A-727D5B959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622F5BF-353C-AA2D-CB7E-E9934E25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82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2E84E8-B45D-3C03-9F50-5F0F75721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53" y="188843"/>
            <a:ext cx="6413957" cy="7131327"/>
          </a:xfrm>
          <a:prstGeom prst="rect">
            <a:avLst/>
          </a:prstGeom>
        </p:spPr>
      </p:pic>
      <p:pic>
        <p:nvPicPr>
          <p:cNvPr id="5" name="תמונה 33">
            <a:extLst>
              <a:ext uri="{FF2B5EF4-FFF2-40B4-BE49-F238E27FC236}">
                <a16:creationId xmlns:a16="http://schemas.microsoft.com/office/drawing/2014/main" id="{6B6476E9-1AA0-4AB2-9A0A-727D5B959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622F5BF-353C-AA2D-CB7E-E9934E25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9EC1E-8D0A-31FD-051A-146266C30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1479" y="2176549"/>
            <a:ext cx="2266663" cy="25049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3184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34" y="756540"/>
            <a:ext cx="5293629" cy="252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6" y="3465007"/>
            <a:ext cx="9064486" cy="286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12" y="756540"/>
            <a:ext cx="3705154" cy="246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תמונה 33">
            <a:extLst>
              <a:ext uri="{FF2B5EF4-FFF2-40B4-BE49-F238E27FC236}">
                <a16:creationId xmlns:a16="http://schemas.microsoft.com/office/drawing/2014/main" id="{643ABB76-D666-E429-A8ED-08919BFBE0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273" y="111907"/>
            <a:ext cx="1019554" cy="98714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4661105-7699-D6FD-03A5-86D58E618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0" y="111907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081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D495-9F0A-B37F-E2DC-2A0A853D9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43F39-8EA5-F915-C188-43D325E6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68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6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B7080E57-B984-0DBF-F28F-3FA5B2895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35" y="1127066"/>
            <a:ext cx="7641327" cy="4779676"/>
          </a:xfrm>
          <a:prstGeom prst="rect">
            <a:avLst/>
          </a:prstGeom>
        </p:spPr>
      </p:pic>
      <p:pic>
        <p:nvPicPr>
          <p:cNvPr id="7" name="תמונה 33">
            <a:extLst>
              <a:ext uri="{FF2B5EF4-FFF2-40B4-BE49-F238E27FC236}">
                <a16:creationId xmlns:a16="http://schemas.microsoft.com/office/drawing/2014/main" id="{A515930D-EC50-324B-68D8-43AC04E35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6684978-5341-4437-9919-9C247DFB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209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33933-44EC-4E69-1834-CBA3BAAA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774" y="34106"/>
            <a:ext cx="4530566" cy="6858000"/>
          </a:xfrm>
          <a:prstGeom prst="rect">
            <a:avLst/>
          </a:prstGeom>
        </p:spPr>
      </p:pic>
      <p:pic>
        <p:nvPicPr>
          <p:cNvPr id="5" name="תמונה 33">
            <a:extLst>
              <a:ext uri="{FF2B5EF4-FFF2-40B4-BE49-F238E27FC236}">
                <a16:creationId xmlns:a16="http://schemas.microsoft.com/office/drawing/2014/main" id="{4732A9C0-DC82-1E3C-9904-85194F761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8B3908E-50C8-792E-696D-9E9BD297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989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33933-44EC-4E69-1834-CBA3BAAA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774" y="34106"/>
            <a:ext cx="4530566" cy="6858000"/>
          </a:xfrm>
          <a:prstGeom prst="rect">
            <a:avLst/>
          </a:prstGeom>
        </p:spPr>
      </p:pic>
      <p:pic>
        <p:nvPicPr>
          <p:cNvPr id="5" name="תמונה 33">
            <a:extLst>
              <a:ext uri="{FF2B5EF4-FFF2-40B4-BE49-F238E27FC236}">
                <a16:creationId xmlns:a16="http://schemas.microsoft.com/office/drawing/2014/main" id="{4732A9C0-DC82-1E3C-9904-85194F761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8B3908E-50C8-792E-696D-9E9BD297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FD3E50C-234F-E500-64A9-7D54FF645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21" y="1967948"/>
            <a:ext cx="5104207" cy="321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18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08FFBB-C08F-DD31-EA45-6478BE7F5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74" y="1480930"/>
            <a:ext cx="7911654" cy="28653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תמונה 33">
            <a:extLst>
              <a:ext uri="{FF2B5EF4-FFF2-40B4-BE49-F238E27FC236}">
                <a16:creationId xmlns:a16="http://schemas.microsoft.com/office/drawing/2014/main" id="{F915AAEF-65EF-97B4-8958-EE353462D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5ACB325-9FD0-DAAF-8FCF-97E1025E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22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08FFBB-C08F-DD31-EA45-6478BE7F5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20" y="1192696"/>
            <a:ext cx="8184047" cy="29639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תמונה 33">
            <a:extLst>
              <a:ext uri="{FF2B5EF4-FFF2-40B4-BE49-F238E27FC236}">
                <a16:creationId xmlns:a16="http://schemas.microsoft.com/office/drawing/2014/main" id="{F915AAEF-65EF-97B4-8958-EE353462D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5ACB325-9FD0-DAAF-8FCF-97E1025E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5DB2D7-FF77-5AB8-3D1C-0E9B10F7F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421" y="3752021"/>
            <a:ext cx="8491681" cy="25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44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laying baseball&#10;&#10;Description automatically generated with low confidence">
            <a:extLst>
              <a:ext uri="{FF2B5EF4-FFF2-40B4-BE49-F238E27FC236}">
                <a16:creationId xmlns:a16="http://schemas.microsoft.com/office/drawing/2014/main" id="{78986B83-309B-A355-F0B6-85B188A48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22" y="306177"/>
            <a:ext cx="3519756" cy="114726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616DAF1-F463-9028-58D9-21FAC2D4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75" y="3945855"/>
            <a:ext cx="1648132" cy="20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91" y="1810934"/>
            <a:ext cx="11950574" cy="4793618"/>
          </a:xfrm>
        </p:spPr>
        <p:txBody>
          <a:bodyPr/>
          <a:lstStyle/>
          <a:p>
            <a:pPr marL="0" indent="0" algn="l" rtl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l" rtl="0">
              <a:buNone/>
            </a:pP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2496000" y="377371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2496000" y="1215877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DA1EDB-B916-4AA5-89D5-71B021F8A17F}"/>
              </a:ext>
            </a:extLst>
          </p:cNvPr>
          <p:cNvSpPr txBox="1">
            <a:spLocks/>
          </p:cNvSpPr>
          <p:nvPr/>
        </p:nvSpPr>
        <p:spPr>
          <a:xfrm>
            <a:off x="0" y="1783533"/>
            <a:ext cx="12192000" cy="45720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rtl="0">
              <a:lnSpc>
                <a:spcPct val="150000"/>
              </a:lnSpc>
              <a:buFont typeface="+mj-lt"/>
              <a:buAutoNum type="arabicPeriod"/>
            </a:pPr>
            <a:endParaRPr lang="en-US" sz="3200" dirty="0">
              <a:sym typeface="Wingdings" panose="05000000000000000000" pitchFamily="2" charset="2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BC831D5-DDDC-FBC6-EFEE-D33D171D89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563" y="1454150"/>
          <a:ext cx="113792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647840" imgH="190440" progId="">
                  <p:embed/>
                </p:oleObj>
              </mc:Choice>
              <mc:Fallback>
                <p:oleObj r:id="rId5" imgW="7647840" imgH="190440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BC831D5-DDDC-FBC6-EFEE-D33D171D89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6563" y="1454150"/>
                        <a:ext cx="11379200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Down 13">
            <a:extLst>
              <a:ext uri="{FF2B5EF4-FFF2-40B4-BE49-F238E27FC236}">
                <a16:creationId xmlns:a16="http://schemas.microsoft.com/office/drawing/2014/main" id="{5C02B0E3-84E4-37DD-C9A8-4AECF45B17C2}"/>
              </a:ext>
            </a:extLst>
          </p:cNvPr>
          <p:cNvSpPr/>
          <p:nvPr/>
        </p:nvSpPr>
        <p:spPr>
          <a:xfrm>
            <a:off x="1589234" y="1721557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9EDD6A-CD85-7588-2BE2-E83F486D4858}"/>
              </a:ext>
            </a:extLst>
          </p:cNvPr>
          <p:cNvSpPr/>
          <p:nvPr/>
        </p:nvSpPr>
        <p:spPr>
          <a:xfrm>
            <a:off x="644492" y="2127312"/>
            <a:ext cx="2216742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2800" u="sng" dirty="0"/>
              <a:t>Up to 2011</a:t>
            </a:r>
          </a:p>
          <a:p>
            <a:pPr algn="ctr"/>
            <a:r>
              <a:rPr lang="en-US" dirty="0"/>
              <a:t>PRBC only for aeromedical teams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B51BD89-4833-1024-C369-35EA18864D1B}"/>
              </a:ext>
            </a:extLst>
          </p:cNvPr>
          <p:cNvSpPr/>
          <p:nvPr/>
        </p:nvSpPr>
        <p:spPr>
          <a:xfrm>
            <a:off x="6024344" y="1730658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8D6062-C4FE-86F5-C886-C6522E26FD9D}"/>
              </a:ext>
            </a:extLst>
          </p:cNvPr>
          <p:cNvSpPr/>
          <p:nvPr/>
        </p:nvSpPr>
        <p:spPr>
          <a:xfrm>
            <a:off x="5293627" y="2135550"/>
            <a:ext cx="1849240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2013</a:t>
            </a:r>
          </a:p>
          <a:p>
            <a:pPr algn="ctr"/>
            <a:r>
              <a:rPr lang="en-US" sz="2800" dirty="0"/>
              <a:t>FDP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07770A1C-4BE0-51B0-DDD1-DE020AC9552F}"/>
              </a:ext>
            </a:extLst>
          </p:cNvPr>
          <p:cNvSpPr/>
          <p:nvPr/>
        </p:nvSpPr>
        <p:spPr>
          <a:xfrm>
            <a:off x="3828505" y="1737021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F7E82B-5CF0-EF18-E3DC-F3EB8F5AE4D7}"/>
              </a:ext>
            </a:extLst>
          </p:cNvPr>
          <p:cNvSpPr/>
          <p:nvPr/>
        </p:nvSpPr>
        <p:spPr>
          <a:xfrm>
            <a:off x="2973513" y="2133010"/>
            <a:ext cx="2029701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2012</a:t>
            </a:r>
          </a:p>
          <a:p>
            <a:pPr algn="ctr"/>
            <a:r>
              <a:rPr lang="en-US" sz="3200" dirty="0"/>
              <a:t>TXA</a:t>
            </a:r>
          </a:p>
        </p:txBody>
      </p:sp>
      <p:pic>
        <p:nvPicPr>
          <p:cNvPr id="26" name="תמונה 33">
            <a:extLst>
              <a:ext uri="{FF2B5EF4-FFF2-40B4-BE49-F238E27FC236}">
                <a16:creationId xmlns:a16="http://schemas.microsoft.com/office/drawing/2014/main" id="{68827F70-CB60-E5F5-D5D6-0C242CCF2B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906C671-8F92-4F7D-2E81-73B15E5D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תמונה 2">
            <a:extLst>
              <a:ext uri="{FF2B5EF4-FFF2-40B4-BE49-F238E27FC236}">
                <a16:creationId xmlns:a16="http://schemas.microsoft.com/office/drawing/2014/main" id="{6803DC4E-826F-5093-672F-AE2D266C0E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995" y="1412369"/>
            <a:ext cx="4877113" cy="519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22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,905 Man Laying Down Overhead Stock Photos, Pictures &amp; Ro">
            <a:extLst>
              <a:ext uri="{FF2B5EF4-FFF2-40B4-BE49-F238E27FC236}">
                <a16:creationId xmlns:a16="http://schemas.microsoft.com/office/drawing/2014/main" id="{5F1C0C54-7BB2-7608-0276-484C46CE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673862"/>
            <a:ext cx="7533860" cy="563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400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51B9-5DF1-1A2B-8C6D-A509CD92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 then…. we heard about THOR…..</a:t>
            </a:r>
          </a:p>
        </p:txBody>
      </p:sp>
      <p:pic>
        <p:nvPicPr>
          <p:cNvPr id="5" name="תמונה 33">
            <a:extLst>
              <a:ext uri="{FF2B5EF4-FFF2-40B4-BE49-F238E27FC236}">
                <a16:creationId xmlns:a16="http://schemas.microsoft.com/office/drawing/2014/main" id="{04F704FF-751A-1426-7F23-A63141157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FD4CA98-87D6-E1ED-2713-73118228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or: The Dark World | Raising Children Network">
            <a:extLst>
              <a:ext uri="{FF2B5EF4-FFF2-40B4-BE49-F238E27FC236}">
                <a16:creationId xmlns:a16="http://schemas.microsoft.com/office/drawing/2014/main" id="{D65680E2-5220-04D4-CE67-FFD5D6CC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25" y="1690688"/>
            <a:ext cx="3154017" cy="449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132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C2C129-A321-FC75-1AE9-0E1D9EA7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person, person, indoor, yellow&#10;&#10;Description automatically generated">
            <a:extLst>
              <a:ext uri="{FF2B5EF4-FFF2-40B4-BE49-F238E27FC236}">
                <a16:creationId xmlns:a16="http://schemas.microsoft.com/office/drawing/2014/main" id="{8AED7F71-ACB5-4032-6B2C-FC21367BA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43" y="365125"/>
            <a:ext cx="8779026" cy="5846831"/>
          </a:xfrm>
          <a:prstGeom prst="rect">
            <a:avLst/>
          </a:prstGeom>
        </p:spPr>
      </p:pic>
      <p:pic>
        <p:nvPicPr>
          <p:cNvPr id="10" name="תמונה 33">
            <a:extLst>
              <a:ext uri="{FF2B5EF4-FFF2-40B4-BE49-F238E27FC236}">
                <a16:creationId xmlns:a16="http://schemas.microsoft.com/office/drawing/2014/main" id="{548D589C-7CF6-12A6-9C84-2EA9B6AEF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B7D8FA8-2D74-884E-945B-D35D62DA7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6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מלבן 162">
            <a:extLst>
              <a:ext uri="{FF2B5EF4-FFF2-40B4-BE49-F238E27FC236}">
                <a16:creationId xmlns:a16="http://schemas.microsoft.com/office/drawing/2014/main" id="{36A9F03B-5AD2-41DF-9E62-298CE7637CC8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33" name="גרפיקה 131">
            <a:extLst>
              <a:ext uri="{FF2B5EF4-FFF2-40B4-BE49-F238E27FC236}">
                <a16:creationId xmlns:a16="http://schemas.microsoft.com/office/drawing/2014/main" id="{610889F9-BFEF-4F15-9315-B6C97DDE7371}"/>
              </a:ext>
            </a:extLst>
          </p:cNvPr>
          <p:cNvGrpSpPr/>
          <p:nvPr/>
        </p:nvGrpSpPr>
        <p:grpSpPr>
          <a:xfrm rot="16200000">
            <a:off x="4875981" y="-2650458"/>
            <a:ext cx="2603721" cy="12033959"/>
            <a:chOff x="5052991" y="-1801628"/>
            <a:chExt cx="2141346" cy="10461422"/>
          </a:xfrm>
          <a:solidFill>
            <a:srgbClr val="19CDDB"/>
          </a:solidFill>
        </p:grpSpPr>
        <p:sp>
          <p:nvSpPr>
            <p:cNvPr id="134" name="צורה חופשית: צורה 133">
              <a:extLst>
                <a:ext uri="{FF2B5EF4-FFF2-40B4-BE49-F238E27FC236}">
                  <a16:creationId xmlns:a16="http://schemas.microsoft.com/office/drawing/2014/main" id="{0650757A-E21E-4C74-AC5E-237015701520}"/>
                </a:ext>
              </a:extLst>
            </p:cNvPr>
            <p:cNvSpPr/>
            <p:nvPr/>
          </p:nvSpPr>
          <p:spPr>
            <a:xfrm>
              <a:off x="5052991" y="-1801628"/>
              <a:ext cx="1469645" cy="1851480"/>
            </a:xfrm>
            <a:custGeom>
              <a:avLst/>
              <a:gdLst>
                <a:gd name="connsiteX0" fmla="*/ 683803 w 1469645"/>
                <a:gd name="connsiteY0" fmla="*/ 43835 h 1851480"/>
                <a:gd name="connsiteX1" fmla="*/ 722445 w 1469645"/>
                <a:gd name="connsiteY1" fmla="*/ 88645 h 1851480"/>
                <a:gd name="connsiteX2" fmla="*/ 722567 w 1469645"/>
                <a:gd name="connsiteY2" fmla="*/ 397415 h 1851480"/>
                <a:gd name="connsiteX3" fmla="*/ 687520 w 1469645"/>
                <a:gd name="connsiteY3" fmla="*/ 435485 h 1851480"/>
                <a:gd name="connsiteX4" fmla="*/ 691033 w 1469645"/>
                <a:gd name="connsiteY4" fmla="*/ 452274 h 1851480"/>
                <a:gd name="connsiteX5" fmla="*/ 437489 w 1469645"/>
                <a:gd name="connsiteY5" fmla="*/ 598755 h 1851480"/>
                <a:gd name="connsiteX6" fmla="*/ 388431 w 1469645"/>
                <a:gd name="connsiteY6" fmla="*/ 571591 h 1851480"/>
                <a:gd name="connsiteX7" fmla="*/ 337657 w 1469645"/>
                <a:gd name="connsiteY7" fmla="*/ 598019 h 1851480"/>
                <a:gd name="connsiteX8" fmla="*/ 87300 w 1469645"/>
                <a:gd name="connsiteY8" fmla="*/ 453581 h 1851480"/>
                <a:gd name="connsiteX9" fmla="*/ 90404 w 1469645"/>
                <a:gd name="connsiteY9" fmla="*/ 439202 h 1851480"/>
                <a:gd name="connsiteX10" fmla="*/ 53273 w 1469645"/>
                <a:gd name="connsiteY10" fmla="*/ 399417 h 1851480"/>
                <a:gd name="connsiteX11" fmla="*/ 44083 w 1469645"/>
                <a:gd name="connsiteY11" fmla="*/ 399866 h 1851480"/>
                <a:gd name="connsiteX12" fmla="*/ 11894 w 1469645"/>
                <a:gd name="connsiteY12" fmla="*/ 437732 h 1851480"/>
                <a:gd name="connsiteX13" fmla="*/ 14182 w 1469645"/>
                <a:gd name="connsiteY13" fmla="*/ 451212 h 1851480"/>
                <a:gd name="connsiteX14" fmla="*/ 18675 w 1469645"/>
                <a:gd name="connsiteY14" fmla="*/ 460403 h 1851480"/>
                <a:gd name="connsiteX15" fmla="*/ 50455 w 1469645"/>
                <a:gd name="connsiteY15" fmla="*/ 477722 h 1851480"/>
                <a:gd name="connsiteX16" fmla="*/ 82766 w 1469645"/>
                <a:gd name="connsiteY16" fmla="*/ 461587 h 1851480"/>
                <a:gd name="connsiteX17" fmla="*/ 333082 w 1469645"/>
                <a:gd name="connsiteY17" fmla="*/ 605985 h 1851480"/>
                <a:gd name="connsiteX18" fmla="*/ 327282 w 1469645"/>
                <a:gd name="connsiteY18" fmla="*/ 630412 h 1851480"/>
                <a:gd name="connsiteX19" fmla="*/ 383366 w 1469645"/>
                <a:gd name="connsiteY19" fmla="*/ 691316 h 1851480"/>
                <a:gd name="connsiteX20" fmla="*/ 383448 w 1469645"/>
                <a:gd name="connsiteY20" fmla="*/ 985381 h 1851480"/>
                <a:gd name="connsiteX21" fmla="*/ 347460 w 1469645"/>
                <a:gd name="connsiteY21" fmla="*/ 1023574 h 1851480"/>
                <a:gd name="connsiteX22" fmla="*/ 350973 w 1469645"/>
                <a:gd name="connsiteY22" fmla="*/ 1040239 h 1851480"/>
                <a:gd name="connsiteX23" fmla="*/ 86932 w 1469645"/>
                <a:gd name="connsiteY23" fmla="*/ 1192766 h 1851480"/>
                <a:gd name="connsiteX24" fmla="*/ 48535 w 1469645"/>
                <a:gd name="connsiteY24" fmla="*/ 1172015 h 1851480"/>
                <a:gd name="connsiteX25" fmla="*/ 9484 w 1469645"/>
                <a:gd name="connsiteY25" fmla="*/ 1191377 h 1851480"/>
                <a:gd name="connsiteX26" fmla="*/ 4419 w 1469645"/>
                <a:gd name="connsiteY26" fmla="*/ 1199833 h 1851480"/>
                <a:gd name="connsiteX27" fmla="*/ 8 w 1469645"/>
                <a:gd name="connsiteY27" fmla="*/ 1218868 h 1851480"/>
                <a:gd name="connsiteX28" fmla="*/ 44287 w 1469645"/>
                <a:gd name="connsiteY28" fmla="*/ 1267068 h 1851480"/>
                <a:gd name="connsiteX29" fmla="*/ 53478 w 1469645"/>
                <a:gd name="connsiteY29" fmla="*/ 1266823 h 1851480"/>
                <a:gd name="connsiteX30" fmla="*/ 95428 w 1469645"/>
                <a:gd name="connsiteY30" fmla="*/ 1220583 h 1851480"/>
                <a:gd name="connsiteX31" fmla="*/ 91384 w 1469645"/>
                <a:gd name="connsiteY31" fmla="*/ 1200895 h 1851480"/>
                <a:gd name="connsiteX32" fmla="*/ 355753 w 1469645"/>
                <a:gd name="connsiteY32" fmla="*/ 1048164 h 1851480"/>
                <a:gd name="connsiteX33" fmla="*/ 385939 w 1469645"/>
                <a:gd name="connsiteY33" fmla="*/ 1063605 h 1851480"/>
                <a:gd name="connsiteX34" fmla="*/ 418454 w 1469645"/>
                <a:gd name="connsiteY34" fmla="*/ 1047265 h 1851480"/>
                <a:gd name="connsiteX35" fmla="*/ 673509 w 1469645"/>
                <a:gd name="connsiteY35" fmla="*/ 1194400 h 1851480"/>
                <a:gd name="connsiteX36" fmla="*/ 667831 w 1469645"/>
                <a:gd name="connsiteY36" fmla="*/ 1218704 h 1851480"/>
                <a:gd name="connsiteX37" fmla="*/ 722772 w 1469645"/>
                <a:gd name="connsiteY37" fmla="*/ 1279527 h 1851480"/>
                <a:gd name="connsiteX38" fmla="*/ 722894 w 1469645"/>
                <a:gd name="connsiteY38" fmla="*/ 1563543 h 1851480"/>
                <a:gd name="connsiteX39" fmla="*/ 681066 w 1469645"/>
                <a:gd name="connsiteY39" fmla="*/ 1609824 h 1851480"/>
                <a:gd name="connsiteX40" fmla="*/ 684946 w 1469645"/>
                <a:gd name="connsiteY40" fmla="*/ 1629267 h 1851480"/>
                <a:gd name="connsiteX41" fmla="*/ 428993 w 1469645"/>
                <a:gd name="connsiteY41" fmla="*/ 1777178 h 1851480"/>
                <a:gd name="connsiteX42" fmla="*/ 390637 w 1469645"/>
                <a:gd name="connsiteY42" fmla="*/ 1756427 h 1851480"/>
                <a:gd name="connsiteX43" fmla="*/ 342069 w 1469645"/>
                <a:gd name="connsiteY43" fmla="*/ 1803239 h 1851480"/>
                <a:gd name="connsiteX44" fmla="*/ 383652 w 1469645"/>
                <a:gd name="connsiteY44" fmla="*/ 1851194 h 1851480"/>
                <a:gd name="connsiteX45" fmla="*/ 392883 w 1469645"/>
                <a:gd name="connsiteY45" fmla="*/ 1851480 h 1851480"/>
                <a:gd name="connsiteX46" fmla="*/ 437449 w 1469645"/>
                <a:gd name="connsiteY46" fmla="*/ 1804995 h 1851480"/>
                <a:gd name="connsiteX47" fmla="*/ 433445 w 1469645"/>
                <a:gd name="connsiteY47" fmla="*/ 1785266 h 1851480"/>
                <a:gd name="connsiteX48" fmla="*/ 689399 w 1469645"/>
                <a:gd name="connsiteY48" fmla="*/ 1637314 h 1851480"/>
                <a:gd name="connsiteX49" fmla="*/ 727878 w 1469645"/>
                <a:gd name="connsiteY49" fmla="*/ 1658269 h 1851480"/>
                <a:gd name="connsiteX50" fmla="*/ 767051 w 1469645"/>
                <a:gd name="connsiteY50" fmla="*/ 1638826 h 1851480"/>
                <a:gd name="connsiteX51" fmla="*/ 1027784 w 1469645"/>
                <a:gd name="connsiteY51" fmla="*/ 1789228 h 1851480"/>
                <a:gd name="connsiteX52" fmla="*/ 1025374 w 1469645"/>
                <a:gd name="connsiteY52" fmla="*/ 1801850 h 1851480"/>
                <a:gd name="connsiteX53" fmla="*/ 1062259 w 1469645"/>
                <a:gd name="connsiteY53" fmla="*/ 1843719 h 1851480"/>
                <a:gd name="connsiteX54" fmla="*/ 1071491 w 1469645"/>
                <a:gd name="connsiteY54" fmla="*/ 1843719 h 1851480"/>
                <a:gd name="connsiteX55" fmla="*/ 1108418 w 1469645"/>
                <a:gd name="connsiteY55" fmla="*/ 1803361 h 1851480"/>
                <a:gd name="connsiteX56" fmla="*/ 1106048 w 1469645"/>
                <a:gd name="connsiteY56" fmla="*/ 1789105 h 1851480"/>
                <a:gd name="connsiteX57" fmla="*/ 1357386 w 1469645"/>
                <a:gd name="connsiteY57" fmla="*/ 1643932 h 1851480"/>
                <a:gd name="connsiteX58" fmla="*/ 1408528 w 1469645"/>
                <a:gd name="connsiteY58" fmla="*/ 1674527 h 1851480"/>
                <a:gd name="connsiteX59" fmla="*/ 1469636 w 1469645"/>
                <a:gd name="connsiteY59" fmla="*/ 1615665 h 1851480"/>
                <a:gd name="connsiteX60" fmla="*/ 1410693 w 1469645"/>
                <a:gd name="connsiteY60" fmla="*/ 1554515 h 1851480"/>
                <a:gd name="connsiteX61" fmla="*/ 1410652 w 1469645"/>
                <a:gd name="connsiteY61" fmla="*/ 1554515 h 1851480"/>
                <a:gd name="connsiteX62" fmla="*/ 1410570 w 1469645"/>
                <a:gd name="connsiteY62" fmla="*/ 1266047 h 1851480"/>
                <a:gd name="connsiteX63" fmla="*/ 1452194 w 1469645"/>
                <a:gd name="connsiteY63" fmla="*/ 1219807 h 1851480"/>
                <a:gd name="connsiteX64" fmla="*/ 1405341 w 1469645"/>
                <a:gd name="connsiteY64" fmla="*/ 1171321 h 1851480"/>
                <a:gd name="connsiteX65" fmla="*/ 1366332 w 1469645"/>
                <a:gd name="connsiteY65" fmla="*/ 1190560 h 1851480"/>
                <a:gd name="connsiteX66" fmla="*/ 1121979 w 1469645"/>
                <a:gd name="connsiteY66" fmla="*/ 1049594 h 1851480"/>
                <a:gd name="connsiteX67" fmla="*/ 1127943 w 1469645"/>
                <a:gd name="connsiteY67" fmla="*/ 1024676 h 1851480"/>
                <a:gd name="connsiteX68" fmla="*/ 1071205 w 1469645"/>
                <a:gd name="connsiteY68" fmla="*/ 963731 h 1851480"/>
                <a:gd name="connsiteX69" fmla="*/ 1071123 w 1469645"/>
                <a:gd name="connsiteY69" fmla="*/ 691725 h 1851480"/>
                <a:gd name="connsiteX70" fmla="*/ 1126268 w 1469645"/>
                <a:gd name="connsiteY70" fmla="*/ 633026 h 1851480"/>
                <a:gd name="connsiteX71" fmla="*/ 1120713 w 1469645"/>
                <a:gd name="connsiteY71" fmla="*/ 606883 h 1851480"/>
                <a:gd name="connsiteX72" fmla="*/ 1373439 w 1469645"/>
                <a:gd name="connsiteY72" fmla="*/ 460893 h 1851480"/>
                <a:gd name="connsiteX73" fmla="*/ 1403422 w 1469645"/>
                <a:gd name="connsiteY73" fmla="*/ 475925 h 1851480"/>
                <a:gd name="connsiteX74" fmla="*/ 1443371 w 1469645"/>
                <a:gd name="connsiteY74" fmla="*/ 437405 h 1851480"/>
                <a:gd name="connsiteX75" fmla="*/ 1410284 w 1469645"/>
                <a:gd name="connsiteY75" fmla="*/ 398109 h 1851480"/>
                <a:gd name="connsiteX76" fmla="*/ 1401093 w 1469645"/>
                <a:gd name="connsiteY76" fmla="*/ 397905 h 1851480"/>
                <a:gd name="connsiteX77" fmla="*/ 1364902 w 1469645"/>
                <a:gd name="connsiteY77" fmla="*/ 436098 h 1851480"/>
                <a:gd name="connsiteX78" fmla="*/ 1368660 w 1469645"/>
                <a:gd name="connsiteY78" fmla="*/ 453213 h 1851480"/>
                <a:gd name="connsiteX79" fmla="*/ 1116260 w 1469645"/>
                <a:gd name="connsiteY79" fmla="*/ 598959 h 1851480"/>
                <a:gd name="connsiteX80" fmla="*/ 1067406 w 1469645"/>
                <a:gd name="connsiteY80" fmla="*/ 572040 h 1851480"/>
                <a:gd name="connsiteX81" fmla="*/ 1016714 w 1469645"/>
                <a:gd name="connsiteY81" fmla="*/ 598387 h 1851480"/>
                <a:gd name="connsiteX82" fmla="*/ 762680 w 1469645"/>
                <a:gd name="connsiteY82" fmla="*/ 451824 h 1851480"/>
                <a:gd name="connsiteX83" fmla="*/ 765948 w 1469645"/>
                <a:gd name="connsiteY83" fmla="*/ 436874 h 1851480"/>
                <a:gd name="connsiteX84" fmla="*/ 731799 w 1469645"/>
                <a:gd name="connsiteY84" fmla="*/ 397456 h 1851480"/>
                <a:gd name="connsiteX85" fmla="*/ 731677 w 1469645"/>
                <a:gd name="connsiteY85" fmla="*/ 88890 h 1851480"/>
                <a:gd name="connsiteX86" fmla="*/ 773056 w 1469645"/>
                <a:gd name="connsiteY86" fmla="*/ 45387 h 1851480"/>
                <a:gd name="connsiteX87" fmla="*/ 769093 w 1469645"/>
                <a:gd name="connsiteY87" fmla="*/ 26556 h 1851480"/>
                <a:gd name="connsiteX88" fmla="*/ 764477 w 1469645"/>
                <a:gd name="connsiteY88" fmla="*/ 18550 h 1851480"/>
                <a:gd name="connsiteX89" fmla="*/ 729307 w 1469645"/>
                <a:gd name="connsiteY89" fmla="*/ 5 h 1851480"/>
                <a:gd name="connsiteX90" fmla="*/ 683803 w 1469645"/>
                <a:gd name="connsiteY90" fmla="*/ 43835 h 1851480"/>
                <a:gd name="connsiteX91" fmla="*/ 50577 w 1469645"/>
                <a:gd name="connsiteY91" fmla="*/ 468490 h 1851480"/>
                <a:gd name="connsiteX92" fmla="*/ 21167 w 1469645"/>
                <a:gd name="connsiteY92" fmla="*/ 437977 h 1851480"/>
                <a:gd name="connsiteX93" fmla="*/ 51721 w 1469645"/>
                <a:gd name="connsiteY93" fmla="*/ 408526 h 1851480"/>
                <a:gd name="connsiteX94" fmla="*/ 81132 w 1469645"/>
                <a:gd name="connsiteY94" fmla="*/ 439121 h 1851480"/>
                <a:gd name="connsiteX95" fmla="*/ 50577 w 1469645"/>
                <a:gd name="connsiteY95" fmla="*/ 468490 h 1851480"/>
                <a:gd name="connsiteX96" fmla="*/ 86197 w 1469645"/>
                <a:gd name="connsiteY96" fmla="*/ 1220543 h 1851480"/>
                <a:gd name="connsiteX97" fmla="*/ 47024 w 1469645"/>
                <a:gd name="connsiteY97" fmla="*/ 1258286 h 1851480"/>
                <a:gd name="connsiteX98" fmla="*/ 9239 w 1469645"/>
                <a:gd name="connsiteY98" fmla="*/ 1219154 h 1851480"/>
                <a:gd name="connsiteX99" fmla="*/ 48372 w 1469645"/>
                <a:gd name="connsiteY99" fmla="*/ 1181328 h 1851480"/>
                <a:gd name="connsiteX100" fmla="*/ 86197 w 1469645"/>
                <a:gd name="connsiteY100" fmla="*/ 1220543 h 1851480"/>
                <a:gd name="connsiteX101" fmla="*/ 428299 w 1469645"/>
                <a:gd name="connsiteY101" fmla="*/ 1804914 h 1851480"/>
                <a:gd name="connsiteX102" fmla="*/ 389125 w 1469645"/>
                <a:gd name="connsiteY102" fmla="*/ 1842739 h 1851480"/>
                <a:gd name="connsiteX103" fmla="*/ 351341 w 1469645"/>
                <a:gd name="connsiteY103" fmla="*/ 1803606 h 1851480"/>
                <a:gd name="connsiteX104" fmla="*/ 390473 w 1469645"/>
                <a:gd name="connsiteY104" fmla="*/ 1765781 h 1851480"/>
                <a:gd name="connsiteX105" fmla="*/ 428299 w 1469645"/>
                <a:gd name="connsiteY105" fmla="*/ 1804914 h 1851480"/>
                <a:gd name="connsiteX106" fmla="*/ 1374174 w 1469645"/>
                <a:gd name="connsiteY106" fmla="*/ 436302 h 1851480"/>
                <a:gd name="connsiteX107" fmla="*/ 1404729 w 1469645"/>
                <a:gd name="connsiteY107" fmla="*/ 406892 h 1851480"/>
                <a:gd name="connsiteX108" fmla="*/ 1434139 w 1469645"/>
                <a:gd name="connsiteY108" fmla="*/ 437405 h 1851480"/>
                <a:gd name="connsiteX109" fmla="*/ 1403585 w 1469645"/>
                <a:gd name="connsiteY109" fmla="*/ 466897 h 1851480"/>
                <a:gd name="connsiteX110" fmla="*/ 1374174 w 1469645"/>
                <a:gd name="connsiteY110" fmla="*/ 436302 h 1851480"/>
                <a:gd name="connsiteX111" fmla="*/ 336554 w 1469645"/>
                <a:gd name="connsiteY111" fmla="*/ 630739 h 1851480"/>
                <a:gd name="connsiteX112" fmla="*/ 388227 w 1469645"/>
                <a:gd name="connsiteY112" fmla="*/ 580822 h 1851480"/>
                <a:gd name="connsiteX113" fmla="*/ 438102 w 1469645"/>
                <a:gd name="connsiteY113" fmla="*/ 632536 h 1851480"/>
                <a:gd name="connsiteX114" fmla="*/ 386389 w 1469645"/>
                <a:gd name="connsiteY114" fmla="*/ 682370 h 1851480"/>
                <a:gd name="connsiteX115" fmla="*/ 336554 w 1469645"/>
                <a:gd name="connsiteY115" fmla="*/ 630739 h 1851480"/>
                <a:gd name="connsiteX116" fmla="*/ 386143 w 1469645"/>
                <a:gd name="connsiteY116" fmla="*/ 1054414 h 1851480"/>
                <a:gd name="connsiteX117" fmla="*/ 356692 w 1469645"/>
                <a:gd name="connsiteY117" fmla="*/ 1023819 h 1851480"/>
                <a:gd name="connsiteX118" fmla="*/ 387246 w 1469645"/>
                <a:gd name="connsiteY118" fmla="*/ 994367 h 1851480"/>
                <a:gd name="connsiteX119" fmla="*/ 416739 w 1469645"/>
                <a:gd name="connsiteY119" fmla="*/ 1024962 h 1851480"/>
                <a:gd name="connsiteX120" fmla="*/ 386143 w 1469645"/>
                <a:gd name="connsiteY120" fmla="*/ 1054414 h 1851480"/>
                <a:gd name="connsiteX121" fmla="*/ 677063 w 1469645"/>
                <a:gd name="connsiteY121" fmla="*/ 1218990 h 1851480"/>
                <a:gd name="connsiteX122" fmla="*/ 728776 w 1469645"/>
                <a:gd name="connsiteY122" fmla="*/ 1169115 h 1851480"/>
                <a:gd name="connsiteX123" fmla="*/ 778611 w 1469645"/>
                <a:gd name="connsiteY123" fmla="*/ 1220828 h 1851480"/>
                <a:gd name="connsiteX124" fmla="*/ 726897 w 1469645"/>
                <a:gd name="connsiteY124" fmla="*/ 1270663 h 1851480"/>
                <a:gd name="connsiteX125" fmla="*/ 677063 w 1469645"/>
                <a:gd name="connsiteY125" fmla="*/ 1218990 h 1851480"/>
                <a:gd name="connsiteX126" fmla="*/ 728123 w 1469645"/>
                <a:gd name="connsiteY126" fmla="*/ 1649160 h 1851480"/>
                <a:gd name="connsiteX127" fmla="*/ 690298 w 1469645"/>
                <a:gd name="connsiteY127" fmla="*/ 1610028 h 1851480"/>
                <a:gd name="connsiteX128" fmla="*/ 729471 w 1469645"/>
                <a:gd name="connsiteY128" fmla="*/ 1572325 h 1851480"/>
                <a:gd name="connsiteX129" fmla="*/ 767255 w 1469645"/>
                <a:gd name="connsiteY129" fmla="*/ 1611458 h 1851480"/>
                <a:gd name="connsiteX130" fmla="*/ 728123 w 1469645"/>
                <a:gd name="connsiteY130" fmla="*/ 1649160 h 1851480"/>
                <a:gd name="connsiteX131" fmla="*/ 1099267 w 1469645"/>
                <a:gd name="connsiteY131" fmla="*/ 1803320 h 1851480"/>
                <a:gd name="connsiteX132" fmla="*/ 1066426 w 1469645"/>
                <a:gd name="connsiteY132" fmla="*/ 1835059 h 1851480"/>
                <a:gd name="connsiteX133" fmla="*/ 1034646 w 1469645"/>
                <a:gd name="connsiteY133" fmla="*/ 1802095 h 1851480"/>
                <a:gd name="connsiteX134" fmla="*/ 1067570 w 1469645"/>
                <a:gd name="connsiteY134" fmla="*/ 1770397 h 1851480"/>
                <a:gd name="connsiteX135" fmla="*/ 1099267 w 1469645"/>
                <a:gd name="connsiteY135" fmla="*/ 1803320 h 1851480"/>
                <a:gd name="connsiteX136" fmla="*/ 1460445 w 1469645"/>
                <a:gd name="connsiteY136" fmla="*/ 1615583 h 1851480"/>
                <a:gd name="connsiteX137" fmla="*/ 1408732 w 1469645"/>
                <a:gd name="connsiteY137" fmla="*/ 1665459 h 1851480"/>
                <a:gd name="connsiteX138" fmla="*/ 1358897 w 1469645"/>
                <a:gd name="connsiteY138" fmla="*/ 1613786 h 1851480"/>
                <a:gd name="connsiteX139" fmla="*/ 1410570 w 1469645"/>
                <a:gd name="connsiteY139" fmla="*/ 1563951 h 1851480"/>
                <a:gd name="connsiteX140" fmla="*/ 1460445 w 1469645"/>
                <a:gd name="connsiteY140" fmla="*/ 1615583 h 1851480"/>
                <a:gd name="connsiteX141" fmla="*/ 1405260 w 1469645"/>
                <a:gd name="connsiteY141" fmla="*/ 1180675 h 1851480"/>
                <a:gd name="connsiteX142" fmla="*/ 1443044 w 1469645"/>
                <a:gd name="connsiteY142" fmla="*/ 1219848 h 1851480"/>
                <a:gd name="connsiteX143" fmla="*/ 1403871 w 1469645"/>
                <a:gd name="connsiteY143" fmla="*/ 1257551 h 1851480"/>
                <a:gd name="connsiteX144" fmla="*/ 1366086 w 1469645"/>
                <a:gd name="connsiteY144" fmla="*/ 1218418 h 1851480"/>
                <a:gd name="connsiteX145" fmla="*/ 1405260 w 1469645"/>
                <a:gd name="connsiteY145" fmla="*/ 1180675 h 1851480"/>
                <a:gd name="connsiteX146" fmla="*/ 1361675 w 1469645"/>
                <a:gd name="connsiteY146" fmla="*/ 1198648 h 1851480"/>
                <a:gd name="connsiteX147" fmla="*/ 1356855 w 1469645"/>
                <a:gd name="connsiteY147" fmla="*/ 1218255 h 1851480"/>
                <a:gd name="connsiteX148" fmla="*/ 1401461 w 1469645"/>
                <a:gd name="connsiteY148" fmla="*/ 1266537 h 1851480"/>
                <a:gd name="connsiteX149" fmla="*/ 1401502 w 1469645"/>
                <a:gd name="connsiteY149" fmla="*/ 1555373 h 1851480"/>
                <a:gd name="connsiteX150" fmla="*/ 1349707 w 1469645"/>
                <a:gd name="connsiteY150" fmla="*/ 1613622 h 1851480"/>
                <a:gd name="connsiteX151" fmla="*/ 1353587 w 1469645"/>
                <a:gd name="connsiteY151" fmla="*/ 1635721 h 1851480"/>
                <a:gd name="connsiteX152" fmla="*/ 1102209 w 1469645"/>
                <a:gd name="connsiteY152" fmla="*/ 1780936 h 1851480"/>
                <a:gd name="connsiteX153" fmla="*/ 1067733 w 1469645"/>
                <a:gd name="connsiteY153" fmla="*/ 1761288 h 1851480"/>
                <a:gd name="connsiteX154" fmla="*/ 1032073 w 1469645"/>
                <a:gd name="connsiteY154" fmla="*/ 1780527 h 1851480"/>
                <a:gd name="connsiteX155" fmla="*/ 772157 w 1469645"/>
                <a:gd name="connsiteY155" fmla="*/ 1630574 h 1851480"/>
                <a:gd name="connsiteX156" fmla="*/ 776528 w 1469645"/>
                <a:gd name="connsiteY156" fmla="*/ 1611662 h 1851480"/>
                <a:gd name="connsiteX157" fmla="*/ 732167 w 1469645"/>
                <a:gd name="connsiteY157" fmla="*/ 1563420 h 1851480"/>
                <a:gd name="connsiteX158" fmla="*/ 732085 w 1469645"/>
                <a:gd name="connsiteY158" fmla="*/ 1279731 h 1851480"/>
                <a:gd name="connsiteX159" fmla="*/ 787883 w 1469645"/>
                <a:gd name="connsiteY159" fmla="*/ 1221033 h 1851480"/>
                <a:gd name="connsiteX160" fmla="*/ 781920 w 1469645"/>
                <a:gd name="connsiteY160" fmla="*/ 1194114 h 1851480"/>
                <a:gd name="connsiteX161" fmla="*/ 1018511 w 1469645"/>
                <a:gd name="connsiteY161" fmla="*/ 1057436 h 1851480"/>
                <a:gd name="connsiteX162" fmla="*/ 1067038 w 1469645"/>
                <a:gd name="connsiteY162" fmla="*/ 1083743 h 1851480"/>
                <a:gd name="connsiteX163" fmla="*/ 1117486 w 1469645"/>
                <a:gd name="connsiteY163" fmla="*/ 1057763 h 1851480"/>
                <a:gd name="connsiteX164" fmla="*/ 1361675 w 1469645"/>
                <a:gd name="connsiteY164" fmla="*/ 1198648 h 1851480"/>
                <a:gd name="connsiteX165" fmla="*/ 1118834 w 1469645"/>
                <a:gd name="connsiteY165" fmla="*/ 1024636 h 1851480"/>
                <a:gd name="connsiteX166" fmla="*/ 1067120 w 1469645"/>
                <a:gd name="connsiteY166" fmla="*/ 1074470 h 1851480"/>
                <a:gd name="connsiteX167" fmla="*/ 1017286 w 1469645"/>
                <a:gd name="connsiteY167" fmla="*/ 1022797 h 1851480"/>
                <a:gd name="connsiteX168" fmla="*/ 1068999 w 1469645"/>
                <a:gd name="connsiteY168" fmla="*/ 972963 h 1851480"/>
                <a:gd name="connsiteX169" fmla="*/ 1118834 w 1469645"/>
                <a:gd name="connsiteY169" fmla="*/ 1024636 h 1851480"/>
                <a:gd name="connsiteX170" fmla="*/ 1067202 w 1469645"/>
                <a:gd name="connsiteY170" fmla="*/ 581313 h 1851480"/>
                <a:gd name="connsiteX171" fmla="*/ 1117036 w 1469645"/>
                <a:gd name="connsiteY171" fmla="*/ 633026 h 1851480"/>
                <a:gd name="connsiteX172" fmla="*/ 1065323 w 1469645"/>
                <a:gd name="connsiteY172" fmla="*/ 682820 h 1851480"/>
                <a:gd name="connsiteX173" fmla="*/ 1015529 w 1469645"/>
                <a:gd name="connsiteY173" fmla="*/ 631147 h 1851480"/>
                <a:gd name="connsiteX174" fmla="*/ 1067202 w 1469645"/>
                <a:gd name="connsiteY174" fmla="*/ 581313 h 1851480"/>
                <a:gd name="connsiteX175" fmla="*/ 1011894 w 1469645"/>
                <a:gd name="connsiteY175" fmla="*/ 606883 h 1851480"/>
                <a:gd name="connsiteX176" fmla="*/ 1006298 w 1469645"/>
                <a:gd name="connsiteY176" fmla="*/ 630984 h 1851480"/>
                <a:gd name="connsiteX177" fmla="*/ 1061973 w 1469645"/>
                <a:gd name="connsiteY177" fmla="*/ 691847 h 1851480"/>
                <a:gd name="connsiteX178" fmla="*/ 1062014 w 1469645"/>
                <a:gd name="connsiteY178" fmla="*/ 964099 h 1851480"/>
                <a:gd name="connsiteX179" fmla="*/ 1008095 w 1469645"/>
                <a:gd name="connsiteY179" fmla="*/ 1022675 h 1851480"/>
                <a:gd name="connsiteX180" fmla="*/ 1013487 w 1469645"/>
                <a:gd name="connsiteY180" fmla="*/ 1048532 h 1851480"/>
                <a:gd name="connsiteX181" fmla="*/ 776732 w 1469645"/>
                <a:gd name="connsiteY181" fmla="*/ 1185291 h 1851480"/>
                <a:gd name="connsiteX182" fmla="*/ 728899 w 1469645"/>
                <a:gd name="connsiteY182" fmla="*/ 1159883 h 1851480"/>
                <a:gd name="connsiteX183" fmla="*/ 678043 w 1469645"/>
                <a:gd name="connsiteY183" fmla="*/ 1186475 h 1851480"/>
                <a:gd name="connsiteX184" fmla="*/ 422907 w 1469645"/>
                <a:gd name="connsiteY184" fmla="*/ 1039259 h 1851480"/>
                <a:gd name="connsiteX185" fmla="*/ 425889 w 1469645"/>
                <a:gd name="connsiteY185" fmla="*/ 1025126 h 1851480"/>
                <a:gd name="connsiteX186" fmla="*/ 392679 w 1469645"/>
                <a:gd name="connsiteY186" fmla="*/ 985830 h 1851480"/>
                <a:gd name="connsiteX187" fmla="*/ 392597 w 1469645"/>
                <a:gd name="connsiteY187" fmla="*/ 691439 h 1851480"/>
                <a:gd name="connsiteX188" fmla="*/ 447252 w 1469645"/>
                <a:gd name="connsiteY188" fmla="*/ 632740 h 1851480"/>
                <a:gd name="connsiteX189" fmla="*/ 441860 w 1469645"/>
                <a:gd name="connsiteY189" fmla="*/ 606883 h 1851480"/>
                <a:gd name="connsiteX190" fmla="*/ 695812 w 1469645"/>
                <a:gd name="connsiteY190" fmla="*/ 460157 h 1851480"/>
                <a:gd name="connsiteX191" fmla="*/ 725917 w 1469645"/>
                <a:gd name="connsiteY191" fmla="*/ 475475 h 1851480"/>
                <a:gd name="connsiteX192" fmla="*/ 757574 w 1469645"/>
                <a:gd name="connsiteY192" fmla="*/ 460198 h 1851480"/>
                <a:gd name="connsiteX193" fmla="*/ 1011894 w 1469645"/>
                <a:gd name="connsiteY193" fmla="*/ 606883 h 1851480"/>
                <a:gd name="connsiteX194" fmla="*/ 756716 w 1469645"/>
                <a:gd name="connsiteY194" fmla="*/ 436792 h 1851480"/>
                <a:gd name="connsiteX195" fmla="*/ 726121 w 1469645"/>
                <a:gd name="connsiteY195" fmla="*/ 466244 h 1851480"/>
                <a:gd name="connsiteX196" fmla="*/ 696711 w 1469645"/>
                <a:gd name="connsiteY196" fmla="*/ 435649 h 1851480"/>
                <a:gd name="connsiteX197" fmla="*/ 727265 w 1469645"/>
                <a:gd name="connsiteY197" fmla="*/ 406238 h 1851480"/>
                <a:gd name="connsiteX198" fmla="*/ 756716 w 1469645"/>
                <a:gd name="connsiteY198" fmla="*/ 436792 h 1851480"/>
                <a:gd name="connsiteX199" fmla="*/ 763865 w 1469645"/>
                <a:gd name="connsiteY199" fmla="*/ 45265 h 1851480"/>
                <a:gd name="connsiteX200" fmla="*/ 727755 w 1469645"/>
                <a:gd name="connsiteY200" fmla="*/ 80026 h 1851480"/>
                <a:gd name="connsiteX201" fmla="*/ 693075 w 1469645"/>
                <a:gd name="connsiteY201" fmla="*/ 43958 h 1851480"/>
                <a:gd name="connsiteX202" fmla="*/ 729062 w 1469645"/>
                <a:gd name="connsiteY202" fmla="*/ 9196 h 1851480"/>
                <a:gd name="connsiteX203" fmla="*/ 763865 w 1469645"/>
                <a:gd name="connsiteY203" fmla="*/ 45265 h 185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1469645" h="1851480">
                  <a:moveTo>
                    <a:pt x="683803" y="43835"/>
                  </a:moveTo>
                  <a:cubicBezTo>
                    <a:pt x="683394" y="66669"/>
                    <a:pt x="700387" y="85663"/>
                    <a:pt x="722445" y="88645"/>
                  </a:cubicBezTo>
                  <a:lnTo>
                    <a:pt x="722567" y="397415"/>
                  </a:lnTo>
                  <a:cubicBezTo>
                    <a:pt x="703205" y="399498"/>
                    <a:pt x="687847" y="415592"/>
                    <a:pt x="687520" y="435485"/>
                  </a:cubicBezTo>
                  <a:cubicBezTo>
                    <a:pt x="687397" y="441490"/>
                    <a:pt x="688786" y="447168"/>
                    <a:pt x="691033" y="452274"/>
                  </a:cubicBezTo>
                  <a:lnTo>
                    <a:pt x="437489" y="598755"/>
                  </a:lnTo>
                  <a:cubicBezTo>
                    <a:pt x="426910" y="582701"/>
                    <a:pt x="408937" y="572040"/>
                    <a:pt x="388431" y="571591"/>
                  </a:cubicBezTo>
                  <a:cubicBezTo>
                    <a:pt x="367394" y="571223"/>
                    <a:pt x="348645" y="581803"/>
                    <a:pt x="337657" y="598019"/>
                  </a:cubicBezTo>
                  <a:lnTo>
                    <a:pt x="87300" y="453581"/>
                  </a:lnTo>
                  <a:cubicBezTo>
                    <a:pt x="89220" y="449129"/>
                    <a:pt x="90322" y="444308"/>
                    <a:pt x="90404" y="439202"/>
                  </a:cubicBezTo>
                  <a:cubicBezTo>
                    <a:pt x="90772" y="418084"/>
                    <a:pt x="74269" y="400560"/>
                    <a:pt x="53273" y="399417"/>
                  </a:cubicBezTo>
                  <a:lnTo>
                    <a:pt x="44083" y="399866"/>
                  </a:lnTo>
                  <a:cubicBezTo>
                    <a:pt x="26109" y="403215"/>
                    <a:pt x="12262" y="418819"/>
                    <a:pt x="11894" y="437732"/>
                  </a:cubicBezTo>
                  <a:cubicBezTo>
                    <a:pt x="11853" y="442429"/>
                    <a:pt x="12711" y="446923"/>
                    <a:pt x="14182" y="451212"/>
                  </a:cubicBezTo>
                  <a:lnTo>
                    <a:pt x="18675" y="460403"/>
                  </a:lnTo>
                  <a:cubicBezTo>
                    <a:pt x="25660" y="470574"/>
                    <a:pt x="37179" y="477477"/>
                    <a:pt x="50455" y="477722"/>
                  </a:cubicBezTo>
                  <a:cubicBezTo>
                    <a:pt x="63649" y="477926"/>
                    <a:pt x="75454" y="471513"/>
                    <a:pt x="82766" y="461587"/>
                  </a:cubicBezTo>
                  <a:lnTo>
                    <a:pt x="333082" y="605985"/>
                  </a:lnTo>
                  <a:cubicBezTo>
                    <a:pt x="329569" y="613460"/>
                    <a:pt x="327486" y="621752"/>
                    <a:pt x="327282" y="630412"/>
                  </a:cubicBezTo>
                  <a:cubicBezTo>
                    <a:pt x="326669" y="662600"/>
                    <a:pt x="351627" y="689233"/>
                    <a:pt x="383366" y="691316"/>
                  </a:cubicBezTo>
                  <a:lnTo>
                    <a:pt x="383448" y="985381"/>
                  </a:lnTo>
                  <a:cubicBezTo>
                    <a:pt x="363636" y="987015"/>
                    <a:pt x="347787" y="1003313"/>
                    <a:pt x="347460" y="1023574"/>
                  </a:cubicBezTo>
                  <a:cubicBezTo>
                    <a:pt x="347338" y="1029537"/>
                    <a:pt x="348686" y="1035133"/>
                    <a:pt x="350973" y="1040239"/>
                  </a:cubicBezTo>
                  <a:lnTo>
                    <a:pt x="86932" y="1192766"/>
                  </a:lnTo>
                  <a:cubicBezTo>
                    <a:pt x="78517" y="1180511"/>
                    <a:pt x="64547" y="1172301"/>
                    <a:pt x="48535" y="1172015"/>
                  </a:cubicBezTo>
                  <a:cubicBezTo>
                    <a:pt x="32563" y="1171729"/>
                    <a:pt x="18348" y="1179449"/>
                    <a:pt x="9484" y="1191377"/>
                  </a:cubicBezTo>
                  <a:lnTo>
                    <a:pt x="4419" y="1199833"/>
                  </a:lnTo>
                  <a:cubicBezTo>
                    <a:pt x="1723" y="1205633"/>
                    <a:pt x="130" y="1212087"/>
                    <a:pt x="8" y="1218868"/>
                  </a:cubicBezTo>
                  <a:cubicBezTo>
                    <a:pt x="-442" y="1244316"/>
                    <a:pt x="19206" y="1265271"/>
                    <a:pt x="44287" y="1267068"/>
                  </a:cubicBezTo>
                  <a:lnTo>
                    <a:pt x="53478" y="1266823"/>
                  </a:lnTo>
                  <a:cubicBezTo>
                    <a:pt x="76720" y="1263964"/>
                    <a:pt x="94979" y="1244643"/>
                    <a:pt x="95428" y="1220583"/>
                  </a:cubicBezTo>
                  <a:cubicBezTo>
                    <a:pt x="95510" y="1213557"/>
                    <a:pt x="94040" y="1206940"/>
                    <a:pt x="91384" y="1200895"/>
                  </a:cubicBezTo>
                  <a:lnTo>
                    <a:pt x="355753" y="1048164"/>
                  </a:lnTo>
                  <a:cubicBezTo>
                    <a:pt x="362819" y="1057232"/>
                    <a:pt x="373562" y="1063319"/>
                    <a:pt x="385939" y="1063605"/>
                  </a:cubicBezTo>
                  <a:cubicBezTo>
                    <a:pt x="399297" y="1063809"/>
                    <a:pt x="411142" y="1057314"/>
                    <a:pt x="418454" y="1047265"/>
                  </a:cubicBezTo>
                  <a:lnTo>
                    <a:pt x="673509" y="1194400"/>
                  </a:lnTo>
                  <a:cubicBezTo>
                    <a:pt x="670078" y="1201793"/>
                    <a:pt x="668035" y="1210004"/>
                    <a:pt x="667831" y="1218704"/>
                  </a:cubicBezTo>
                  <a:cubicBezTo>
                    <a:pt x="667259" y="1250484"/>
                    <a:pt x="691605" y="1276913"/>
                    <a:pt x="722772" y="1279527"/>
                  </a:cubicBezTo>
                  <a:lnTo>
                    <a:pt x="722894" y="1563543"/>
                  </a:lnTo>
                  <a:cubicBezTo>
                    <a:pt x="699774" y="1566443"/>
                    <a:pt x="681515" y="1585805"/>
                    <a:pt x="681066" y="1609824"/>
                  </a:cubicBezTo>
                  <a:cubicBezTo>
                    <a:pt x="680984" y="1616686"/>
                    <a:pt x="682455" y="1623344"/>
                    <a:pt x="684946" y="1629267"/>
                  </a:cubicBezTo>
                  <a:lnTo>
                    <a:pt x="428993" y="1777178"/>
                  </a:lnTo>
                  <a:cubicBezTo>
                    <a:pt x="420537" y="1764923"/>
                    <a:pt x="406608" y="1756713"/>
                    <a:pt x="390637" y="1756427"/>
                  </a:cubicBezTo>
                  <a:cubicBezTo>
                    <a:pt x="364331" y="1755978"/>
                    <a:pt x="342518" y="1776974"/>
                    <a:pt x="342069" y="1803239"/>
                  </a:cubicBezTo>
                  <a:cubicBezTo>
                    <a:pt x="341660" y="1827748"/>
                    <a:pt x="359919" y="1848131"/>
                    <a:pt x="383652" y="1851194"/>
                  </a:cubicBezTo>
                  <a:lnTo>
                    <a:pt x="392883" y="1851480"/>
                  </a:lnTo>
                  <a:cubicBezTo>
                    <a:pt x="417351" y="1849805"/>
                    <a:pt x="436999" y="1829872"/>
                    <a:pt x="437449" y="1804995"/>
                  </a:cubicBezTo>
                  <a:cubicBezTo>
                    <a:pt x="437612" y="1797969"/>
                    <a:pt x="436101" y="1791270"/>
                    <a:pt x="433445" y="1785266"/>
                  </a:cubicBezTo>
                  <a:lnTo>
                    <a:pt x="689399" y="1637314"/>
                  </a:lnTo>
                  <a:cubicBezTo>
                    <a:pt x="697814" y="1649732"/>
                    <a:pt x="711824" y="1657943"/>
                    <a:pt x="727878" y="1658269"/>
                  </a:cubicBezTo>
                  <a:cubicBezTo>
                    <a:pt x="743931" y="1658596"/>
                    <a:pt x="758187" y="1650835"/>
                    <a:pt x="767051" y="1638826"/>
                  </a:cubicBezTo>
                  <a:lnTo>
                    <a:pt x="1027784" y="1789228"/>
                  </a:lnTo>
                  <a:cubicBezTo>
                    <a:pt x="1026395" y="1793190"/>
                    <a:pt x="1025496" y="1797398"/>
                    <a:pt x="1025374" y="1801850"/>
                  </a:cubicBezTo>
                  <a:cubicBezTo>
                    <a:pt x="1025006" y="1823418"/>
                    <a:pt x="1041304" y="1841227"/>
                    <a:pt x="1062259" y="1843719"/>
                  </a:cubicBezTo>
                  <a:lnTo>
                    <a:pt x="1071491" y="1843719"/>
                  </a:lnTo>
                  <a:cubicBezTo>
                    <a:pt x="1091956" y="1841432"/>
                    <a:pt x="1108091" y="1824439"/>
                    <a:pt x="1108418" y="1803361"/>
                  </a:cubicBezTo>
                  <a:cubicBezTo>
                    <a:pt x="1108499" y="1798419"/>
                    <a:pt x="1107600" y="1793599"/>
                    <a:pt x="1106048" y="1789105"/>
                  </a:cubicBezTo>
                  <a:lnTo>
                    <a:pt x="1357386" y="1643932"/>
                  </a:lnTo>
                  <a:cubicBezTo>
                    <a:pt x="1367557" y="1661864"/>
                    <a:pt x="1386510" y="1674118"/>
                    <a:pt x="1408528" y="1674527"/>
                  </a:cubicBezTo>
                  <a:cubicBezTo>
                    <a:pt x="1441614" y="1675099"/>
                    <a:pt x="1469064" y="1648711"/>
                    <a:pt x="1469636" y="1615665"/>
                  </a:cubicBezTo>
                  <a:cubicBezTo>
                    <a:pt x="1470208" y="1582496"/>
                    <a:pt x="1443739" y="1555128"/>
                    <a:pt x="1410693" y="1554515"/>
                  </a:cubicBezTo>
                  <a:lnTo>
                    <a:pt x="1410652" y="1554515"/>
                  </a:lnTo>
                  <a:lnTo>
                    <a:pt x="1410570" y="1266047"/>
                  </a:lnTo>
                  <a:cubicBezTo>
                    <a:pt x="1433608" y="1263106"/>
                    <a:pt x="1451786" y="1243744"/>
                    <a:pt x="1452194" y="1219807"/>
                  </a:cubicBezTo>
                  <a:cubicBezTo>
                    <a:pt x="1452643" y="1193501"/>
                    <a:pt x="1431688" y="1171770"/>
                    <a:pt x="1405341" y="1171321"/>
                  </a:cubicBezTo>
                  <a:cubicBezTo>
                    <a:pt x="1389411" y="1171035"/>
                    <a:pt x="1375237" y="1178632"/>
                    <a:pt x="1366332" y="1190560"/>
                  </a:cubicBezTo>
                  <a:lnTo>
                    <a:pt x="1121979" y="1049594"/>
                  </a:lnTo>
                  <a:cubicBezTo>
                    <a:pt x="1125655" y="1042078"/>
                    <a:pt x="1127779" y="1033622"/>
                    <a:pt x="1127943" y="1024676"/>
                  </a:cubicBezTo>
                  <a:cubicBezTo>
                    <a:pt x="1128515" y="992284"/>
                    <a:pt x="1103230" y="965447"/>
                    <a:pt x="1071205" y="963731"/>
                  </a:cubicBezTo>
                  <a:lnTo>
                    <a:pt x="1071123" y="691725"/>
                  </a:lnTo>
                  <a:cubicBezTo>
                    <a:pt x="1101433" y="689233"/>
                    <a:pt x="1125655" y="664071"/>
                    <a:pt x="1126268" y="633026"/>
                  </a:cubicBezTo>
                  <a:cubicBezTo>
                    <a:pt x="1126391" y="623713"/>
                    <a:pt x="1124389" y="614849"/>
                    <a:pt x="1120713" y="606883"/>
                  </a:cubicBezTo>
                  <a:lnTo>
                    <a:pt x="1373439" y="460893"/>
                  </a:lnTo>
                  <a:cubicBezTo>
                    <a:pt x="1380465" y="469798"/>
                    <a:pt x="1391126" y="475721"/>
                    <a:pt x="1403422" y="475925"/>
                  </a:cubicBezTo>
                  <a:cubicBezTo>
                    <a:pt x="1425030" y="476292"/>
                    <a:pt x="1443003" y="459055"/>
                    <a:pt x="1443371" y="437405"/>
                  </a:cubicBezTo>
                  <a:cubicBezTo>
                    <a:pt x="1443739" y="417635"/>
                    <a:pt x="1429278" y="401132"/>
                    <a:pt x="1410284" y="398109"/>
                  </a:cubicBezTo>
                  <a:lnTo>
                    <a:pt x="1401093" y="397905"/>
                  </a:lnTo>
                  <a:cubicBezTo>
                    <a:pt x="1381282" y="399498"/>
                    <a:pt x="1365351" y="415797"/>
                    <a:pt x="1364902" y="436098"/>
                  </a:cubicBezTo>
                  <a:cubicBezTo>
                    <a:pt x="1364820" y="442225"/>
                    <a:pt x="1366250" y="447944"/>
                    <a:pt x="1368660" y="453213"/>
                  </a:cubicBezTo>
                  <a:lnTo>
                    <a:pt x="1116260" y="598959"/>
                  </a:lnTo>
                  <a:cubicBezTo>
                    <a:pt x="1105722" y="583110"/>
                    <a:pt x="1087830" y="572449"/>
                    <a:pt x="1067406" y="572040"/>
                  </a:cubicBezTo>
                  <a:cubicBezTo>
                    <a:pt x="1046451" y="571713"/>
                    <a:pt x="1027743" y="582211"/>
                    <a:pt x="1016714" y="598387"/>
                  </a:cubicBezTo>
                  <a:lnTo>
                    <a:pt x="762680" y="451824"/>
                  </a:lnTo>
                  <a:cubicBezTo>
                    <a:pt x="764682" y="447250"/>
                    <a:pt x="765866" y="442225"/>
                    <a:pt x="765948" y="436874"/>
                  </a:cubicBezTo>
                  <a:cubicBezTo>
                    <a:pt x="766316" y="416777"/>
                    <a:pt x="751284" y="400029"/>
                    <a:pt x="731799" y="397456"/>
                  </a:cubicBezTo>
                  <a:lnTo>
                    <a:pt x="731677" y="88890"/>
                  </a:lnTo>
                  <a:cubicBezTo>
                    <a:pt x="754388" y="87216"/>
                    <a:pt x="772647" y="68630"/>
                    <a:pt x="773056" y="45387"/>
                  </a:cubicBezTo>
                  <a:cubicBezTo>
                    <a:pt x="773178" y="38688"/>
                    <a:pt x="771667" y="32275"/>
                    <a:pt x="769093" y="26556"/>
                  </a:cubicBezTo>
                  <a:lnTo>
                    <a:pt x="764477" y="18550"/>
                  </a:lnTo>
                  <a:cubicBezTo>
                    <a:pt x="756512" y="7603"/>
                    <a:pt x="743808" y="250"/>
                    <a:pt x="729307" y="5"/>
                  </a:cubicBezTo>
                  <a:cubicBezTo>
                    <a:pt x="704635" y="-363"/>
                    <a:pt x="684252" y="19244"/>
                    <a:pt x="683803" y="43835"/>
                  </a:cubicBezTo>
                  <a:close/>
                  <a:moveTo>
                    <a:pt x="50577" y="468490"/>
                  </a:moveTo>
                  <a:cubicBezTo>
                    <a:pt x="34034" y="468205"/>
                    <a:pt x="20799" y="454561"/>
                    <a:pt x="21167" y="437977"/>
                  </a:cubicBezTo>
                  <a:cubicBezTo>
                    <a:pt x="21453" y="421474"/>
                    <a:pt x="35219" y="408240"/>
                    <a:pt x="51721" y="408526"/>
                  </a:cubicBezTo>
                  <a:cubicBezTo>
                    <a:pt x="68265" y="408852"/>
                    <a:pt x="81499" y="422577"/>
                    <a:pt x="81132" y="439121"/>
                  </a:cubicBezTo>
                  <a:cubicBezTo>
                    <a:pt x="80805" y="455623"/>
                    <a:pt x="67162" y="468858"/>
                    <a:pt x="50577" y="468490"/>
                  </a:cubicBezTo>
                  <a:close/>
                  <a:moveTo>
                    <a:pt x="86197" y="1220543"/>
                  </a:moveTo>
                  <a:cubicBezTo>
                    <a:pt x="85788" y="1241743"/>
                    <a:pt x="68224" y="1258654"/>
                    <a:pt x="47024" y="1258286"/>
                  </a:cubicBezTo>
                  <a:cubicBezTo>
                    <a:pt x="25783" y="1257918"/>
                    <a:pt x="8831" y="1240313"/>
                    <a:pt x="9239" y="1219154"/>
                  </a:cubicBezTo>
                  <a:cubicBezTo>
                    <a:pt x="9607" y="1197954"/>
                    <a:pt x="27131" y="1181002"/>
                    <a:pt x="48372" y="1181328"/>
                  </a:cubicBezTo>
                  <a:cubicBezTo>
                    <a:pt x="69653" y="1181778"/>
                    <a:pt x="86564" y="1199302"/>
                    <a:pt x="86197" y="1220543"/>
                  </a:cubicBezTo>
                  <a:close/>
                  <a:moveTo>
                    <a:pt x="428299" y="1804914"/>
                  </a:moveTo>
                  <a:cubicBezTo>
                    <a:pt x="427890" y="1826154"/>
                    <a:pt x="410325" y="1843106"/>
                    <a:pt x="389125" y="1842739"/>
                  </a:cubicBezTo>
                  <a:cubicBezTo>
                    <a:pt x="367884" y="1842330"/>
                    <a:pt x="350973" y="1824725"/>
                    <a:pt x="351341" y="1803606"/>
                  </a:cubicBezTo>
                  <a:cubicBezTo>
                    <a:pt x="351750" y="1782365"/>
                    <a:pt x="369232" y="1765373"/>
                    <a:pt x="390473" y="1765781"/>
                  </a:cubicBezTo>
                  <a:cubicBezTo>
                    <a:pt x="411714" y="1766190"/>
                    <a:pt x="428666" y="1783754"/>
                    <a:pt x="428299" y="1804914"/>
                  </a:cubicBezTo>
                  <a:close/>
                  <a:moveTo>
                    <a:pt x="1374174" y="436302"/>
                  </a:moveTo>
                  <a:cubicBezTo>
                    <a:pt x="1374460" y="419718"/>
                    <a:pt x="1388185" y="406565"/>
                    <a:pt x="1404729" y="406892"/>
                  </a:cubicBezTo>
                  <a:cubicBezTo>
                    <a:pt x="1421272" y="407137"/>
                    <a:pt x="1434507" y="420862"/>
                    <a:pt x="1434139" y="437405"/>
                  </a:cubicBezTo>
                  <a:cubicBezTo>
                    <a:pt x="1433853" y="453949"/>
                    <a:pt x="1420169" y="467183"/>
                    <a:pt x="1403585" y="466897"/>
                  </a:cubicBezTo>
                  <a:cubicBezTo>
                    <a:pt x="1387123" y="466530"/>
                    <a:pt x="1373888" y="452846"/>
                    <a:pt x="1374174" y="436302"/>
                  </a:cubicBezTo>
                  <a:close/>
                  <a:moveTo>
                    <a:pt x="336554" y="630739"/>
                  </a:moveTo>
                  <a:cubicBezTo>
                    <a:pt x="337044" y="602717"/>
                    <a:pt x="360246" y="580373"/>
                    <a:pt x="388227" y="580822"/>
                  </a:cubicBezTo>
                  <a:cubicBezTo>
                    <a:pt x="416248" y="581353"/>
                    <a:pt x="438592" y="604555"/>
                    <a:pt x="438102" y="632536"/>
                  </a:cubicBezTo>
                  <a:cubicBezTo>
                    <a:pt x="437612" y="660558"/>
                    <a:pt x="414369" y="682901"/>
                    <a:pt x="386389" y="682370"/>
                  </a:cubicBezTo>
                  <a:cubicBezTo>
                    <a:pt x="358408" y="681921"/>
                    <a:pt x="335982" y="658719"/>
                    <a:pt x="336554" y="630739"/>
                  </a:cubicBezTo>
                  <a:close/>
                  <a:moveTo>
                    <a:pt x="386143" y="1054414"/>
                  </a:moveTo>
                  <a:cubicBezTo>
                    <a:pt x="369600" y="1054128"/>
                    <a:pt x="356365" y="1040403"/>
                    <a:pt x="356692" y="1023819"/>
                  </a:cubicBezTo>
                  <a:cubicBezTo>
                    <a:pt x="356978" y="1007275"/>
                    <a:pt x="370744" y="994040"/>
                    <a:pt x="387246" y="994367"/>
                  </a:cubicBezTo>
                  <a:cubicBezTo>
                    <a:pt x="403790" y="994653"/>
                    <a:pt x="417025" y="1008337"/>
                    <a:pt x="416739" y="1024962"/>
                  </a:cubicBezTo>
                  <a:cubicBezTo>
                    <a:pt x="416412" y="1041547"/>
                    <a:pt x="402687" y="1054700"/>
                    <a:pt x="386143" y="1054414"/>
                  </a:cubicBezTo>
                  <a:close/>
                  <a:moveTo>
                    <a:pt x="677063" y="1218990"/>
                  </a:moveTo>
                  <a:cubicBezTo>
                    <a:pt x="677553" y="1190968"/>
                    <a:pt x="700795" y="1168625"/>
                    <a:pt x="728776" y="1169115"/>
                  </a:cubicBezTo>
                  <a:cubicBezTo>
                    <a:pt x="756716" y="1169605"/>
                    <a:pt x="779101" y="1192807"/>
                    <a:pt x="778611" y="1220828"/>
                  </a:cubicBezTo>
                  <a:cubicBezTo>
                    <a:pt x="778121" y="1248809"/>
                    <a:pt x="754878" y="1271153"/>
                    <a:pt x="726897" y="1270663"/>
                  </a:cubicBezTo>
                  <a:cubicBezTo>
                    <a:pt x="698916" y="1270173"/>
                    <a:pt x="676532" y="1246971"/>
                    <a:pt x="677063" y="1218990"/>
                  </a:cubicBezTo>
                  <a:close/>
                  <a:moveTo>
                    <a:pt x="728123" y="1649160"/>
                  </a:moveTo>
                  <a:cubicBezTo>
                    <a:pt x="706882" y="1648793"/>
                    <a:pt x="689930" y="1631228"/>
                    <a:pt x="690298" y="1610028"/>
                  </a:cubicBezTo>
                  <a:cubicBezTo>
                    <a:pt x="690706" y="1588869"/>
                    <a:pt x="708230" y="1571917"/>
                    <a:pt x="729471" y="1572325"/>
                  </a:cubicBezTo>
                  <a:cubicBezTo>
                    <a:pt x="750630" y="1572652"/>
                    <a:pt x="767623" y="1590298"/>
                    <a:pt x="767255" y="1611458"/>
                  </a:cubicBezTo>
                  <a:cubicBezTo>
                    <a:pt x="766888" y="1632617"/>
                    <a:pt x="749323" y="1649609"/>
                    <a:pt x="728123" y="1649160"/>
                  </a:cubicBezTo>
                  <a:close/>
                  <a:moveTo>
                    <a:pt x="1099267" y="1803320"/>
                  </a:moveTo>
                  <a:cubicBezTo>
                    <a:pt x="1098941" y="1821130"/>
                    <a:pt x="1084195" y="1835345"/>
                    <a:pt x="1066426" y="1835059"/>
                  </a:cubicBezTo>
                  <a:cubicBezTo>
                    <a:pt x="1048575" y="1834733"/>
                    <a:pt x="1034360" y="1819986"/>
                    <a:pt x="1034646" y="1802095"/>
                  </a:cubicBezTo>
                  <a:cubicBezTo>
                    <a:pt x="1035014" y="1784326"/>
                    <a:pt x="1049719" y="1770111"/>
                    <a:pt x="1067570" y="1770397"/>
                  </a:cubicBezTo>
                  <a:cubicBezTo>
                    <a:pt x="1085298" y="1770765"/>
                    <a:pt x="1099553" y="1785552"/>
                    <a:pt x="1099267" y="1803320"/>
                  </a:cubicBezTo>
                  <a:close/>
                  <a:moveTo>
                    <a:pt x="1460445" y="1615583"/>
                  </a:moveTo>
                  <a:cubicBezTo>
                    <a:pt x="1459914" y="1643564"/>
                    <a:pt x="1436713" y="1665908"/>
                    <a:pt x="1408732" y="1665459"/>
                  </a:cubicBezTo>
                  <a:cubicBezTo>
                    <a:pt x="1380751" y="1664968"/>
                    <a:pt x="1358366" y="1641726"/>
                    <a:pt x="1358897" y="1613786"/>
                  </a:cubicBezTo>
                  <a:cubicBezTo>
                    <a:pt x="1359469" y="1585764"/>
                    <a:pt x="1382589" y="1563420"/>
                    <a:pt x="1410570" y="1563951"/>
                  </a:cubicBezTo>
                  <a:cubicBezTo>
                    <a:pt x="1438592" y="1564482"/>
                    <a:pt x="1460895" y="1587643"/>
                    <a:pt x="1460445" y="1615583"/>
                  </a:cubicBezTo>
                  <a:close/>
                  <a:moveTo>
                    <a:pt x="1405260" y="1180675"/>
                  </a:moveTo>
                  <a:cubicBezTo>
                    <a:pt x="1426460" y="1181083"/>
                    <a:pt x="1443412" y="1198689"/>
                    <a:pt x="1443044" y="1219848"/>
                  </a:cubicBezTo>
                  <a:cubicBezTo>
                    <a:pt x="1442676" y="1241007"/>
                    <a:pt x="1425153" y="1257959"/>
                    <a:pt x="1403871" y="1257551"/>
                  </a:cubicBezTo>
                  <a:cubicBezTo>
                    <a:pt x="1382671" y="1257183"/>
                    <a:pt x="1365760" y="1239618"/>
                    <a:pt x="1366086" y="1218418"/>
                  </a:cubicBezTo>
                  <a:cubicBezTo>
                    <a:pt x="1366495" y="1197218"/>
                    <a:pt x="1384019" y="1180266"/>
                    <a:pt x="1405260" y="1180675"/>
                  </a:cubicBezTo>
                  <a:close/>
                  <a:moveTo>
                    <a:pt x="1361675" y="1198648"/>
                  </a:moveTo>
                  <a:cubicBezTo>
                    <a:pt x="1358816" y="1204612"/>
                    <a:pt x="1357018" y="1211270"/>
                    <a:pt x="1356855" y="1218255"/>
                  </a:cubicBezTo>
                  <a:cubicBezTo>
                    <a:pt x="1356446" y="1243785"/>
                    <a:pt x="1376217" y="1264863"/>
                    <a:pt x="1401461" y="1266537"/>
                  </a:cubicBezTo>
                  <a:lnTo>
                    <a:pt x="1401502" y="1555373"/>
                  </a:lnTo>
                  <a:cubicBezTo>
                    <a:pt x="1372704" y="1559295"/>
                    <a:pt x="1350278" y="1583763"/>
                    <a:pt x="1349707" y="1613622"/>
                  </a:cubicBezTo>
                  <a:cubicBezTo>
                    <a:pt x="1349584" y="1621424"/>
                    <a:pt x="1350973" y="1628818"/>
                    <a:pt x="1353587" y="1635721"/>
                  </a:cubicBezTo>
                  <a:lnTo>
                    <a:pt x="1102209" y="1780936"/>
                  </a:lnTo>
                  <a:cubicBezTo>
                    <a:pt x="1095019" y="1769376"/>
                    <a:pt x="1082356" y="1761492"/>
                    <a:pt x="1067733" y="1761288"/>
                  </a:cubicBezTo>
                  <a:cubicBezTo>
                    <a:pt x="1052783" y="1761002"/>
                    <a:pt x="1039629" y="1768763"/>
                    <a:pt x="1032073" y="1780527"/>
                  </a:cubicBezTo>
                  <a:lnTo>
                    <a:pt x="772157" y="1630574"/>
                  </a:lnTo>
                  <a:cubicBezTo>
                    <a:pt x="774812" y="1624815"/>
                    <a:pt x="776405" y="1618402"/>
                    <a:pt x="776528" y="1611662"/>
                  </a:cubicBezTo>
                  <a:cubicBezTo>
                    <a:pt x="776936" y="1586213"/>
                    <a:pt x="757247" y="1565177"/>
                    <a:pt x="732167" y="1563420"/>
                  </a:cubicBezTo>
                  <a:lnTo>
                    <a:pt x="732085" y="1279731"/>
                  </a:lnTo>
                  <a:cubicBezTo>
                    <a:pt x="762721" y="1277566"/>
                    <a:pt x="787312" y="1252322"/>
                    <a:pt x="787883" y="1221033"/>
                  </a:cubicBezTo>
                  <a:cubicBezTo>
                    <a:pt x="788047" y="1211433"/>
                    <a:pt x="785882" y="1202283"/>
                    <a:pt x="781920" y="1194114"/>
                  </a:cubicBezTo>
                  <a:lnTo>
                    <a:pt x="1018511" y="1057436"/>
                  </a:lnTo>
                  <a:cubicBezTo>
                    <a:pt x="1029132" y="1073000"/>
                    <a:pt x="1046819" y="1083375"/>
                    <a:pt x="1067038" y="1083743"/>
                  </a:cubicBezTo>
                  <a:cubicBezTo>
                    <a:pt x="1087871" y="1084110"/>
                    <a:pt x="1106416" y="1073776"/>
                    <a:pt x="1117486" y="1057763"/>
                  </a:cubicBezTo>
                  <a:lnTo>
                    <a:pt x="1361675" y="1198648"/>
                  </a:lnTo>
                  <a:close/>
                  <a:moveTo>
                    <a:pt x="1118834" y="1024636"/>
                  </a:moveTo>
                  <a:cubicBezTo>
                    <a:pt x="1118344" y="1052616"/>
                    <a:pt x="1095142" y="1075001"/>
                    <a:pt x="1067120" y="1074470"/>
                  </a:cubicBezTo>
                  <a:cubicBezTo>
                    <a:pt x="1039139" y="1073980"/>
                    <a:pt x="1016795" y="1050778"/>
                    <a:pt x="1017286" y="1022797"/>
                  </a:cubicBezTo>
                  <a:cubicBezTo>
                    <a:pt x="1017776" y="994776"/>
                    <a:pt x="1040977" y="972391"/>
                    <a:pt x="1068999" y="972963"/>
                  </a:cubicBezTo>
                  <a:cubicBezTo>
                    <a:pt x="1096980" y="973453"/>
                    <a:pt x="1119324" y="996614"/>
                    <a:pt x="1118834" y="1024636"/>
                  </a:cubicBezTo>
                  <a:close/>
                  <a:moveTo>
                    <a:pt x="1067202" y="581313"/>
                  </a:moveTo>
                  <a:cubicBezTo>
                    <a:pt x="1095224" y="581844"/>
                    <a:pt x="1117567" y="605004"/>
                    <a:pt x="1117036" y="633026"/>
                  </a:cubicBezTo>
                  <a:cubicBezTo>
                    <a:pt x="1116505" y="660966"/>
                    <a:pt x="1093345" y="683351"/>
                    <a:pt x="1065323" y="682820"/>
                  </a:cubicBezTo>
                  <a:cubicBezTo>
                    <a:pt x="1037383" y="682330"/>
                    <a:pt x="1014998" y="659169"/>
                    <a:pt x="1015529" y="631147"/>
                  </a:cubicBezTo>
                  <a:cubicBezTo>
                    <a:pt x="1016060" y="603166"/>
                    <a:pt x="1039221" y="580782"/>
                    <a:pt x="1067202" y="581313"/>
                  </a:cubicBezTo>
                  <a:close/>
                  <a:moveTo>
                    <a:pt x="1011894" y="606883"/>
                  </a:moveTo>
                  <a:cubicBezTo>
                    <a:pt x="1008503" y="614277"/>
                    <a:pt x="1006502" y="622365"/>
                    <a:pt x="1006298" y="630984"/>
                  </a:cubicBezTo>
                  <a:cubicBezTo>
                    <a:pt x="1005685" y="662968"/>
                    <a:pt x="1030439" y="689519"/>
                    <a:pt x="1061973" y="691847"/>
                  </a:cubicBezTo>
                  <a:lnTo>
                    <a:pt x="1062014" y="964099"/>
                  </a:lnTo>
                  <a:cubicBezTo>
                    <a:pt x="1032236" y="967081"/>
                    <a:pt x="1008667" y="991998"/>
                    <a:pt x="1008095" y="1022675"/>
                  </a:cubicBezTo>
                  <a:cubicBezTo>
                    <a:pt x="1007931" y="1031866"/>
                    <a:pt x="1009892" y="1040607"/>
                    <a:pt x="1013487" y="1048532"/>
                  </a:cubicBezTo>
                  <a:lnTo>
                    <a:pt x="776732" y="1185291"/>
                  </a:lnTo>
                  <a:cubicBezTo>
                    <a:pt x="766030" y="1170259"/>
                    <a:pt x="748669" y="1160251"/>
                    <a:pt x="728899" y="1159883"/>
                  </a:cubicBezTo>
                  <a:cubicBezTo>
                    <a:pt x="707781" y="1159556"/>
                    <a:pt x="689072" y="1170136"/>
                    <a:pt x="678043" y="1186475"/>
                  </a:cubicBezTo>
                  <a:lnTo>
                    <a:pt x="422907" y="1039259"/>
                  </a:lnTo>
                  <a:cubicBezTo>
                    <a:pt x="424704" y="1034929"/>
                    <a:pt x="425807" y="1030150"/>
                    <a:pt x="425889" y="1025126"/>
                  </a:cubicBezTo>
                  <a:cubicBezTo>
                    <a:pt x="426297" y="1005315"/>
                    <a:pt x="411714" y="988853"/>
                    <a:pt x="392679" y="985830"/>
                  </a:cubicBezTo>
                  <a:lnTo>
                    <a:pt x="392597" y="691439"/>
                  </a:lnTo>
                  <a:cubicBezTo>
                    <a:pt x="422743" y="688743"/>
                    <a:pt x="446721" y="663662"/>
                    <a:pt x="447252" y="632740"/>
                  </a:cubicBezTo>
                  <a:cubicBezTo>
                    <a:pt x="447415" y="623509"/>
                    <a:pt x="445455" y="614808"/>
                    <a:pt x="441860" y="606883"/>
                  </a:cubicBezTo>
                  <a:lnTo>
                    <a:pt x="695812" y="460157"/>
                  </a:lnTo>
                  <a:cubicBezTo>
                    <a:pt x="702797" y="469226"/>
                    <a:pt x="713622" y="475230"/>
                    <a:pt x="725917" y="475475"/>
                  </a:cubicBezTo>
                  <a:cubicBezTo>
                    <a:pt x="738784" y="475721"/>
                    <a:pt x="750222" y="469593"/>
                    <a:pt x="757574" y="460198"/>
                  </a:cubicBezTo>
                  <a:lnTo>
                    <a:pt x="1011894" y="606883"/>
                  </a:lnTo>
                  <a:close/>
                  <a:moveTo>
                    <a:pt x="756716" y="436792"/>
                  </a:moveTo>
                  <a:cubicBezTo>
                    <a:pt x="756430" y="453336"/>
                    <a:pt x="742706" y="466530"/>
                    <a:pt x="726121" y="466244"/>
                  </a:cubicBezTo>
                  <a:cubicBezTo>
                    <a:pt x="709659" y="465958"/>
                    <a:pt x="696384" y="452192"/>
                    <a:pt x="696711" y="435649"/>
                  </a:cubicBezTo>
                  <a:cubicBezTo>
                    <a:pt x="696997" y="419146"/>
                    <a:pt x="710722" y="405952"/>
                    <a:pt x="727265" y="406238"/>
                  </a:cubicBezTo>
                  <a:cubicBezTo>
                    <a:pt x="743808" y="406565"/>
                    <a:pt x="757002" y="420208"/>
                    <a:pt x="756716" y="436792"/>
                  </a:cubicBezTo>
                  <a:close/>
                  <a:moveTo>
                    <a:pt x="763865" y="45265"/>
                  </a:moveTo>
                  <a:cubicBezTo>
                    <a:pt x="763456" y="64831"/>
                    <a:pt x="747321" y="80353"/>
                    <a:pt x="727755" y="80026"/>
                  </a:cubicBezTo>
                  <a:cubicBezTo>
                    <a:pt x="708311" y="79659"/>
                    <a:pt x="692708" y="63524"/>
                    <a:pt x="693075" y="43958"/>
                  </a:cubicBezTo>
                  <a:cubicBezTo>
                    <a:pt x="693361" y="24432"/>
                    <a:pt x="709537" y="8910"/>
                    <a:pt x="729062" y="9196"/>
                  </a:cubicBezTo>
                  <a:cubicBezTo>
                    <a:pt x="748628" y="9645"/>
                    <a:pt x="764232" y="25780"/>
                    <a:pt x="763865" y="45265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5" name="צורה חופשית: צורה 134">
              <a:extLst>
                <a:ext uri="{FF2B5EF4-FFF2-40B4-BE49-F238E27FC236}">
                  <a16:creationId xmlns:a16="http://schemas.microsoft.com/office/drawing/2014/main" id="{8227EE0B-A9E2-4E18-878B-84DBC4657040}"/>
                </a:ext>
              </a:extLst>
            </p:cNvPr>
            <p:cNvSpPr/>
            <p:nvPr/>
          </p:nvSpPr>
          <p:spPr>
            <a:xfrm>
              <a:off x="5380671" y="336277"/>
              <a:ext cx="1813666" cy="6183565"/>
            </a:xfrm>
            <a:custGeom>
              <a:avLst/>
              <a:gdLst>
                <a:gd name="connsiteX0" fmla="*/ 734702 w 1813666"/>
                <a:gd name="connsiteY0" fmla="*/ 776 h 6183565"/>
                <a:gd name="connsiteX1" fmla="*/ 677474 w 1813666"/>
                <a:gd name="connsiteY1" fmla="*/ 59516 h 6183565"/>
                <a:gd name="connsiteX2" fmla="*/ 683479 w 1813666"/>
                <a:gd name="connsiteY2" fmla="*/ 86720 h 6183565"/>
                <a:gd name="connsiteX3" fmla="*/ 427934 w 1813666"/>
                <a:gd name="connsiteY3" fmla="*/ 234345 h 6183565"/>
                <a:gd name="connsiteX4" fmla="*/ 398319 w 1813666"/>
                <a:gd name="connsiteY4" fmla="*/ 218332 h 6183565"/>
                <a:gd name="connsiteX5" fmla="*/ 368827 w 1813666"/>
                <a:gd name="connsiteY5" fmla="*/ 232425 h 6183565"/>
                <a:gd name="connsiteX6" fmla="*/ 114140 w 1813666"/>
                <a:gd name="connsiteY6" fmla="*/ 85454 h 6183565"/>
                <a:gd name="connsiteX7" fmla="*/ 119981 w 1813666"/>
                <a:gd name="connsiteY7" fmla="*/ 60945 h 6183565"/>
                <a:gd name="connsiteX8" fmla="*/ 65408 w 1813666"/>
                <a:gd name="connsiteY8" fmla="*/ 163 h 6183565"/>
                <a:gd name="connsiteX9" fmla="*/ 56176 w 1813666"/>
                <a:gd name="connsiteY9" fmla="*/ 0 h 6183565"/>
                <a:gd name="connsiteX10" fmla="*/ 10 w 1813666"/>
                <a:gd name="connsiteY10" fmla="*/ 58739 h 6183565"/>
                <a:gd name="connsiteX11" fmla="*/ 58872 w 1813666"/>
                <a:gd name="connsiteY11" fmla="*/ 119848 h 6183565"/>
                <a:gd name="connsiteX12" fmla="*/ 109606 w 1813666"/>
                <a:gd name="connsiteY12" fmla="*/ 93501 h 6183565"/>
                <a:gd name="connsiteX13" fmla="*/ 363966 w 1813666"/>
                <a:gd name="connsiteY13" fmla="*/ 240268 h 6183565"/>
                <a:gd name="connsiteX14" fmla="*/ 360739 w 1813666"/>
                <a:gd name="connsiteY14" fmla="*/ 254605 h 6183565"/>
                <a:gd name="connsiteX15" fmla="*/ 395541 w 1813666"/>
                <a:gd name="connsiteY15" fmla="*/ 292063 h 6183565"/>
                <a:gd name="connsiteX16" fmla="*/ 395664 w 1813666"/>
                <a:gd name="connsiteY16" fmla="*/ 607900 h 6183565"/>
                <a:gd name="connsiteX17" fmla="*/ 359350 w 1813666"/>
                <a:gd name="connsiteY17" fmla="*/ 648176 h 6183565"/>
                <a:gd name="connsiteX18" fmla="*/ 400116 w 1813666"/>
                <a:gd name="connsiteY18" fmla="*/ 690453 h 6183565"/>
                <a:gd name="connsiteX19" fmla="*/ 434347 w 1813666"/>
                <a:gd name="connsiteY19" fmla="*/ 673460 h 6183565"/>
                <a:gd name="connsiteX20" fmla="*/ 690709 w 1813666"/>
                <a:gd name="connsiteY20" fmla="*/ 821330 h 6183565"/>
                <a:gd name="connsiteX21" fmla="*/ 685971 w 1813666"/>
                <a:gd name="connsiteY21" fmla="*/ 842285 h 6183565"/>
                <a:gd name="connsiteX22" fmla="*/ 735029 w 1813666"/>
                <a:gd name="connsiteY22" fmla="*/ 896245 h 6183565"/>
                <a:gd name="connsiteX23" fmla="*/ 735111 w 1813666"/>
                <a:gd name="connsiteY23" fmla="*/ 1181814 h 6183565"/>
                <a:gd name="connsiteX24" fmla="*/ 690015 w 1813666"/>
                <a:gd name="connsiteY24" fmla="*/ 1228299 h 6183565"/>
                <a:gd name="connsiteX25" fmla="*/ 696877 w 1813666"/>
                <a:gd name="connsiteY25" fmla="*/ 1253543 h 6183565"/>
                <a:gd name="connsiteX26" fmla="*/ 432264 w 1813666"/>
                <a:gd name="connsiteY26" fmla="*/ 1406396 h 6183565"/>
                <a:gd name="connsiteX27" fmla="*/ 402853 w 1813666"/>
                <a:gd name="connsiteY27" fmla="*/ 1392017 h 6183565"/>
                <a:gd name="connsiteX28" fmla="*/ 362904 w 1813666"/>
                <a:gd name="connsiteY28" fmla="*/ 1430537 h 6183565"/>
                <a:gd name="connsiteX29" fmla="*/ 395909 w 1813666"/>
                <a:gd name="connsiteY29" fmla="*/ 1469833 h 6183565"/>
                <a:gd name="connsiteX30" fmla="*/ 395991 w 1813666"/>
                <a:gd name="connsiteY30" fmla="*/ 1759649 h 6183565"/>
                <a:gd name="connsiteX31" fmla="*/ 341500 w 1813666"/>
                <a:gd name="connsiteY31" fmla="*/ 1818266 h 6183565"/>
                <a:gd name="connsiteX32" fmla="*/ 348199 w 1813666"/>
                <a:gd name="connsiteY32" fmla="*/ 1846900 h 6183565"/>
                <a:gd name="connsiteX33" fmla="*/ 353100 w 1813666"/>
                <a:gd name="connsiteY33" fmla="*/ 1854702 h 6183565"/>
                <a:gd name="connsiteX34" fmla="*/ 400402 w 1813666"/>
                <a:gd name="connsiteY34" fmla="*/ 1879334 h 6183565"/>
                <a:gd name="connsiteX35" fmla="*/ 449338 w 1813666"/>
                <a:gd name="connsiteY35" fmla="*/ 1855397 h 6183565"/>
                <a:gd name="connsiteX36" fmla="*/ 695692 w 1813666"/>
                <a:gd name="connsiteY36" fmla="*/ 1997384 h 6183565"/>
                <a:gd name="connsiteX37" fmla="*/ 691894 w 1813666"/>
                <a:gd name="connsiteY37" fmla="*/ 2014908 h 6183565"/>
                <a:gd name="connsiteX38" fmla="*/ 735397 w 1813666"/>
                <a:gd name="connsiteY38" fmla="*/ 2063027 h 6183565"/>
                <a:gd name="connsiteX39" fmla="*/ 735478 w 1813666"/>
                <a:gd name="connsiteY39" fmla="*/ 2368692 h 6183565"/>
                <a:gd name="connsiteX40" fmla="*/ 701656 w 1813666"/>
                <a:gd name="connsiteY40" fmla="*/ 2406681 h 6183565"/>
                <a:gd name="connsiteX41" fmla="*/ 705006 w 1813666"/>
                <a:gd name="connsiteY41" fmla="*/ 2423142 h 6183565"/>
                <a:gd name="connsiteX42" fmla="*/ 439453 w 1813666"/>
                <a:gd name="connsiteY42" fmla="*/ 2576527 h 6183565"/>
                <a:gd name="connsiteX43" fmla="*/ 400402 w 1813666"/>
                <a:gd name="connsiteY43" fmla="*/ 2554796 h 6183565"/>
                <a:gd name="connsiteX44" fmla="*/ 359759 w 1813666"/>
                <a:gd name="connsiteY44" fmla="*/ 2576322 h 6183565"/>
                <a:gd name="connsiteX45" fmla="*/ 355470 w 1813666"/>
                <a:gd name="connsiteY45" fmla="*/ 2584492 h 6183565"/>
                <a:gd name="connsiteX46" fmla="*/ 351793 w 1813666"/>
                <a:gd name="connsiteY46" fmla="*/ 2601648 h 6183565"/>
                <a:gd name="connsiteX47" fmla="*/ 396236 w 1813666"/>
                <a:gd name="connsiteY47" fmla="*/ 2649889 h 6183565"/>
                <a:gd name="connsiteX48" fmla="*/ 396318 w 1813666"/>
                <a:gd name="connsiteY48" fmla="*/ 2956862 h 6183565"/>
                <a:gd name="connsiteX49" fmla="*/ 361515 w 1813666"/>
                <a:gd name="connsiteY49" fmla="*/ 2994973 h 6183565"/>
                <a:gd name="connsiteX50" fmla="*/ 364660 w 1813666"/>
                <a:gd name="connsiteY50" fmla="*/ 3010822 h 6183565"/>
                <a:gd name="connsiteX51" fmla="*/ 99761 w 1813666"/>
                <a:gd name="connsiteY51" fmla="*/ 3163880 h 6183565"/>
                <a:gd name="connsiteX52" fmla="*/ 62263 w 1813666"/>
                <a:gd name="connsiteY52" fmla="*/ 3144191 h 6183565"/>
                <a:gd name="connsiteX53" fmla="*/ 13695 w 1813666"/>
                <a:gd name="connsiteY53" fmla="*/ 3190962 h 6183565"/>
                <a:gd name="connsiteX54" fmla="*/ 57198 w 1813666"/>
                <a:gd name="connsiteY54" fmla="*/ 3239162 h 6183565"/>
                <a:gd name="connsiteX55" fmla="*/ 66388 w 1813666"/>
                <a:gd name="connsiteY55" fmla="*/ 3239040 h 6183565"/>
                <a:gd name="connsiteX56" fmla="*/ 109075 w 1813666"/>
                <a:gd name="connsiteY56" fmla="*/ 3192677 h 6183565"/>
                <a:gd name="connsiteX57" fmla="*/ 104540 w 1813666"/>
                <a:gd name="connsiteY57" fmla="*/ 3171845 h 6183565"/>
                <a:gd name="connsiteX58" fmla="*/ 369358 w 1813666"/>
                <a:gd name="connsiteY58" fmla="*/ 3018788 h 6183565"/>
                <a:gd name="connsiteX59" fmla="*/ 400076 w 1813666"/>
                <a:gd name="connsiteY59" fmla="*/ 3034841 h 6183565"/>
                <a:gd name="connsiteX60" fmla="*/ 432060 w 1813666"/>
                <a:gd name="connsiteY60" fmla="*/ 3019196 h 6183565"/>
                <a:gd name="connsiteX61" fmla="*/ 698266 w 1813666"/>
                <a:gd name="connsiteY61" fmla="*/ 3172703 h 6183565"/>
                <a:gd name="connsiteX62" fmla="*/ 694753 w 1813666"/>
                <a:gd name="connsiteY62" fmla="*/ 3189532 h 6183565"/>
                <a:gd name="connsiteX63" fmla="*/ 735723 w 1813666"/>
                <a:gd name="connsiteY63" fmla="*/ 3237406 h 6183565"/>
                <a:gd name="connsiteX64" fmla="*/ 735846 w 1813666"/>
                <a:gd name="connsiteY64" fmla="*/ 3533227 h 6183565"/>
                <a:gd name="connsiteX65" fmla="*/ 687482 w 1813666"/>
                <a:gd name="connsiteY65" fmla="*/ 3585267 h 6183565"/>
                <a:gd name="connsiteX66" fmla="*/ 691240 w 1813666"/>
                <a:gd name="connsiteY66" fmla="*/ 3605855 h 6183565"/>
                <a:gd name="connsiteX67" fmla="*/ 435082 w 1813666"/>
                <a:gd name="connsiteY67" fmla="*/ 3753888 h 6183565"/>
                <a:gd name="connsiteX68" fmla="*/ 404242 w 1813666"/>
                <a:gd name="connsiteY68" fmla="*/ 3737630 h 6183565"/>
                <a:gd name="connsiteX69" fmla="*/ 370624 w 1813666"/>
                <a:gd name="connsiteY69" fmla="*/ 3755726 h 6183565"/>
                <a:gd name="connsiteX70" fmla="*/ 366621 w 1813666"/>
                <a:gd name="connsiteY70" fmla="*/ 3764100 h 6183565"/>
                <a:gd name="connsiteX71" fmla="*/ 364293 w 1813666"/>
                <a:gd name="connsiteY71" fmla="*/ 3776150 h 6183565"/>
                <a:gd name="connsiteX72" fmla="*/ 396603 w 1813666"/>
                <a:gd name="connsiteY72" fmla="*/ 3815364 h 6183565"/>
                <a:gd name="connsiteX73" fmla="*/ 396726 w 1813666"/>
                <a:gd name="connsiteY73" fmla="*/ 4117435 h 6183565"/>
                <a:gd name="connsiteX74" fmla="*/ 352038 w 1813666"/>
                <a:gd name="connsiteY74" fmla="*/ 4169066 h 6183565"/>
                <a:gd name="connsiteX75" fmla="*/ 404365 w 1813666"/>
                <a:gd name="connsiteY75" fmla="*/ 4223272 h 6183565"/>
                <a:gd name="connsiteX76" fmla="*/ 447051 w 1813666"/>
                <a:gd name="connsiteY76" fmla="*/ 4202971 h 6183565"/>
                <a:gd name="connsiteX77" fmla="*/ 690096 w 1813666"/>
                <a:gd name="connsiteY77" fmla="*/ 4343242 h 6183565"/>
                <a:gd name="connsiteX78" fmla="*/ 685399 w 1813666"/>
                <a:gd name="connsiteY78" fmla="*/ 4364197 h 6183565"/>
                <a:gd name="connsiteX79" fmla="*/ 736091 w 1813666"/>
                <a:gd name="connsiteY79" fmla="*/ 4418321 h 6183565"/>
                <a:gd name="connsiteX80" fmla="*/ 736173 w 1813666"/>
                <a:gd name="connsiteY80" fmla="*/ 4717205 h 6183565"/>
                <a:gd name="connsiteX81" fmla="*/ 701697 w 1813666"/>
                <a:gd name="connsiteY81" fmla="*/ 4757359 h 6183565"/>
                <a:gd name="connsiteX82" fmla="*/ 704434 w 1813666"/>
                <a:gd name="connsiteY82" fmla="*/ 4772759 h 6183565"/>
                <a:gd name="connsiteX83" fmla="*/ 453668 w 1813666"/>
                <a:gd name="connsiteY83" fmla="*/ 4917565 h 6183565"/>
                <a:gd name="connsiteX84" fmla="*/ 406162 w 1813666"/>
                <a:gd name="connsiteY84" fmla="*/ 4892525 h 6183565"/>
                <a:gd name="connsiteX85" fmla="*/ 345053 w 1813666"/>
                <a:gd name="connsiteY85" fmla="*/ 4951469 h 6183565"/>
                <a:gd name="connsiteX86" fmla="*/ 396971 w 1813666"/>
                <a:gd name="connsiteY86" fmla="*/ 5012005 h 6183565"/>
                <a:gd name="connsiteX87" fmla="*/ 406162 w 1813666"/>
                <a:gd name="connsiteY87" fmla="*/ 5012495 h 6183565"/>
                <a:gd name="connsiteX88" fmla="*/ 465065 w 1813666"/>
                <a:gd name="connsiteY88" fmla="*/ 4953633 h 6183565"/>
                <a:gd name="connsiteX89" fmla="*/ 458570 w 1813666"/>
                <a:gd name="connsiteY89" fmla="*/ 4925408 h 6183565"/>
                <a:gd name="connsiteX90" fmla="*/ 708600 w 1813666"/>
                <a:gd name="connsiteY90" fmla="*/ 4780969 h 6183565"/>
                <a:gd name="connsiteX91" fmla="*/ 742504 w 1813666"/>
                <a:gd name="connsiteY91" fmla="*/ 4799678 h 6183565"/>
                <a:gd name="connsiteX92" fmla="*/ 776000 w 1813666"/>
                <a:gd name="connsiteY92" fmla="*/ 4783379 h 6183565"/>
                <a:gd name="connsiteX93" fmla="*/ 1030891 w 1813666"/>
                <a:gd name="connsiteY93" fmla="*/ 4930391 h 6183565"/>
                <a:gd name="connsiteX94" fmla="*/ 1026847 w 1813666"/>
                <a:gd name="connsiteY94" fmla="*/ 4949753 h 6183565"/>
                <a:gd name="connsiteX95" fmla="*/ 1075497 w 1813666"/>
                <a:gd name="connsiteY95" fmla="*/ 5003754 h 6183565"/>
                <a:gd name="connsiteX96" fmla="*/ 1075579 w 1813666"/>
                <a:gd name="connsiteY96" fmla="*/ 5291365 h 6183565"/>
                <a:gd name="connsiteX97" fmla="*/ 1024396 w 1813666"/>
                <a:gd name="connsiteY97" fmla="*/ 5343527 h 6183565"/>
                <a:gd name="connsiteX98" fmla="*/ 1029992 w 1813666"/>
                <a:gd name="connsiteY98" fmla="*/ 5368240 h 6183565"/>
                <a:gd name="connsiteX99" fmla="*/ 771751 w 1813666"/>
                <a:gd name="connsiteY99" fmla="*/ 5517499 h 6183565"/>
                <a:gd name="connsiteX100" fmla="*/ 741320 w 1813666"/>
                <a:gd name="connsiteY100" fmla="*/ 5501691 h 6183565"/>
                <a:gd name="connsiteX101" fmla="*/ 709581 w 1813666"/>
                <a:gd name="connsiteY101" fmla="*/ 5517090 h 6183565"/>
                <a:gd name="connsiteX102" fmla="*/ 704761 w 1813666"/>
                <a:gd name="connsiteY102" fmla="*/ 5524933 h 6183565"/>
                <a:gd name="connsiteX103" fmla="*/ 701370 w 1813666"/>
                <a:gd name="connsiteY103" fmla="*/ 5540251 h 6183565"/>
                <a:gd name="connsiteX104" fmla="*/ 736377 w 1813666"/>
                <a:gd name="connsiteY104" fmla="*/ 5579751 h 6183565"/>
                <a:gd name="connsiteX105" fmla="*/ 736418 w 1813666"/>
                <a:gd name="connsiteY105" fmla="*/ 5881985 h 6183565"/>
                <a:gd name="connsiteX106" fmla="*/ 688503 w 1813666"/>
                <a:gd name="connsiteY106" fmla="*/ 5933985 h 6183565"/>
                <a:gd name="connsiteX107" fmla="*/ 693732 w 1813666"/>
                <a:gd name="connsiteY107" fmla="*/ 5957881 h 6183565"/>
                <a:gd name="connsiteX108" fmla="*/ 448440 w 1813666"/>
                <a:gd name="connsiteY108" fmla="*/ 6100849 h 6183565"/>
                <a:gd name="connsiteX109" fmla="*/ 405182 w 1813666"/>
                <a:gd name="connsiteY109" fmla="*/ 6077198 h 6183565"/>
                <a:gd name="connsiteX110" fmla="*/ 350976 w 1813666"/>
                <a:gd name="connsiteY110" fmla="*/ 6129483 h 6183565"/>
                <a:gd name="connsiteX111" fmla="*/ 399218 w 1813666"/>
                <a:gd name="connsiteY111" fmla="*/ 6183443 h 6183565"/>
                <a:gd name="connsiteX112" fmla="*/ 408490 w 1813666"/>
                <a:gd name="connsiteY112" fmla="*/ 6183566 h 6183565"/>
                <a:gd name="connsiteX113" fmla="*/ 457549 w 1813666"/>
                <a:gd name="connsiteY113" fmla="*/ 6131403 h 6183565"/>
                <a:gd name="connsiteX114" fmla="*/ 452933 w 1813666"/>
                <a:gd name="connsiteY114" fmla="*/ 6108978 h 6183565"/>
                <a:gd name="connsiteX115" fmla="*/ 698470 w 1813666"/>
                <a:gd name="connsiteY115" fmla="*/ 5965887 h 6183565"/>
                <a:gd name="connsiteX116" fmla="*/ 740829 w 1813666"/>
                <a:gd name="connsiteY116" fmla="*/ 5988272 h 6183565"/>
                <a:gd name="connsiteX117" fmla="*/ 785640 w 1813666"/>
                <a:gd name="connsiteY117" fmla="*/ 5965233 h 6183565"/>
                <a:gd name="connsiteX118" fmla="*/ 958917 w 1813666"/>
                <a:gd name="connsiteY118" fmla="*/ 6064412 h 6183565"/>
                <a:gd name="connsiteX119" fmla="*/ 1040654 w 1813666"/>
                <a:gd name="connsiteY119" fmla="*/ 6111592 h 6183565"/>
                <a:gd name="connsiteX120" fmla="*/ 1037182 w 1813666"/>
                <a:gd name="connsiteY120" fmla="*/ 6128053 h 6183565"/>
                <a:gd name="connsiteX121" fmla="*/ 1077825 w 1813666"/>
                <a:gd name="connsiteY121" fmla="*/ 6173926 h 6183565"/>
                <a:gd name="connsiteX122" fmla="*/ 1087016 w 1813666"/>
                <a:gd name="connsiteY122" fmla="*/ 6174007 h 6183565"/>
                <a:gd name="connsiteX123" fmla="*/ 1128313 w 1813666"/>
                <a:gd name="connsiteY123" fmla="*/ 6129646 h 6183565"/>
                <a:gd name="connsiteX124" fmla="*/ 1123779 w 1813666"/>
                <a:gd name="connsiteY124" fmla="*/ 6109427 h 6183565"/>
                <a:gd name="connsiteX125" fmla="*/ 1390435 w 1813666"/>
                <a:gd name="connsiteY125" fmla="*/ 5955389 h 6183565"/>
                <a:gd name="connsiteX126" fmla="*/ 1421479 w 1813666"/>
                <a:gd name="connsiteY126" fmla="*/ 5971892 h 6183565"/>
                <a:gd name="connsiteX127" fmla="*/ 1453136 w 1813666"/>
                <a:gd name="connsiteY127" fmla="*/ 5956492 h 6183565"/>
                <a:gd name="connsiteX128" fmla="*/ 1457997 w 1813666"/>
                <a:gd name="connsiteY128" fmla="*/ 5948690 h 6183565"/>
                <a:gd name="connsiteX129" fmla="*/ 1461429 w 1813666"/>
                <a:gd name="connsiteY129" fmla="*/ 5933413 h 6183565"/>
                <a:gd name="connsiteX130" fmla="*/ 1424216 w 1813666"/>
                <a:gd name="connsiteY130" fmla="*/ 5893586 h 6183565"/>
                <a:gd name="connsiteX131" fmla="*/ 1424134 w 1813666"/>
                <a:gd name="connsiteY131" fmla="*/ 5585511 h 6183565"/>
                <a:gd name="connsiteX132" fmla="*/ 1464329 w 1813666"/>
                <a:gd name="connsiteY132" fmla="*/ 5541313 h 6183565"/>
                <a:gd name="connsiteX133" fmla="*/ 1459876 w 1813666"/>
                <a:gd name="connsiteY133" fmla="*/ 5521257 h 6183565"/>
                <a:gd name="connsiteX134" fmla="*/ 1455220 w 1813666"/>
                <a:gd name="connsiteY134" fmla="*/ 5513373 h 6183565"/>
                <a:gd name="connsiteX135" fmla="*/ 1419641 w 1813666"/>
                <a:gd name="connsiteY135" fmla="*/ 5494869 h 6183565"/>
                <a:gd name="connsiteX136" fmla="*/ 1381571 w 1813666"/>
                <a:gd name="connsiteY136" fmla="*/ 5514272 h 6183565"/>
                <a:gd name="connsiteX137" fmla="*/ 1126108 w 1813666"/>
                <a:gd name="connsiteY137" fmla="*/ 5366892 h 6183565"/>
                <a:gd name="connsiteX138" fmla="*/ 1131009 w 1813666"/>
                <a:gd name="connsiteY138" fmla="*/ 5345652 h 6183565"/>
                <a:gd name="connsiteX139" fmla="*/ 1084933 w 1813666"/>
                <a:gd name="connsiteY139" fmla="*/ 5291936 h 6183565"/>
                <a:gd name="connsiteX140" fmla="*/ 1084851 w 1813666"/>
                <a:gd name="connsiteY140" fmla="*/ 5003917 h 6183565"/>
                <a:gd name="connsiteX141" fmla="*/ 1133419 w 1813666"/>
                <a:gd name="connsiteY141" fmla="*/ 4951836 h 6183565"/>
                <a:gd name="connsiteX142" fmla="*/ 1129375 w 1813666"/>
                <a:gd name="connsiteY142" fmla="*/ 4930555 h 6183565"/>
                <a:gd name="connsiteX143" fmla="*/ 1381775 w 1813666"/>
                <a:gd name="connsiteY143" fmla="*/ 4784727 h 6183565"/>
                <a:gd name="connsiteX144" fmla="*/ 1417558 w 1813666"/>
                <a:gd name="connsiteY144" fmla="*/ 4803517 h 6183565"/>
                <a:gd name="connsiteX145" fmla="*/ 1455506 w 1813666"/>
                <a:gd name="connsiteY145" fmla="*/ 4784360 h 6183565"/>
                <a:gd name="connsiteX146" fmla="*/ 1710887 w 1813666"/>
                <a:gd name="connsiteY146" fmla="*/ 4931657 h 6183565"/>
                <a:gd name="connsiteX147" fmla="*/ 1707129 w 1813666"/>
                <a:gd name="connsiteY147" fmla="*/ 4950161 h 6183565"/>
                <a:gd name="connsiteX148" fmla="*/ 1754104 w 1813666"/>
                <a:gd name="connsiteY148" fmla="*/ 5004081 h 6183565"/>
                <a:gd name="connsiteX149" fmla="*/ 1763377 w 1813666"/>
                <a:gd name="connsiteY149" fmla="*/ 5004326 h 6183565"/>
                <a:gd name="connsiteX150" fmla="*/ 1813661 w 1813666"/>
                <a:gd name="connsiteY150" fmla="*/ 4952163 h 6183565"/>
                <a:gd name="connsiteX151" fmla="*/ 1809249 w 1813666"/>
                <a:gd name="connsiteY151" fmla="*/ 4930105 h 6183565"/>
                <a:gd name="connsiteX152" fmla="*/ 1804306 w 1813666"/>
                <a:gd name="connsiteY152" fmla="*/ 4921200 h 6183565"/>
                <a:gd name="connsiteX153" fmla="*/ 1761375 w 1813666"/>
                <a:gd name="connsiteY153" fmla="*/ 4897958 h 6183565"/>
                <a:gd name="connsiteX154" fmla="*/ 1715013 w 1813666"/>
                <a:gd name="connsiteY154" fmla="*/ 4923406 h 6183565"/>
                <a:gd name="connsiteX155" fmla="*/ 1460122 w 1813666"/>
                <a:gd name="connsiteY155" fmla="*/ 4776313 h 6183565"/>
                <a:gd name="connsiteX156" fmla="*/ 1464043 w 1813666"/>
                <a:gd name="connsiteY156" fmla="*/ 4758789 h 6183565"/>
                <a:gd name="connsiteX157" fmla="*/ 1423971 w 1813666"/>
                <a:gd name="connsiteY157" fmla="*/ 4712917 h 6183565"/>
                <a:gd name="connsiteX158" fmla="*/ 1423889 w 1813666"/>
                <a:gd name="connsiteY158" fmla="*/ 4404433 h 6183565"/>
                <a:gd name="connsiteX159" fmla="*/ 1458488 w 1813666"/>
                <a:gd name="connsiteY159" fmla="*/ 4366362 h 6183565"/>
                <a:gd name="connsiteX160" fmla="*/ 1455506 w 1813666"/>
                <a:gd name="connsiteY160" fmla="*/ 4350758 h 6183565"/>
                <a:gd name="connsiteX161" fmla="*/ 1450890 w 1813666"/>
                <a:gd name="connsiteY161" fmla="*/ 4342752 h 6183565"/>
                <a:gd name="connsiteX162" fmla="*/ 1419886 w 1813666"/>
                <a:gd name="connsiteY162" fmla="*/ 4326413 h 6183565"/>
                <a:gd name="connsiteX163" fmla="*/ 1387698 w 1813666"/>
                <a:gd name="connsiteY163" fmla="*/ 4342385 h 6183565"/>
                <a:gd name="connsiteX164" fmla="*/ 1120838 w 1813666"/>
                <a:gd name="connsiteY164" fmla="*/ 4188428 h 6183565"/>
                <a:gd name="connsiteX165" fmla="*/ 1124065 w 1813666"/>
                <a:gd name="connsiteY165" fmla="*/ 4173192 h 6183565"/>
                <a:gd name="connsiteX166" fmla="*/ 1084483 w 1813666"/>
                <a:gd name="connsiteY166" fmla="*/ 4131037 h 6183565"/>
                <a:gd name="connsiteX167" fmla="*/ 1084402 w 1813666"/>
                <a:gd name="connsiteY167" fmla="*/ 3817610 h 6183565"/>
                <a:gd name="connsiteX168" fmla="*/ 1117815 w 1813666"/>
                <a:gd name="connsiteY168" fmla="*/ 3779663 h 6183565"/>
                <a:gd name="connsiteX169" fmla="*/ 1079337 w 1813666"/>
                <a:gd name="connsiteY169" fmla="*/ 3739673 h 6183565"/>
                <a:gd name="connsiteX170" fmla="*/ 1047312 w 1813666"/>
                <a:gd name="connsiteY170" fmla="*/ 3755522 h 6183565"/>
                <a:gd name="connsiteX171" fmla="*/ 789806 w 1813666"/>
                <a:gd name="connsiteY171" fmla="*/ 3606876 h 6183565"/>
                <a:gd name="connsiteX172" fmla="*/ 793973 w 1813666"/>
                <a:gd name="connsiteY172" fmla="*/ 3587309 h 6183565"/>
                <a:gd name="connsiteX173" fmla="*/ 744996 w 1813666"/>
                <a:gd name="connsiteY173" fmla="*/ 3533349 h 6183565"/>
                <a:gd name="connsiteX174" fmla="*/ 744955 w 1813666"/>
                <a:gd name="connsiteY174" fmla="*/ 3237937 h 6183565"/>
                <a:gd name="connsiteX175" fmla="*/ 790051 w 1813666"/>
                <a:gd name="connsiteY175" fmla="*/ 3191411 h 6183565"/>
                <a:gd name="connsiteX176" fmla="*/ 785680 w 1813666"/>
                <a:gd name="connsiteY176" fmla="*/ 3170906 h 6183565"/>
                <a:gd name="connsiteX177" fmla="*/ 1046536 w 1813666"/>
                <a:gd name="connsiteY177" fmla="*/ 3020176 h 6183565"/>
                <a:gd name="connsiteX178" fmla="*/ 1077131 w 1813666"/>
                <a:gd name="connsiteY178" fmla="*/ 3036066 h 6183565"/>
                <a:gd name="connsiteX179" fmla="*/ 1110259 w 1813666"/>
                <a:gd name="connsiteY179" fmla="*/ 3018910 h 6183565"/>
                <a:gd name="connsiteX180" fmla="*/ 1381612 w 1813666"/>
                <a:gd name="connsiteY180" fmla="*/ 3175562 h 6183565"/>
                <a:gd name="connsiteX181" fmla="*/ 1379038 w 1813666"/>
                <a:gd name="connsiteY181" fmla="*/ 3188266 h 6183565"/>
                <a:gd name="connsiteX182" fmla="*/ 1417517 w 1813666"/>
                <a:gd name="connsiteY182" fmla="*/ 3228256 h 6183565"/>
                <a:gd name="connsiteX183" fmla="*/ 1457507 w 1813666"/>
                <a:gd name="connsiteY183" fmla="*/ 3189777 h 6183565"/>
                <a:gd name="connsiteX184" fmla="*/ 1455138 w 1813666"/>
                <a:gd name="connsiteY184" fmla="*/ 3176052 h 6183565"/>
                <a:gd name="connsiteX185" fmla="*/ 1451094 w 1813666"/>
                <a:gd name="connsiteY185" fmla="*/ 3167637 h 6183565"/>
                <a:gd name="connsiteX186" fmla="*/ 1418988 w 1813666"/>
                <a:gd name="connsiteY186" fmla="*/ 3149828 h 6183565"/>
                <a:gd name="connsiteX187" fmla="*/ 1385737 w 1813666"/>
                <a:gd name="connsiteY187" fmla="*/ 3167229 h 6183565"/>
                <a:gd name="connsiteX188" fmla="*/ 1114384 w 1813666"/>
                <a:gd name="connsiteY188" fmla="*/ 3010659 h 6183565"/>
                <a:gd name="connsiteX189" fmla="*/ 1117080 w 1813666"/>
                <a:gd name="connsiteY189" fmla="*/ 2997546 h 6183565"/>
                <a:gd name="connsiteX190" fmla="*/ 1084075 w 1813666"/>
                <a:gd name="connsiteY190" fmla="*/ 2958333 h 6183565"/>
                <a:gd name="connsiteX191" fmla="*/ 1083993 w 1813666"/>
                <a:gd name="connsiteY191" fmla="*/ 2655445 h 6183565"/>
                <a:gd name="connsiteX192" fmla="*/ 1131336 w 1813666"/>
                <a:gd name="connsiteY192" fmla="*/ 2603568 h 6183565"/>
                <a:gd name="connsiteX193" fmla="*/ 1127088 w 1813666"/>
                <a:gd name="connsiteY193" fmla="*/ 2581837 h 6183565"/>
                <a:gd name="connsiteX194" fmla="*/ 1379896 w 1813666"/>
                <a:gd name="connsiteY194" fmla="*/ 2435765 h 6183565"/>
                <a:gd name="connsiteX195" fmla="*/ 1417762 w 1813666"/>
                <a:gd name="connsiteY195" fmla="*/ 2456025 h 6183565"/>
                <a:gd name="connsiteX196" fmla="*/ 1457507 w 1813666"/>
                <a:gd name="connsiteY196" fmla="*/ 2435887 h 6183565"/>
                <a:gd name="connsiteX197" fmla="*/ 1462123 w 1813666"/>
                <a:gd name="connsiteY197" fmla="*/ 2427922 h 6183565"/>
                <a:gd name="connsiteX198" fmla="*/ 1466330 w 1813666"/>
                <a:gd name="connsiteY198" fmla="*/ 2409214 h 6183565"/>
                <a:gd name="connsiteX199" fmla="*/ 1419559 w 1813666"/>
                <a:gd name="connsiteY199" fmla="*/ 2360645 h 6183565"/>
                <a:gd name="connsiteX200" fmla="*/ 1370991 w 1813666"/>
                <a:gd name="connsiteY200" fmla="*/ 2407498 h 6183565"/>
                <a:gd name="connsiteX201" fmla="*/ 1375280 w 1813666"/>
                <a:gd name="connsiteY201" fmla="*/ 2427799 h 6183565"/>
                <a:gd name="connsiteX202" fmla="*/ 1122840 w 1813666"/>
                <a:gd name="connsiteY202" fmla="*/ 2573668 h 6183565"/>
                <a:gd name="connsiteX203" fmla="*/ 1079051 w 1813666"/>
                <a:gd name="connsiteY203" fmla="*/ 2549363 h 6183565"/>
                <a:gd name="connsiteX204" fmla="*/ 1034077 w 1813666"/>
                <a:gd name="connsiteY204" fmla="*/ 2572605 h 6183565"/>
                <a:gd name="connsiteX205" fmla="*/ 776367 w 1813666"/>
                <a:gd name="connsiteY205" fmla="*/ 2423960 h 6183565"/>
                <a:gd name="connsiteX206" fmla="*/ 780043 w 1813666"/>
                <a:gd name="connsiteY206" fmla="*/ 2408274 h 6183565"/>
                <a:gd name="connsiteX207" fmla="*/ 744669 w 1813666"/>
                <a:gd name="connsiteY207" fmla="*/ 2368610 h 6183565"/>
                <a:gd name="connsiteX208" fmla="*/ 744547 w 1813666"/>
                <a:gd name="connsiteY208" fmla="*/ 2063068 h 6183565"/>
                <a:gd name="connsiteX209" fmla="*/ 787192 w 1813666"/>
                <a:gd name="connsiteY209" fmla="*/ 2016705 h 6183565"/>
                <a:gd name="connsiteX210" fmla="*/ 783597 w 1813666"/>
                <a:gd name="connsiteY210" fmla="*/ 1997752 h 6183565"/>
                <a:gd name="connsiteX211" fmla="*/ 1040245 w 1813666"/>
                <a:gd name="connsiteY211" fmla="*/ 1849515 h 6183565"/>
                <a:gd name="connsiteX212" fmla="*/ 1076028 w 1813666"/>
                <a:gd name="connsiteY212" fmla="*/ 1867161 h 6183565"/>
                <a:gd name="connsiteX213" fmla="*/ 1124596 w 1813666"/>
                <a:gd name="connsiteY213" fmla="*/ 1820349 h 6183565"/>
                <a:gd name="connsiteX214" fmla="*/ 1083667 w 1813666"/>
                <a:gd name="connsiteY214" fmla="*/ 1772557 h 6183565"/>
                <a:gd name="connsiteX215" fmla="*/ 1083585 w 1813666"/>
                <a:gd name="connsiteY215" fmla="*/ 1482659 h 6183565"/>
                <a:gd name="connsiteX216" fmla="*/ 1131663 w 1813666"/>
                <a:gd name="connsiteY216" fmla="*/ 1430659 h 6183565"/>
                <a:gd name="connsiteX217" fmla="*/ 1127129 w 1813666"/>
                <a:gd name="connsiteY217" fmla="*/ 1408275 h 6183565"/>
                <a:gd name="connsiteX218" fmla="*/ 1387453 w 1813666"/>
                <a:gd name="connsiteY218" fmla="*/ 1257832 h 6183565"/>
                <a:gd name="connsiteX219" fmla="*/ 1417149 w 1813666"/>
                <a:gd name="connsiteY219" fmla="*/ 1272537 h 6183565"/>
                <a:gd name="connsiteX220" fmla="*/ 1448398 w 1813666"/>
                <a:gd name="connsiteY220" fmla="*/ 1257546 h 6183565"/>
                <a:gd name="connsiteX221" fmla="*/ 1453382 w 1813666"/>
                <a:gd name="connsiteY221" fmla="*/ 1249744 h 6183565"/>
                <a:gd name="connsiteX222" fmla="*/ 1457058 w 1813666"/>
                <a:gd name="connsiteY222" fmla="*/ 1234058 h 6183565"/>
                <a:gd name="connsiteX223" fmla="*/ 1422786 w 1813666"/>
                <a:gd name="connsiteY223" fmla="*/ 1194558 h 6183565"/>
                <a:gd name="connsiteX224" fmla="*/ 1413514 w 1813666"/>
                <a:gd name="connsiteY224" fmla="*/ 1194476 h 6183565"/>
                <a:gd name="connsiteX225" fmla="*/ 1378548 w 1813666"/>
                <a:gd name="connsiteY225" fmla="*/ 1232588 h 6183565"/>
                <a:gd name="connsiteX226" fmla="*/ 1382469 w 1813666"/>
                <a:gd name="connsiteY226" fmla="*/ 1250071 h 6183565"/>
                <a:gd name="connsiteX227" fmla="*/ 1122635 w 1813666"/>
                <a:gd name="connsiteY227" fmla="*/ 1400105 h 6183565"/>
                <a:gd name="connsiteX228" fmla="*/ 1079377 w 1813666"/>
                <a:gd name="connsiteY228" fmla="*/ 1376413 h 6183565"/>
                <a:gd name="connsiteX229" fmla="*/ 1034731 w 1813666"/>
                <a:gd name="connsiteY229" fmla="*/ 1399166 h 6183565"/>
                <a:gd name="connsiteX230" fmla="*/ 779349 w 1813666"/>
                <a:gd name="connsiteY230" fmla="*/ 1251868 h 6183565"/>
                <a:gd name="connsiteX231" fmla="*/ 785272 w 1813666"/>
                <a:gd name="connsiteY231" fmla="*/ 1230178 h 6183565"/>
                <a:gd name="connsiteX232" fmla="*/ 744179 w 1813666"/>
                <a:gd name="connsiteY232" fmla="*/ 1182304 h 6183565"/>
                <a:gd name="connsiteX233" fmla="*/ 744056 w 1813666"/>
                <a:gd name="connsiteY233" fmla="*/ 896327 h 6183565"/>
                <a:gd name="connsiteX234" fmla="*/ 792298 w 1813666"/>
                <a:gd name="connsiteY234" fmla="*/ 844328 h 6183565"/>
                <a:gd name="connsiteX235" fmla="*/ 787641 w 1813666"/>
                <a:gd name="connsiteY235" fmla="*/ 821861 h 6183565"/>
                <a:gd name="connsiteX236" fmla="*/ 1047312 w 1813666"/>
                <a:gd name="connsiteY236" fmla="*/ 671786 h 6183565"/>
                <a:gd name="connsiteX237" fmla="*/ 1077866 w 1813666"/>
                <a:gd name="connsiteY237" fmla="*/ 687635 h 6183565"/>
                <a:gd name="connsiteX238" fmla="*/ 1110585 w 1813666"/>
                <a:gd name="connsiteY238" fmla="*/ 671010 h 6183565"/>
                <a:gd name="connsiteX239" fmla="*/ 1114915 w 1813666"/>
                <a:gd name="connsiteY239" fmla="*/ 662881 h 6183565"/>
                <a:gd name="connsiteX240" fmla="*/ 1117815 w 1813666"/>
                <a:gd name="connsiteY240" fmla="*/ 649115 h 6183565"/>
                <a:gd name="connsiteX241" fmla="*/ 1083217 w 1813666"/>
                <a:gd name="connsiteY241" fmla="*/ 609615 h 6183565"/>
                <a:gd name="connsiteX242" fmla="*/ 1083095 w 1813666"/>
                <a:gd name="connsiteY242" fmla="*/ 303541 h 6183565"/>
                <a:gd name="connsiteX243" fmla="*/ 1126067 w 1813666"/>
                <a:gd name="connsiteY243" fmla="*/ 257220 h 6183565"/>
                <a:gd name="connsiteX244" fmla="*/ 1079296 w 1813666"/>
                <a:gd name="connsiteY244" fmla="*/ 208692 h 6183565"/>
                <a:gd name="connsiteX245" fmla="*/ 1039510 w 1813666"/>
                <a:gd name="connsiteY245" fmla="*/ 228790 h 6183565"/>
                <a:gd name="connsiteX246" fmla="*/ 791767 w 1813666"/>
                <a:gd name="connsiteY246" fmla="*/ 85822 h 6183565"/>
                <a:gd name="connsiteX247" fmla="*/ 797241 w 1813666"/>
                <a:gd name="connsiteY247" fmla="*/ 61966 h 6183565"/>
                <a:gd name="connsiteX248" fmla="*/ 743770 w 1813666"/>
                <a:gd name="connsiteY248" fmla="*/ 1225 h 6183565"/>
                <a:gd name="connsiteX249" fmla="*/ 734702 w 1813666"/>
                <a:gd name="connsiteY249" fmla="*/ 776 h 6183565"/>
                <a:gd name="connsiteX250" fmla="*/ 58995 w 1813666"/>
                <a:gd name="connsiteY250" fmla="*/ 110616 h 6183565"/>
                <a:gd name="connsiteX251" fmla="*/ 9201 w 1813666"/>
                <a:gd name="connsiteY251" fmla="*/ 58944 h 6183565"/>
                <a:gd name="connsiteX252" fmla="*/ 60874 w 1813666"/>
                <a:gd name="connsiteY252" fmla="*/ 9068 h 6183565"/>
                <a:gd name="connsiteX253" fmla="*/ 110708 w 1813666"/>
                <a:gd name="connsiteY253" fmla="*/ 60782 h 6183565"/>
                <a:gd name="connsiteX254" fmla="*/ 58995 w 1813666"/>
                <a:gd name="connsiteY254" fmla="*/ 110616 h 6183565"/>
                <a:gd name="connsiteX255" fmla="*/ 99802 w 1813666"/>
                <a:gd name="connsiteY255" fmla="*/ 3192677 h 6183565"/>
                <a:gd name="connsiteX256" fmla="*/ 60670 w 1813666"/>
                <a:gd name="connsiteY256" fmla="*/ 3230421 h 6183565"/>
                <a:gd name="connsiteX257" fmla="*/ 22885 w 1813666"/>
                <a:gd name="connsiteY257" fmla="*/ 3191248 h 6183565"/>
                <a:gd name="connsiteX258" fmla="*/ 62018 w 1813666"/>
                <a:gd name="connsiteY258" fmla="*/ 3153463 h 6183565"/>
                <a:gd name="connsiteX259" fmla="*/ 99802 w 1813666"/>
                <a:gd name="connsiteY259" fmla="*/ 3192677 h 6183565"/>
                <a:gd name="connsiteX260" fmla="*/ 455874 w 1813666"/>
                <a:gd name="connsiteY260" fmla="*/ 4953511 h 6183565"/>
                <a:gd name="connsiteX261" fmla="*/ 404160 w 1813666"/>
                <a:gd name="connsiteY261" fmla="*/ 5003386 h 6183565"/>
                <a:gd name="connsiteX262" fmla="*/ 354326 w 1813666"/>
                <a:gd name="connsiteY262" fmla="*/ 4951714 h 6183565"/>
                <a:gd name="connsiteX263" fmla="*/ 406039 w 1813666"/>
                <a:gd name="connsiteY263" fmla="*/ 4901879 h 6183565"/>
                <a:gd name="connsiteX264" fmla="*/ 455874 w 1813666"/>
                <a:gd name="connsiteY264" fmla="*/ 4953511 h 6183565"/>
                <a:gd name="connsiteX265" fmla="*/ 448276 w 1813666"/>
                <a:gd name="connsiteY265" fmla="*/ 6131280 h 6183565"/>
                <a:gd name="connsiteX266" fmla="*/ 403425 w 1813666"/>
                <a:gd name="connsiteY266" fmla="*/ 6174497 h 6183565"/>
                <a:gd name="connsiteX267" fmla="*/ 360249 w 1813666"/>
                <a:gd name="connsiteY267" fmla="*/ 6129646 h 6183565"/>
                <a:gd name="connsiteX268" fmla="*/ 405018 w 1813666"/>
                <a:gd name="connsiteY268" fmla="*/ 6086429 h 6183565"/>
                <a:gd name="connsiteX269" fmla="*/ 448276 w 1813666"/>
                <a:gd name="connsiteY269" fmla="*/ 6131280 h 6183565"/>
                <a:gd name="connsiteX270" fmla="*/ 710561 w 1813666"/>
                <a:gd name="connsiteY270" fmla="*/ 5540455 h 6183565"/>
                <a:gd name="connsiteX271" fmla="*/ 741115 w 1813666"/>
                <a:gd name="connsiteY271" fmla="*/ 5510963 h 6183565"/>
                <a:gd name="connsiteX272" fmla="*/ 770526 w 1813666"/>
                <a:gd name="connsiteY272" fmla="*/ 5541558 h 6183565"/>
                <a:gd name="connsiteX273" fmla="*/ 740012 w 1813666"/>
                <a:gd name="connsiteY273" fmla="*/ 5570969 h 6183565"/>
                <a:gd name="connsiteX274" fmla="*/ 710561 w 1813666"/>
                <a:gd name="connsiteY274" fmla="*/ 5540455 h 6183565"/>
                <a:gd name="connsiteX275" fmla="*/ 740952 w 1813666"/>
                <a:gd name="connsiteY275" fmla="*/ 5979040 h 6183565"/>
                <a:gd name="connsiteX276" fmla="*/ 697735 w 1813666"/>
                <a:gd name="connsiteY276" fmla="*/ 5934230 h 6183565"/>
                <a:gd name="connsiteX277" fmla="*/ 742586 w 1813666"/>
                <a:gd name="connsiteY277" fmla="*/ 5891013 h 6183565"/>
                <a:gd name="connsiteX278" fmla="*/ 785721 w 1813666"/>
                <a:gd name="connsiteY278" fmla="*/ 5935864 h 6183565"/>
                <a:gd name="connsiteX279" fmla="*/ 740952 w 1813666"/>
                <a:gd name="connsiteY279" fmla="*/ 5979040 h 6183565"/>
                <a:gd name="connsiteX280" fmla="*/ 1119041 w 1813666"/>
                <a:gd name="connsiteY280" fmla="*/ 6129402 h 6183565"/>
                <a:gd name="connsiteX281" fmla="*/ 1082073 w 1813666"/>
                <a:gd name="connsiteY281" fmla="*/ 6165103 h 6183565"/>
                <a:gd name="connsiteX282" fmla="*/ 1046372 w 1813666"/>
                <a:gd name="connsiteY282" fmla="*/ 6128135 h 6183565"/>
                <a:gd name="connsiteX283" fmla="*/ 1083421 w 1813666"/>
                <a:gd name="connsiteY283" fmla="*/ 6092516 h 6183565"/>
                <a:gd name="connsiteX284" fmla="*/ 1119041 w 1813666"/>
                <a:gd name="connsiteY284" fmla="*/ 6129402 h 6183565"/>
                <a:gd name="connsiteX285" fmla="*/ 1452156 w 1813666"/>
                <a:gd name="connsiteY285" fmla="*/ 5933209 h 6183565"/>
                <a:gd name="connsiteX286" fmla="*/ 1421643 w 1813666"/>
                <a:gd name="connsiteY286" fmla="*/ 5962578 h 6183565"/>
                <a:gd name="connsiteX287" fmla="*/ 1392232 w 1813666"/>
                <a:gd name="connsiteY287" fmla="*/ 5932024 h 6183565"/>
                <a:gd name="connsiteX288" fmla="*/ 1422786 w 1813666"/>
                <a:gd name="connsiteY288" fmla="*/ 5902614 h 6183565"/>
                <a:gd name="connsiteX289" fmla="*/ 1452156 w 1813666"/>
                <a:gd name="connsiteY289" fmla="*/ 5933209 h 6183565"/>
                <a:gd name="connsiteX290" fmla="*/ 1419396 w 1813666"/>
                <a:gd name="connsiteY290" fmla="*/ 5503978 h 6183565"/>
                <a:gd name="connsiteX291" fmla="*/ 1455016 w 1813666"/>
                <a:gd name="connsiteY291" fmla="*/ 5540986 h 6183565"/>
                <a:gd name="connsiteX292" fmla="*/ 1418048 w 1813666"/>
                <a:gd name="connsiteY292" fmla="*/ 5576688 h 6183565"/>
                <a:gd name="connsiteX293" fmla="*/ 1382347 w 1813666"/>
                <a:gd name="connsiteY293" fmla="*/ 5539680 h 6183565"/>
                <a:gd name="connsiteX294" fmla="*/ 1419396 w 1813666"/>
                <a:gd name="connsiteY294" fmla="*/ 5503978 h 6183565"/>
                <a:gd name="connsiteX295" fmla="*/ 1376955 w 1813666"/>
                <a:gd name="connsiteY295" fmla="*/ 5522237 h 6183565"/>
                <a:gd name="connsiteX296" fmla="*/ 1373156 w 1813666"/>
                <a:gd name="connsiteY296" fmla="*/ 5539557 h 6183565"/>
                <a:gd name="connsiteX297" fmla="*/ 1414127 w 1813666"/>
                <a:gd name="connsiteY297" fmla="*/ 5585470 h 6183565"/>
                <a:gd name="connsiteX298" fmla="*/ 1414249 w 1813666"/>
                <a:gd name="connsiteY298" fmla="*/ 5894240 h 6183565"/>
                <a:gd name="connsiteX299" fmla="*/ 1382960 w 1813666"/>
                <a:gd name="connsiteY299" fmla="*/ 5931861 h 6183565"/>
                <a:gd name="connsiteX300" fmla="*/ 1385860 w 1813666"/>
                <a:gd name="connsiteY300" fmla="*/ 5947301 h 6183565"/>
                <a:gd name="connsiteX301" fmla="*/ 1119041 w 1813666"/>
                <a:gd name="connsiteY301" fmla="*/ 6101502 h 6183565"/>
                <a:gd name="connsiteX302" fmla="*/ 1083585 w 1813666"/>
                <a:gd name="connsiteY302" fmla="*/ 6083243 h 6183565"/>
                <a:gd name="connsiteX303" fmla="*/ 1045310 w 1813666"/>
                <a:gd name="connsiteY303" fmla="*/ 6102850 h 6183565"/>
                <a:gd name="connsiteX304" fmla="*/ 790541 w 1813666"/>
                <a:gd name="connsiteY304" fmla="*/ 5956492 h 6183565"/>
                <a:gd name="connsiteX305" fmla="*/ 795035 w 1813666"/>
                <a:gd name="connsiteY305" fmla="*/ 5936027 h 6183565"/>
                <a:gd name="connsiteX306" fmla="*/ 745731 w 1813666"/>
                <a:gd name="connsiteY306" fmla="*/ 5882067 h 6183565"/>
                <a:gd name="connsiteX307" fmla="*/ 745650 w 1813666"/>
                <a:gd name="connsiteY307" fmla="*/ 5579833 h 6183565"/>
                <a:gd name="connsiteX308" fmla="*/ 779839 w 1813666"/>
                <a:gd name="connsiteY308" fmla="*/ 5541763 h 6183565"/>
                <a:gd name="connsiteX309" fmla="*/ 776857 w 1813666"/>
                <a:gd name="connsiteY309" fmla="*/ 5526281 h 6183565"/>
                <a:gd name="connsiteX310" fmla="*/ 1035466 w 1813666"/>
                <a:gd name="connsiteY310" fmla="*/ 5376900 h 6183565"/>
                <a:gd name="connsiteX311" fmla="*/ 1076763 w 1813666"/>
                <a:gd name="connsiteY311" fmla="*/ 5397896 h 6183565"/>
                <a:gd name="connsiteX312" fmla="*/ 1121573 w 1813666"/>
                <a:gd name="connsiteY312" fmla="*/ 5374898 h 6183565"/>
                <a:gd name="connsiteX313" fmla="*/ 1376955 w 1813666"/>
                <a:gd name="connsiteY313" fmla="*/ 5522237 h 6183565"/>
                <a:gd name="connsiteX314" fmla="*/ 1121655 w 1813666"/>
                <a:gd name="connsiteY314" fmla="*/ 5345365 h 6183565"/>
                <a:gd name="connsiteX315" fmla="*/ 1076845 w 1813666"/>
                <a:gd name="connsiteY315" fmla="*/ 5388583 h 6183565"/>
                <a:gd name="connsiteX316" fmla="*/ 1033628 w 1813666"/>
                <a:gd name="connsiteY316" fmla="*/ 5343772 h 6183565"/>
                <a:gd name="connsiteX317" fmla="*/ 1078479 w 1813666"/>
                <a:gd name="connsiteY317" fmla="*/ 5300555 h 6183565"/>
                <a:gd name="connsiteX318" fmla="*/ 1121655 w 1813666"/>
                <a:gd name="connsiteY318" fmla="*/ 5345365 h 6183565"/>
                <a:gd name="connsiteX319" fmla="*/ 1761130 w 1813666"/>
                <a:gd name="connsiteY319" fmla="*/ 4907026 h 6183565"/>
                <a:gd name="connsiteX320" fmla="*/ 1804347 w 1813666"/>
                <a:gd name="connsiteY320" fmla="*/ 4951877 h 6183565"/>
                <a:gd name="connsiteX321" fmla="*/ 1759496 w 1813666"/>
                <a:gd name="connsiteY321" fmla="*/ 4995053 h 6183565"/>
                <a:gd name="connsiteX322" fmla="*/ 1716279 w 1813666"/>
                <a:gd name="connsiteY322" fmla="*/ 4950243 h 6183565"/>
                <a:gd name="connsiteX323" fmla="*/ 1761130 w 1813666"/>
                <a:gd name="connsiteY323" fmla="*/ 4907026 h 6183565"/>
                <a:gd name="connsiteX324" fmla="*/ 373524 w 1813666"/>
                <a:gd name="connsiteY324" fmla="*/ 3776436 h 6183565"/>
                <a:gd name="connsiteX325" fmla="*/ 404038 w 1813666"/>
                <a:gd name="connsiteY325" fmla="*/ 3746944 h 6183565"/>
                <a:gd name="connsiteX326" fmla="*/ 433489 w 1813666"/>
                <a:gd name="connsiteY326" fmla="*/ 3777498 h 6183565"/>
                <a:gd name="connsiteX327" fmla="*/ 402935 w 1813666"/>
                <a:gd name="connsiteY327" fmla="*/ 3806990 h 6183565"/>
                <a:gd name="connsiteX328" fmla="*/ 373524 w 1813666"/>
                <a:gd name="connsiteY328" fmla="*/ 3776436 h 6183565"/>
                <a:gd name="connsiteX329" fmla="*/ 404528 w 1813666"/>
                <a:gd name="connsiteY329" fmla="*/ 4214122 h 6183565"/>
                <a:gd name="connsiteX330" fmla="*/ 361270 w 1813666"/>
                <a:gd name="connsiteY330" fmla="*/ 4169352 h 6183565"/>
                <a:gd name="connsiteX331" fmla="*/ 406080 w 1813666"/>
                <a:gd name="connsiteY331" fmla="*/ 4126135 h 6183565"/>
                <a:gd name="connsiteX332" fmla="*/ 449297 w 1813666"/>
                <a:gd name="connsiteY332" fmla="*/ 4170904 h 6183565"/>
                <a:gd name="connsiteX333" fmla="*/ 404528 w 1813666"/>
                <a:gd name="connsiteY333" fmla="*/ 4214122 h 6183565"/>
                <a:gd name="connsiteX334" fmla="*/ 694671 w 1813666"/>
                <a:gd name="connsiteY334" fmla="*/ 4364524 h 6183565"/>
                <a:gd name="connsiteX335" fmla="*/ 739441 w 1813666"/>
                <a:gd name="connsiteY335" fmla="*/ 4321307 h 6183565"/>
                <a:gd name="connsiteX336" fmla="*/ 782617 w 1813666"/>
                <a:gd name="connsiteY336" fmla="*/ 4366117 h 6183565"/>
                <a:gd name="connsiteX337" fmla="*/ 737848 w 1813666"/>
                <a:gd name="connsiteY337" fmla="*/ 4409334 h 6183565"/>
                <a:gd name="connsiteX338" fmla="*/ 694671 w 1813666"/>
                <a:gd name="connsiteY338" fmla="*/ 4364524 h 6183565"/>
                <a:gd name="connsiteX339" fmla="*/ 742668 w 1813666"/>
                <a:gd name="connsiteY339" fmla="*/ 4790528 h 6183565"/>
                <a:gd name="connsiteX340" fmla="*/ 710929 w 1813666"/>
                <a:gd name="connsiteY340" fmla="*/ 4757645 h 6183565"/>
                <a:gd name="connsiteX341" fmla="*/ 743811 w 1813666"/>
                <a:gd name="connsiteY341" fmla="*/ 4725947 h 6183565"/>
                <a:gd name="connsiteX342" fmla="*/ 775509 w 1813666"/>
                <a:gd name="connsiteY342" fmla="*/ 4758830 h 6183565"/>
                <a:gd name="connsiteX343" fmla="*/ 742668 w 1813666"/>
                <a:gd name="connsiteY343" fmla="*/ 4790528 h 6183565"/>
                <a:gd name="connsiteX344" fmla="*/ 1124147 w 1813666"/>
                <a:gd name="connsiteY344" fmla="*/ 4951632 h 6183565"/>
                <a:gd name="connsiteX345" fmla="*/ 1079337 w 1813666"/>
                <a:gd name="connsiteY345" fmla="*/ 4994849 h 6183565"/>
                <a:gd name="connsiteX346" fmla="*/ 1036079 w 1813666"/>
                <a:gd name="connsiteY346" fmla="*/ 4950039 h 6183565"/>
                <a:gd name="connsiteX347" fmla="*/ 1080889 w 1813666"/>
                <a:gd name="connsiteY347" fmla="*/ 4906740 h 6183565"/>
                <a:gd name="connsiteX348" fmla="*/ 1124147 w 1813666"/>
                <a:gd name="connsiteY348" fmla="*/ 4951632 h 6183565"/>
                <a:gd name="connsiteX349" fmla="*/ 1454730 w 1813666"/>
                <a:gd name="connsiteY349" fmla="*/ 4758544 h 6183565"/>
                <a:gd name="connsiteX350" fmla="*/ 1417721 w 1813666"/>
                <a:gd name="connsiteY350" fmla="*/ 4794204 h 6183565"/>
                <a:gd name="connsiteX351" fmla="*/ 1382061 w 1813666"/>
                <a:gd name="connsiteY351" fmla="*/ 4757236 h 6183565"/>
                <a:gd name="connsiteX352" fmla="*/ 1419069 w 1813666"/>
                <a:gd name="connsiteY352" fmla="*/ 4721576 h 6183565"/>
                <a:gd name="connsiteX353" fmla="*/ 1454730 w 1813666"/>
                <a:gd name="connsiteY353" fmla="*/ 4758544 h 6183565"/>
                <a:gd name="connsiteX354" fmla="*/ 1419723 w 1813666"/>
                <a:gd name="connsiteY354" fmla="*/ 4335563 h 6183565"/>
                <a:gd name="connsiteX355" fmla="*/ 1449174 w 1813666"/>
                <a:gd name="connsiteY355" fmla="*/ 4366117 h 6183565"/>
                <a:gd name="connsiteX356" fmla="*/ 1418620 w 1813666"/>
                <a:gd name="connsiteY356" fmla="*/ 4395568 h 6183565"/>
                <a:gd name="connsiteX357" fmla="*/ 1389168 w 1813666"/>
                <a:gd name="connsiteY357" fmla="*/ 4365014 h 6183565"/>
                <a:gd name="connsiteX358" fmla="*/ 1419723 w 1813666"/>
                <a:gd name="connsiteY358" fmla="*/ 4335563 h 6183565"/>
                <a:gd name="connsiteX359" fmla="*/ 1383123 w 1813666"/>
                <a:gd name="connsiteY359" fmla="*/ 4350268 h 6183565"/>
                <a:gd name="connsiteX360" fmla="*/ 1379978 w 1813666"/>
                <a:gd name="connsiteY360" fmla="*/ 4364851 h 6183565"/>
                <a:gd name="connsiteX361" fmla="*/ 1414658 w 1813666"/>
                <a:gd name="connsiteY361" fmla="*/ 4404310 h 6183565"/>
                <a:gd name="connsiteX362" fmla="*/ 1414739 w 1813666"/>
                <a:gd name="connsiteY362" fmla="*/ 4700662 h 6183565"/>
                <a:gd name="connsiteX363" fmla="*/ 1414739 w 1813666"/>
                <a:gd name="connsiteY363" fmla="*/ 4712630 h 6183565"/>
                <a:gd name="connsiteX364" fmla="*/ 1372870 w 1813666"/>
                <a:gd name="connsiteY364" fmla="*/ 4757032 h 6183565"/>
                <a:gd name="connsiteX365" fmla="*/ 1377037 w 1813666"/>
                <a:gd name="connsiteY365" fmla="*/ 4776680 h 6183565"/>
                <a:gd name="connsiteX366" fmla="*/ 1125046 w 1813666"/>
                <a:gd name="connsiteY366" fmla="*/ 4922303 h 6183565"/>
                <a:gd name="connsiteX367" fmla="*/ 1081134 w 1813666"/>
                <a:gd name="connsiteY367" fmla="*/ 4897549 h 6183565"/>
                <a:gd name="connsiteX368" fmla="*/ 1035548 w 1813666"/>
                <a:gd name="connsiteY368" fmla="*/ 4921813 h 6183565"/>
                <a:gd name="connsiteX369" fmla="*/ 781228 w 1813666"/>
                <a:gd name="connsiteY369" fmla="*/ 4775046 h 6183565"/>
                <a:gd name="connsiteX370" fmla="*/ 784741 w 1813666"/>
                <a:gd name="connsiteY370" fmla="*/ 4758911 h 6183565"/>
                <a:gd name="connsiteX371" fmla="*/ 745404 w 1813666"/>
                <a:gd name="connsiteY371" fmla="*/ 4716879 h 6183565"/>
                <a:gd name="connsiteX372" fmla="*/ 745323 w 1813666"/>
                <a:gd name="connsiteY372" fmla="*/ 4418035 h 6183565"/>
                <a:gd name="connsiteX373" fmla="*/ 791889 w 1813666"/>
                <a:gd name="connsiteY373" fmla="*/ 4366281 h 6183565"/>
                <a:gd name="connsiteX374" fmla="*/ 787968 w 1813666"/>
                <a:gd name="connsiteY374" fmla="*/ 4345203 h 6183565"/>
                <a:gd name="connsiteX375" fmla="*/ 1047843 w 1813666"/>
                <a:gd name="connsiteY375" fmla="*/ 4195087 h 6183565"/>
                <a:gd name="connsiteX376" fmla="*/ 1081828 w 1813666"/>
                <a:gd name="connsiteY376" fmla="*/ 4213918 h 6183565"/>
                <a:gd name="connsiteX377" fmla="*/ 1116345 w 1813666"/>
                <a:gd name="connsiteY377" fmla="*/ 4196394 h 6183565"/>
                <a:gd name="connsiteX378" fmla="*/ 1383123 w 1813666"/>
                <a:gd name="connsiteY378" fmla="*/ 4350268 h 6183565"/>
                <a:gd name="connsiteX379" fmla="*/ 1114874 w 1813666"/>
                <a:gd name="connsiteY379" fmla="*/ 4172947 h 6183565"/>
                <a:gd name="connsiteX380" fmla="*/ 1081951 w 1813666"/>
                <a:gd name="connsiteY380" fmla="*/ 4204645 h 6183565"/>
                <a:gd name="connsiteX381" fmla="*/ 1050294 w 1813666"/>
                <a:gd name="connsiteY381" fmla="*/ 4171763 h 6183565"/>
                <a:gd name="connsiteX382" fmla="*/ 1083217 w 1813666"/>
                <a:gd name="connsiteY382" fmla="*/ 4140065 h 6183565"/>
                <a:gd name="connsiteX383" fmla="*/ 1114874 w 1813666"/>
                <a:gd name="connsiteY383" fmla="*/ 4172947 h 6183565"/>
                <a:gd name="connsiteX384" fmla="*/ 1079173 w 1813666"/>
                <a:gd name="connsiteY384" fmla="*/ 3748863 h 6183565"/>
                <a:gd name="connsiteX385" fmla="*/ 1108665 w 1813666"/>
                <a:gd name="connsiteY385" fmla="*/ 3779418 h 6183565"/>
                <a:gd name="connsiteX386" fmla="*/ 1078111 w 1813666"/>
                <a:gd name="connsiteY386" fmla="*/ 3808910 h 6183565"/>
                <a:gd name="connsiteX387" fmla="*/ 1048701 w 1813666"/>
                <a:gd name="connsiteY387" fmla="*/ 3778356 h 6183565"/>
                <a:gd name="connsiteX388" fmla="*/ 1079173 w 1813666"/>
                <a:gd name="connsiteY388" fmla="*/ 3748863 h 6183565"/>
                <a:gd name="connsiteX389" fmla="*/ 1042614 w 1813666"/>
                <a:gd name="connsiteY389" fmla="*/ 3763365 h 6183565"/>
                <a:gd name="connsiteX390" fmla="*/ 1039428 w 1813666"/>
                <a:gd name="connsiteY390" fmla="*/ 3778192 h 6183565"/>
                <a:gd name="connsiteX391" fmla="*/ 1075170 w 1813666"/>
                <a:gd name="connsiteY391" fmla="*/ 3817815 h 6183565"/>
                <a:gd name="connsiteX392" fmla="*/ 1075293 w 1813666"/>
                <a:gd name="connsiteY392" fmla="*/ 4131487 h 6183565"/>
                <a:gd name="connsiteX393" fmla="*/ 1041021 w 1813666"/>
                <a:gd name="connsiteY393" fmla="*/ 4171599 h 6183565"/>
                <a:gd name="connsiteX394" fmla="*/ 1043431 w 1813666"/>
                <a:gd name="connsiteY394" fmla="*/ 4185814 h 6183565"/>
                <a:gd name="connsiteX395" fmla="*/ 783230 w 1813666"/>
                <a:gd name="connsiteY395" fmla="*/ 4336176 h 6183565"/>
                <a:gd name="connsiteX396" fmla="*/ 739645 w 1813666"/>
                <a:gd name="connsiteY396" fmla="*/ 4312075 h 6183565"/>
                <a:gd name="connsiteX397" fmla="*/ 694753 w 1813666"/>
                <a:gd name="connsiteY397" fmla="*/ 4335359 h 6183565"/>
                <a:gd name="connsiteX398" fmla="*/ 452157 w 1813666"/>
                <a:gd name="connsiteY398" fmla="*/ 4195413 h 6183565"/>
                <a:gd name="connsiteX399" fmla="*/ 458611 w 1813666"/>
                <a:gd name="connsiteY399" fmla="*/ 4171109 h 6183565"/>
                <a:gd name="connsiteX400" fmla="*/ 406284 w 1813666"/>
                <a:gd name="connsiteY400" fmla="*/ 4116904 h 6183565"/>
                <a:gd name="connsiteX401" fmla="*/ 405958 w 1813666"/>
                <a:gd name="connsiteY401" fmla="*/ 4116904 h 6183565"/>
                <a:gd name="connsiteX402" fmla="*/ 405876 w 1813666"/>
                <a:gd name="connsiteY402" fmla="*/ 3815895 h 6183565"/>
                <a:gd name="connsiteX403" fmla="*/ 442762 w 1813666"/>
                <a:gd name="connsiteY403" fmla="*/ 3777661 h 6183565"/>
                <a:gd name="connsiteX404" fmla="*/ 440025 w 1813666"/>
                <a:gd name="connsiteY404" fmla="*/ 3762588 h 6183565"/>
                <a:gd name="connsiteX405" fmla="*/ 695856 w 1813666"/>
                <a:gd name="connsiteY405" fmla="*/ 3614801 h 6183565"/>
                <a:gd name="connsiteX406" fmla="*/ 739849 w 1813666"/>
                <a:gd name="connsiteY406" fmla="*/ 3639513 h 6183565"/>
                <a:gd name="connsiteX407" fmla="*/ 785558 w 1813666"/>
                <a:gd name="connsiteY407" fmla="*/ 3614964 h 6183565"/>
                <a:gd name="connsiteX408" fmla="*/ 1042614 w 1813666"/>
                <a:gd name="connsiteY408" fmla="*/ 3763365 h 6183565"/>
                <a:gd name="connsiteX409" fmla="*/ 784741 w 1813666"/>
                <a:gd name="connsiteY409" fmla="*/ 3587106 h 6183565"/>
                <a:gd name="connsiteX410" fmla="*/ 739972 w 1813666"/>
                <a:gd name="connsiteY410" fmla="*/ 3630282 h 6183565"/>
                <a:gd name="connsiteX411" fmla="*/ 696714 w 1813666"/>
                <a:gd name="connsiteY411" fmla="*/ 3585512 h 6183565"/>
                <a:gd name="connsiteX412" fmla="*/ 741565 w 1813666"/>
                <a:gd name="connsiteY412" fmla="*/ 3542295 h 6183565"/>
                <a:gd name="connsiteX413" fmla="*/ 784741 w 1813666"/>
                <a:gd name="connsiteY413" fmla="*/ 3587106 h 6183565"/>
                <a:gd name="connsiteX414" fmla="*/ 1418865 w 1813666"/>
                <a:gd name="connsiteY414" fmla="*/ 3158937 h 6183565"/>
                <a:gd name="connsiteX415" fmla="*/ 1448276 w 1813666"/>
                <a:gd name="connsiteY415" fmla="*/ 3189491 h 6183565"/>
                <a:gd name="connsiteX416" fmla="*/ 1417721 w 1813666"/>
                <a:gd name="connsiteY416" fmla="*/ 3218902 h 6183565"/>
                <a:gd name="connsiteX417" fmla="*/ 1388311 w 1813666"/>
                <a:gd name="connsiteY417" fmla="*/ 3188429 h 6183565"/>
                <a:gd name="connsiteX418" fmla="*/ 1418865 w 1813666"/>
                <a:gd name="connsiteY418" fmla="*/ 3158937 h 6183565"/>
                <a:gd name="connsiteX419" fmla="*/ 1380223 w 1813666"/>
                <a:gd name="connsiteY419" fmla="*/ 2407498 h 6183565"/>
                <a:gd name="connsiteX420" fmla="*/ 1419355 w 1813666"/>
                <a:gd name="connsiteY420" fmla="*/ 2369713 h 6183565"/>
                <a:gd name="connsiteX421" fmla="*/ 1457140 w 1813666"/>
                <a:gd name="connsiteY421" fmla="*/ 2408886 h 6183565"/>
                <a:gd name="connsiteX422" fmla="*/ 1417925 w 1813666"/>
                <a:gd name="connsiteY422" fmla="*/ 2446671 h 6183565"/>
                <a:gd name="connsiteX423" fmla="*/ 1380223 w 1813666"/>
                <a:gd name="connsiteY423" fmla="*/ 2407498 h 6183565"/>
                <a:gd name="connsiteX424" fmla="*/ 361066 w 1813666"/>
                <a:gd name="connsiteY424" fmla="*/ 2601771 h 6183565"/>
                <a:gd name="connsiteX425" fmla="*/ 400198 w 1813666"/>
                <a:gd name="connsiteY425" fmla="*/ 2564068 h 6183565"/>
                <a:gd name="connsiteX426" fmla="*/ 437983 w 1813666"/>
                <a:gd name="connsiteY426" fmla="*/ 2603241 h 6183565"/>
                <a:gd name="connsiteX427" fmla="*/ 398809 w 1813666"/>
                <a:gd name="connsiteY427" fmla="*/ 2640985 h 6183565"/>
                <a:gd name="connsiteX428" fmla="*/ 361066 w 1813666"/>
                <a:gd name="connsiteY428" fmla="*/ 2601771 h 6183565"/>
                <a:gd name="connsiteX429" fmla="*/ 400239 w 1813666"/>
                <a:gd name="connsiteY429" fmla="*/ 3025691 h 6183565"/>
                <a:gd name="connsiteX430" fmla="*/ 370828 w 1813666"/>
                <a:gd name="connsiteY430" fmla="*/ 2995177 h 6183565"/>
                <a:gd name="connsiteX431" fmla="*/ 401342 w 1813666"/>
                <a:gd name="connsiteY431" fmla="*/ 2965726 h 6183565"/>
                <a:gd name="connsiteX432" fmla="*/ 430834 w 1813666"/>
                <a:gd name="connsiteY432" fmla="*/ 2996280 h 6183565"/>
                <a:gd name="connsiteX433" fmla="*/ 400239 w 1813666"/>
                <a:gd name="connsiteY433" fmla="*/ 3025691 h 6183565"/>
                <a:gd name="connsiteX434" fmla="*/ 780860 w 1813666"/>
                <a:gd name="connsiteY434" fmla="*/ 3191166 h 6183565"/>
                <a:gd name="connsiteX435" fmla="*/ 741687 w 1813666"/>
                <a:gd name="connsiteY435" fmla="*/ 3228869 h 6183565"/>
                <a:gd name="connsiteX436" fmla="*/ 703903 w 1813666"/>
                <a:gd name="connsiteY436" fmla="*/ 3189736 h 6183565"/>
                <a:gd name="connsiteX437" fmla="*/ 742994 w 1813666"/>
                <a:gd name="connsiteY437" fmla="*/ 3151993 h 6183565"/>
                <a:gd name="connsiteX438" fmla="*/ 780860 w 1813666"/>
                <a:gd name="connsiteY438" fmla="*/ 3191166 h 6183565"/>
                <a:gd name="connsiteX439" fmla="*/ 1107889 w 1813666"/>
                <a:gd name="connsiteY439" fmla="*/ 2997302 h 6183565"/>
                <a:gd name="connsiteX440" fmla="*/ 1077376 w 1813666"/>
                <a:gd name="connsiteY440" fmla="*/ 3026712 h 6183565"/>
                <a:gd name="connsiteX441" fmla="*/ 1047925 w 1813666"/>
                <a:gd name="connsiteY441" fmla="*/ 2996199 h 6183565"/>
                <a:gd name="connsiteX442" fmla="*/ 1078479 w 1813666"/>
                <a:gd name="connsiteY442" fmla="*/ 2966747 h 6183565"/>
                <a:gd name="connsiteX443" fmla="*/ 1107889 w 1813666"/>
                <a:gd name="connsiteY443" fmla="*/ 2997302 h 6183565"/>
                <a:gd name="connsiteX444" fmla="*/ 1078887 w 1813666"/>
                <a:gd name="connsiteY444" fmla="*/ 2558431 h 6183565"/>
                <a:gd name="connsiteX445" fmla="*/ 1122105 w 1813666"/>
                <a:gd name="connsiteY445" fmla="*/ 2603282 h 6183565"/>
                <a:gd name="connsiteX446" fmla="*/ 1077294 w 1813666"/>
                <a:gd name="connsiteY446" fmla="*/ 2646458 h 6183565"/>
                <a:gd name="connsiteX447" fmla="*/ 1034036 w 1813666"/>
                <a:gd name="connsiteY447" fmla="*/ 2601689 h 6183565"/>
                <a:gd name="connsiteX448" fmla="*/ 1078887 w 1813666"/>
                <a:gd name="connsiteY448" fmla="*/ 2558431 h 6183565"/>
                <a:gd name="connsiteX449" fmla="*/ 1029625 w 1813666"/>
                <a:gd name="connsiteY449" fmla="*/ 2580571 h 6183565"/>
                <a:gd name="connsiteX450" fmla="*/ 1024886 w 1813666"/>
                <a:gd name="connsiteY450" fmla="*/ 2601485 h 6183565"/>
                <a:gd name="connsiteX451" fmla="*/ 1074762 w 1813666"/>
                <a:gd name="connsiteY451" fmla="*/ 2655527 h 6183565"/>
                <a:gd name="connsiteX452" fmla="*/ 1074843 w 1813666"/>
                <a:gd name="connsiteY452" fmla="*/ 2957801 h 6183565"/>
                <a:gd name="connsiteX453" fmla="*/ 1038652 w 1813666"/>
                <a:gd name="connsiteY453" fmla="*/ 2996035 h 6183565"/>
                <a:gd name="connsiteX454" fmla="*/ 1041920 w 1813666"/>
                <a:gd name="connsiteY454" fmla="*/ 3012089 h 6183565"/>
                <a:gd name="connsiteX455" fmla="*/ 781106 w 1813666"/>
                <a:gd name="connsiteY455" fmla="*/ 3162859 h 6183565"/>
                <a:gd name="connsiteX456" fmla="*/ 743280 w 1813666"/>
                <a:gd name="connsiteY456" fmla="*/ 3142802 h 6183565"/>
                <a:gd name="connsiteX457" fmla="*/ 702800 w 1813666"/>
                <a:gd name="connsiteY457" fmla="*/ 3164084 h 6183565"/>
                <a:gd name="connsiteX458" fmla="*/ 437002 w 1813666"/>
                <a:gd name="connsiteY458" fmla="*/ 3010700 h 6183565"/>
                <a:gd name="connsiteX459" fmla="*/ 440107 w 1813666"/>
                <a:gd name="connsiteY459" fmla="*/ 2996444 h 6183565"/>
                <a:gd name="connsiteX460" fmla="*/ 405590 w 1813666"/>
                <a:gd name="connsiteY460" fmla="*/ 2956944 h 6183565"/>
                <a:gd name="connsiteX461" fmla="*/ 405508 w 1813666"/>
                <a:gd name="connsiteY461" fmla="*/ 2649563 h 6183565"/>
                <a:gd name="connsiteX462" fmla="*/ 447214 w 1813666"/>
                <a:gd name="connsiteY462" fmla="*/ 2603323 h 6183565"/>
                <a:gd name="connsiteX463" fmla="*/ 444151 w 1813666"/>
                <a:gd name="connsiteY463" fmla="*/ 2585636 h 6183565"/>
                <a:gd name="connsiteX464" fmla="*/ 710439 w 1813666"/>
                <a:gd name="connsiteY464" fmla="*/ 2431802 h 6183565"/>
                <a:gd name="connsiteX465" fmla="*/ 740217 w 1813666"/>
                <a:gd name="connsiteY465" fmla="*/ 2446589 h 6183565"/>
                <a:gd name="connsiteX466" fmla="*/ 771547 w 1813666"/>
                <a:gd name="connsiteY466" fmla="*/ 2431598 h 6183565"/>
                <a:gd name="connsiteX467" fmla="*/ 1029625 w 1813666"/>
                <a:gd name="connsiteY467" fmla="*/ 2580571 h 6183565"/>
                <a:gd name="connsiteX468" fmla="*/ 770853 w 1813666"/>
                <a:gd name="connsiteY468" fmla="*/ 2407947 h 6183565"/>
                <a:gd name="connsiteX469" fmla="*/ 740339 w 1813666"/>
                <a:gd name="connsiteY469" fmla="*/ 2437358 h 6183565"/>
                <a:gd name="connsiteX470" fmla="*/ 710847 w 1813666"/>
                <a:gd name="connsiteY470" fmla="*/ 2406803 h 6183565"/>
                <a:gd name="connsiteX471" fmla="*/ 741401 w 1813666"/>
                <a:gd name="connsiteY471" fmla="*/ 2377352 h 6183565"/>
                <a:gd name="connsiteX472" fmla="*/ 770853 w 1813666"/>
                <a:gd name="connsiteY472" fmla="*/ 2407947 h 6183565"/>
                <a:gd name="connsiteX473" fmla="*/ 1387861 w 1813666"/>
                <a:gd name="connsiteY473" fmla="*/ 1232506 h 6183565"/>
                <a:gd name="connsiteX474" fmla="*/ 1418416 w 1813666"/>
                <a:gd name="connsiteY474" fmla="*/ 1203055 h 6183565"/>
                <a:gd name="connsiteX475" fmla="*/ 1447908 w 1813666"/>
                <a:gd name="connsiteY475" fmla="*/ 1233650 h 6183565"/>
                <a:gd name="connsiteX476" fmla="*/ 1417354 w 1813666"/>
                <a:gd name="connsiteY476" fmla="*/ 1263060 h 6183565"/>
                <a:gd name="connsiteX477" fmla="*/ 1387861 w 1813666"/>
                <a:gd name="connsiteY477" fmla="*/ 1232506 h 6183565"/>
                <a:gd name="connsiteX478" fmla="*/ 372136 w 1813666"/>
                <a:gd name="connsiteY478" fmla="*/ 1430578 h 6183565"/>
                <a:gd name="connsiteX479" fmla="*/ 402649 w 1813666"/>
                <a:gd name="connsiteY479" fmla="*/ 1401167 h 6183565"/>
                <a:gd name="connsiteX480" fmla="*/ 432060 w 1813666"/>
                <a:gd name="connsiteY480" fmla="*/ 1431681 h 6183565"/>
                <a:gd name="connsiteX481" fmla="*/ 401546 w 1813666"/>
                <a:gd name="connsiteY481" fmla="*/ 1461091 h 6183565"/>
                <a:gd name="connsiteX482" fmla="*/ 372136 w 1813666"/>
                <a:gd name="connsiteY482" fmla="*/ 1430578 h 6183565"/>
                <a:gd name="connsiteX483" fmla="*/ 400525 w 1813666"/>
                <a:gd name="connsiteY483" fmla="*/ 1870061 h 6183565"/>
                <a:gd name="connsiteX484" fmla="*/ 350731 w 1813666"/>
                <a:gd name="connsiteY484" fmla="*/ 1818348 h 6183565"/>
                <a:gd name="connsiteX485" fmla="*/ 402404 w 1813666"/>
                <a:gd name="connsiteY485" fmla="*/ 1768513 h 6183565"/>
                <a:gd name="connsiteX486" fmla="*/ 452198 w 1813666"/>
                <a:gd name="connsiteY486" fmla="*/ 1820226 h 6183565"/>
                <a:gd name="connsiteX487" fmla="*/ 400525 w 1813666"/>
                <a:gd name="connsiteY487" fmla="*/ 1870061 h 6183565"/>
                <a:gd name="connsiteX488" fmla="*/ 777960 w 1813666"/>
                <a:gd name="connsiteY488" fmla="*/ 2016419 h 6183565"/>
                <a:gd name="connsiteX489" fmla="*/ 738787 w 1813666"/>
                <a:gd name="connsiteY489" fmla="*/ 2054204 h 6183565"/>
                <a:gd name="connsiteX490" fmla="*/ 701043 w 1813666"/>
                <a:gd name="connsiteY490" fmla="*/ 2015030 h 6183565"/>
                <a:gd name="connsiteX491" fmla="*/ 740217 w 1813666"/>
                <a:gd name="connsiteY491" fmla="*/ 1977287 h 6183565"/>
                <a:gd name="connsiteX492" fmla="*/ 777960 w 1813666"/>
                <a:gd name="connsiteY492" fmla="*/ 2016419 h 6183565"/>
                <a:gd name="connsiteX493" fmla="*/ 1115446 w 1813666"/>
                <a:gd name="connsiteY493" fmla="*/ 1819981 h 6183565"/>
                <a:gd name="connsiteX494" fmla="*/ 1076273 w 1813666"/>
                <a:gd name="connsiteY494" fmla="*/ 1857766 h 6183565"/>
                <a:gd name="connsiteX495" fmla="*/ 1038489 w 1813666"/>
                <a:gd name="connsiteY495" fmla="*/ 1818552 h 6183565"/>
                <a:gd name="connsiteX496" fmla="*/ 1077662 w 1813666"/>
                <a:gd name="connsiteY496" fmla="*/ 1780849 h 6183565"/>
                <a:gd name="connsiteX497" fmla="*/ 1115446 w 1813666"/>
                <a:gd name="connsiteY497" fmla="*/ 1819981 h 6183565"/>
                <a:gd name="connsiteX498" fmla="*/ 1079337 w 1813666"/>
                <a:gd name="connsiteY498" fmla="*/ 1385400 h 6183565"/>
                <a:gd name="connsiteX499" fmla="*/ 1122513 w 1813666"/>
                <a:gd name="connsiteY499" fmla="*/ 1430292 h 6183565"/>
                <a:gd name="connsiteX500" fmla="*/ 1077703 w 1813666"/>
                <a:gd name="connsiteY500" fmla="*/ 1473468 h 6183565"/>
                <a:gd name="connsiteX501" fmla="*/ 1034486 w 1813666"/>
                <a:gd name="connsiteY501" fmla="*/ 1428699 h 6183565"/>
                <a:gd name="connsiteX502" fmla="*/ 1079337 w 1813666"/>
                <a:gd name="connsiteY502" fmla="*/ 1385400 h 6183565"/>
                <a:gd name="connsiteX503" fmla="*/ 1029992 w 1813666"/>
                <a:gd name="connsiteY503" fmla="*/ 1407539 h 6183565"/>
                <a:gd name="connsiteX504" fmla="*/ 1025295 w 1813666"/>
                <a:gd name="connsiteY504" fmla="*/ 1428494 h 6183565"/>
                <a:gd name="connsiteX505" fmla="*/ 1074435 w 1813666"/>
                <a:gd name="connsiteY505" fmla="*/ 1482455 h 6183565"/>
                <a:gd name="connsiteX506" fmla="*/ 1074557 w 1813666"/>
                <a:gd name="connsiteY506" fmla="*/ 1771863 h 6183565"/>
                <a:gd name="connsiteX507" fmla="*/ 1029339 w 1813666"/>
                <a:gd name="connsiteY507" fmla="*/ 1818429 h 6183565"/>
                <a:gd name="connsiteX508" fmla="*/ 1035180 w 1813666"/>
                <a:gd name="connsiteY508" fmla="*/ 1841672 h 6183565"/>
                <a:gd name="connsiteX509" fmla="*/ 779308 w 1813666"/>
                <a:gd name="connsiteY509" fmla="*/ 1989459 h 6183565"/>
                <a:gd name="connsiteX510" fmla="*/ 740421 w 1813666"/>
                <a:gd name="connsiteY510" fmla="*/ 1968014 h 6183565"/>
                <a:gd name="connsiteX511" fmla="*/ 700063 w 1813666"/>
                <a:gd name="connsiteY511" fmla="*/ 1989174 h 6183565"/>
                <a:gd name="connsiteX512" fmla="*/ 454403 w 1813666"/>
                <a:gd name="connsiteY512" fmla="*/ 1847431 h 6183565"/>
                <a:gd name="connsiteX513" fmla="*/ 461470 w 1813666"/>
                <a:gd name="connsiteY513" fmla="*/ 1820349 h 6183565"/>
                <a:gd name="connsiteX514" fmla="*/ 405222 w 1813666"/>
                <a:gd name="connsiteY514" fmla="*/ 1759445 h 6183565"/>
                <a:gd name="connsiteX515" fmla="*/ 405141 w 1813666"/>
                <a:gd name="connsiteY515" fmla="*/ 1470037 h 6183565"/>
                <a:gd name="connsiteX516" fmla="*/ 441373 w 1813666"/>
                <a:gd name="connsiteY516" fmla="*/ 1431844 h 6183565"/>
                <a:gd name="connsiteX517" fmla="*/ 437288 w 1813666"/>
                <a:gd name="connsiteY517" fmla="*/ 1414034 h 6183565"/>
                <a:gd name="connsiteX518" fmla="*/ 702432 w 1813666"/>
                <a:gd name="connsiteY518" fmla="*/ 1260895 h 6183565"/>
                <a:gd name="connsiteX519" fmla="*/ 736867 w 1813666"/>
                <a:gd name="connsiteY519" fmla="*/ 1276744 h 6183565"/>
                <a:gd name="connsiteX520" fmla="*/ 773957 w 1813666"/>
                <a:gd name="connsiteY520" fmla="*/ 1259752 h 6183565"/>
                <a:gd name="connsiteX521" fmla="*/ 1029992 w 1813666"/>
                <a:gd name="connsiteY521" fmla="*/ 1407539 h 6183565"/>
                <a:gd name="connsiteX522" fmla="*/ 776163 w 1813666"/>
                <a:gd name="connsiteY522" fmla="*/ 1229851 h 6183565"/>
                <a:gd name="connsiteX523" fmla="*/ 737031 w 1813666"/>
                <a:gd name="connsiteY523" fmla="*/ 1267635 h 6183565"/>
                <a:gd name="connsiteX524" fmla="*/ 699246 w 1813666"/>
                <a:gd name="connsiteY524" fmla="*/ 1228462 h 6183565"/>
                <a:gd name="connsiteX525" fmla="*/ 738379 w 1813666"/>
                <a:gd name="connsiteY525" fmla="*/ 1190759 h 6183565"/>
                <a:gd name="connsiteX526" fmla="*/ 776163 w 1813666"/>
                <a:gd name="connsiteY526" fmla="*/ 1229851 h 6183565"/>
                <a:gd name="connsiteX527" fmla="*/ 369971 w 1813666"/>
                <a:gd name="connsiteY527" fmla="*/ 254769 h 6183565"/>
                <a:gd name="connsiteX528" fmla="*/ 398115 w 1813666"/>
                <a:gd name="connsiteY528" fmla="*/ 227564 h 6183565"/>
                <a:gd name="connsiteX529" fmla="*/ 425279 w 1813666"/>
                <a:gd name="connsiteY529" fmla="*/ 255749 h 6183565"/>
                <a:gd name="connsiteX530" fmla="*/ 397094 w 1813666"/>
                <a:gd name="connsiteY530" fmla="*/ 282954 h 6183565"/>
                <a:gd name="connsiteX531" fmla="*/ 369971 w 1813666"/>
                <a:gd name="connsiteY531" fmla="*/ 254769 h 6183565"/>
                <a:gd name="connsiteX532" fmla="*/ 400280 w 1813666"/>
                <a:gd name="connsiteY532" fmla="*/ 681222 h 6183565"/>
                <a:gd name="connsiteX533" fmla="*/ 368541 w 1813666"/>
                <a:gd name="connsiteY533" fmla="*/ 648298 h 6183565"/>
                <a:gd name="connsiteX534" fmla="*/ 401424 w 1813666"/>
                <a:gd name="connsiteY534" fmla="*/ 616559 h 6183565"/>
                <a:gd name="connsiteX535" fmla="*/ 433122 w 1813666"/>
                <a:gd name="connsiteY535" fmla="*/ 649483 h 6183565"/>
                <a:gd name="connsiteX536" fmla="*/ 400280 w 1813666"/>
                <a:gd name="connsiteY536" fmla="*/ 681222 h 6183565"/>
                <a:gd name="connsiteX537" fmla="*/ 783148 w 1813666"/>
                <a:gd name="connsiteY537" fmla="*/ 844001 h 6183565"/>
                <a:gd name="connsiteX538" fmla="*/ 738379 w 1813666"/>
                <a:gd name="connsiteY538" fmla="*/ 887177 h 6183565"/>
                <a:gd name="connsiteX539" fmla="*/ 695161 w 1813666"/>
                <a:gd name="connsiteY539" fmla="*/ 842367 h 6183565"/>
                <a:gd name="connsiteX540" fmla="*/ 739972 w 1813666"/>
                <a:gd name="connsiteY540" fmla="*/ 799109 h 6183565"/>
                <a:gd name="connsiteX541" fmla="*/ 783148 w 1813666"/>
                <a:gd name="connsiteY541" fmla="*/ 844001 h 6183565"/>
                <a:gd name="connsiteX542" fmla="*/ 1108706 w 1813666"/>
                <a:gd name="connsiteY542" fmla="*/ 648707 h 6183565"/>
                <a:gd name="connsiteX543" fmla="*/ 1078193 w 1813666"/>
                <a:gd name="connsiteY543" fmla="*/ 678158 h 6183565"/>
                <a:gd name="connsiteX544" fmla="*/ 1048741 w 1813666"/>
                <a:gd name="connsiteY544" fmla="*/ 647645 h 6183565"/>
                <a:gd name="connsiteX545" fmla="*/ 1079296 w 1813666"/>
                <a:gd name="connsiteY545" fmla="*/ 618152 h 6183565"/>
                <a:gd name="connsiteX546" fmla="*/ 1108706 w 1813666"/>
                <a:gd name="connsiteY546" fmla="*/ 648707 h 6183565"/>
                <a:gd name="connsiteX547" fmla="*/ 1079296 w 1813666"/>
                <a:gd name="connsiteY547" fmla="*/ 217679 h 6183565"/>
                <a:gd name="connsiteX548" fmla="*/ 1117039 w 1813666"/>
                <a:gd name="connsiteY548" fmla="*/ 256852 h 6183565"/>
                <a:gd name="connsiteX549" fmla="*/ 1077866 w 1813666"/>
                <a:gd name="connsiteY549" fmla="*/ 294596 h 6183565"/>
                <a:gd name="connsiteX550" fmla="*/ 1040082 w 1813666"/>
                <a:gd name="connsiteY550" fmla="*/ 255422 h 6183565"/>
                <a:gd name="connsiteX551" fmla="*/ 1079296 w 1813666"/>
                <a:gd name="connsiteY551" fmla="*/ 217679 h 6183565"/>
                <a:gd name="connsiteX552" fmla="*/ 1035057 w 1813666"/>
                <a:gd name="connsiteY552" fmla="*/ 236551 h 6183565"/>
                <a:gd name="connsiteX553" fmla="*/ 1030850 w 1813666"/>
                <a:gd name="connsiteY553" fmla="*/ 255259 h 6183565"/>
                <a:gd name="connsiteX554" fmla="*/ 1074067 w 1813666"/>
                <a:gd name="connsiteY554" fmla="*/ 303378 h 6183565"/>
                <a:gd name="connsiteX555" fmla="*/ 1074149 w 1813666"/>
                <a:gd name="connsiteY555" fmla="*/ 609329 h 6183565"/>
                <a:gd name="connsiteX556" fmla="*/ 1039469 w 1813666"/>
                <a:gd name="connsiteY556" fmla="*/ 647399 h 6183565"/>
                <a:gd name="connsiteX557" fmla="*/ 1042288 w 1813666"/>
                <a:gd name="connsiteY557" fmla="*/ 662677 h 6183565"/>
                <a:gd name="connsiteX558" fmla="*/ 782699 w 1813666"/>
                <a:gd name="connsiteY558" fmla="*/ 812630 h 6183565"/>
                <a:gd name="connsiteX559" fmla="*/ 740135 w 1813666"/>
                <a:gd name="connsiteY559" fmla="*/ 789877 h 6183565"/>
                <a:gd name="connsiteX560" fmla="*/ 695161 w 1813666"/>
                <a:gd name="connsiteY560" fmla="*/ 813120 h 6183565"/>
                <a:gd name="connsiteX561" fmla="*/ 438922 w 1813666"/>
                <a:gd name="connsiteY561" fmla="*/ 665332 h 6183565"/>
                <a:gd name="connsiteX562" fmla="*/ 442312 w 1813666"/>
                <a:gd name="connsiteY562" fmla="*/ 649646 h 6183565"/>
                <a:gd name="connsiteX563" fmla="*/ 404732 w 1813666"/>
                <a:gd name="connsiteY563" fmla="*/ 607695 h 6183565"/>
                <a:gd name="connsiteX564" fmla="*/ 404651 w 1813666"/>
                <a:gd name="connsiteY564" fmla="*/ 291450 h 6183565"/>
                <a:gd name="connsiteX565" fmla="*/ 434510 w 1813666"/>
                <a:gd name="connsiteY565" fmla="*/ 255913 h 6183565"/>
                <a:gd name="connsiteX566" fmla="*/ 432345 w 1813666"/>
                <a:gd name="connsiteY566" fmla="*/ 243250 h 6183565"/>
                <a:gd name="connsiteX567" fmla="*/ 688503 w 1813666"/>
                <a:gd name="connsiteY567" fmla="*/ 95298 h 6183565"/>
                <a:gd name="connsiteX568" fmla="*/ 736295 w 1813666"/>
                <a:gd name="connsiteY568" fmla="*/ 120624 h 6183565"/>
                <a:gd name="connsiteX569" fmla="*/ 787314 w 1813666"/>
                <a:gd name="connsiteY569" fmla="*/ 93664 h 6183565"/>
                <a:gd name="connsiteX570" fmla="*/ 1035057 w 1813666"/>
                <a:gd name="connsiteY570" fmla="*/ 236551 h 6183565"/>
                <a:gd name="connsiteX571" fmla="*/ 788213 w 1813666"/>
                <a:gd name="connsiteY571" fmla="*/ 61558 h 6183565"/>
                <a:gd name="connsiteX572" fmla="*/ 736540 w 1813666"/>
                <a:gd name="connsiteY572" fmla="*/ 111392 h 6183565"/>
                <a:gd name="connsiteX573" fmla="*/ 686706 w 1813666"/>
                <a:gd name="connsiteY573" fmla="*/ 59720 h 6183565"/>
                <a:gd name="connsiteX574" fmla="*/ 738379 w 1813666"/>
                <a:gd name="connsiteY574" fmla="*/ 9845 h 6183565"/>
                <a:gd name="connsiteX575" fmla="*/ 788213 w 1813666"/>
                <a:gd name="connsiteY575" fmla="*/ 61558 h 61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</a:cxnLst>
              <a:rect l="l" t="t" r="r" b="b"/>
              <a:pathLst>
                <a:path w="1813666" h="6183565">
                  <a:moveTo>
                    <a:pt x="734702" y="776"/>
                  </a:moveTo>
                  <a:cubicBezTo>
                    <a:pt x="703413" y="2165"/>
                    <a:pt x="678046" y="27777"/>
                    <a:pt x="677474" y="59516"/>
                  </a:cubicBezTo>
                  <a:cubicBezTo>
                    <a:pt x="677311" y="69237"/>
                    <a:pt x="679476" y="78469"/>
                    <a:pt x="683479" y="86720"/>
                  </a:cubicBezTo>
                  <a:lnTo>
                    <a:pt x="427934" y="234345"/>
                  </a:lnTo>
                  <a:cubicBezTo>
                    <a:pt x="421398" y="224909"/>
                    <a:pt x="410655" y="218578"/>
                    <a:pt x="398319" y="218332"/>
                  </a:cubicBezTo>
                  <a:cubicBezTo>
                    <a:pt x="386351" y="218128"/>
                    <a:pt x="375771" y="223724"/>
                    <a:pt x="368827" y="232425"/>
                  </a:cubicBezTo>
                  <a:lnTo>
                    <a:pt x="114140" y="85454"/>
                  </a:lnTo>
                  <a:cubicBezTo>
                    <a:pt x="117653" y="77938"/>
                    <a:pt x="119818" y="69646"/>
                    <a:pt x="119981" y="60945"/>
                  </a:cubicBezTo>
                  <a:cubicBezTo>
                    <a:pt x="120512" y="29329"/>
                    <a:pt x="96371" y="2982"/>
                    <a:pt x="65408" y="163"/>
                  </a:cubicBezTo>
                  <a:lnTo>
                    <a:pt x="56176" y="0"/>
                  </a:lnTo>
                  <a:cubicBezTo>
                    <a:pt x="25336" y="1961"/>
                    <a:pt x="541" y="27368"/>
                    <a:pt x="10" y="58739"/>
                  </a:cubicBezTo>
                  <a:cubicBezTo>
                    <a:pt x="-602" y="91826"/>
                    <a:pt x="25745" y="119235"/>
                    <a:pt x="58872" y="119848"/>
                  </a:cubicBezTo>
                  <a:cubicBezTo>
                    <a:pt x="79909" y="120175"/>
                    <a:pt x="98577" y="109677"/>
                    <a:pt x="109606" y="93501"/>
                  </a:cubicBezTo>
                  <a:lnTo>
                    <a:pt x="363966" y="240268"/>
                  </a:lnTo>
                  <a:cubicBezTo>
                    <a:pt x="361964" y="244639"/>
                    <a:pt x="360862" y="249499"/>
                    <a:pt x="360739" y="254605"/>
                  </a:cubicBezTo>
                  <a:cubicBezTo>
                    <a:pt x="360412" y="274458"/>
                    <a:pt x="375934" y="290919"/>
                    <a:pt x="395541" y="292063"/>
                  </a:cubicBezTo>
                  <a:lnTo>
                    <a:pt x="395664" y="607900"/>
                  </a:lnTo>
                  <a:cubicBezTo>
                    <a:pt x="375526" y="610432"/>
                    <a:pt x="359759" y="627261"/>
                    <a:pt x="359350" y="648176"/>
                  </a:cubicBezTo>
                  <a:cubicBezTo>
                    <a:pt x="358942" y="671091"/>
                    <a:pt x="377242" y="690045"/>
                    <a:pt x="400116" y="690453"/>
                  </a:cubicBezTo>
                  <a:cubicBezTo>
                    <a:pt x="414168" y="690698"/>
                    <a:pt x="426627" y="683958"/>
                    <a:pt x="434347" y="673460"/>
                  </a:cubicBezTo>
                  <a:lnTo>
                    <a:pt x="690709" y="821330"/>
                  </a:lnTo>
                  <a:cubicBezTo>
                    <a:pt x="687809" y="827702"/>
                    <a:pt x="686093" y="834810"/>
                    <a:pt x="685971" y="842285"/>
                  </a:cubicBezTo>
                  <a:cubicBezTo>
                    <a:pt x="685480" y="870552"/>
                    <a:pt x="707212" y="894080"/>
                    <a:pt x="735029" y="896245"/>
                  </a:cubicBezTo>
                  <a:lnTo>
                    <a:pt x="735111" y="1181814"/>
                  </a:lnTo>
                  <a:cubicBezTo>
                    <a:pt x="710439" y="1183202"/>
                    <a:pt x="690546" y="1203218"/>
                    <a:pt x="690015" y="1228299"/>
                  </a:cubicBezTo>
                  <a:cubicBezTo>
                    <a:pt x="689851" y="1237530"/>
                    <a:pt x="692425" y="1246149"/>
                    <a:pt x="696877" y="1253543"/>
                  </a:cubicBezTo>
                  <a:lnTo>
                    <a:pt x="432264" y="1406396"/>
                  </a:lnTo>
                  <a:cubicBezTo>
                    <a:pt x="425238" y="1397859"/>
                    <a:pt x="414740" y="1392221"/>
                    <a:pt x="402853" y="1392017"/>
                  </a:cubicBezTo>
                  <a:cubicBezTo>
                    <a:pt x="381245" y="1391609"/>
                    <a:pt x="363272" y="1408888"/>
                    <a:pt x="362904" y="1430537"/>
                  </a:cubicBezTo>
                  <a:cubicBezTo>
                    <a:pt x="362536" y="1450266"/>
                    <a:pt x="376956" y="1466728"/>
                    <a:pt x="395909" y="1469833"/>
                  </a:cubicBezTo>
                  <a:lnTo>
                    <a:pt x="395991" y="1759649"/>
                  </a:lnTo>
                  <a:cubicBezTo>
                    <a:pt x="365927" y="1762427"/>
                    <a:pt x="342071" y="1787426"/>
                    <a:pt x="341500" y="1818266"/>
                  </a:cubicBezTo>
                  <a:cubicBezTo>
                    <a:pt x="341336" y="1828519"/>
                    <a:pt x="343746" y="1838322"/>
                    <a:pt x="348199" y="1846900"/>
                  </a:cubicBezTo>
                  <a:lnTo>
                    <a:pt x="353100" y="1854702"/>
                  </a:lnTo>
                  <a:cubicBezTo>
                    <a:pt x="363803" y="1869326"/>
                    <a:pt x="380918" y="1879007"/>
                    <a:pt x="400402" y="1879334"/>
                  </a:cubicBezTo>
                  <a:cubicBezTo>
                    <a:pt x="420377" y="1879701"/>
                    <a:pt x="438187" y="1870224"/>
                    <a:pt x="449338" y="1855397"/>
                  </a:cubicBezTo>
                  <a:lnTo>
                    <a:pt x="695692" y="1997384"/>
                  </a:lnTo>
                  <a:cubicBezTo>
                    <a:pt x="693405" y="2002817"/>
                    <a:pt x="691975" y="2008658"/>
                    <a:pt x="691894" y="2014908"/>
                  </a:cubicBezTo>
                  <a:cubicBezTo>
                    <a:pt x="691444" y="2040070"/>
                    <a:pt x="710724" y="2060821"/>
                    <a:pt x="735397" y="2063027"/>
                  </a:cubicBezTo>
                  <a:lnTo>
                    <a:pt x="735478" y="2368692"/>
                  </a:lnTo>
                  <a:cubicBezTo>
                    <a:pt x="716688" y="2371307"/>
                    <a:pt x="702024" y="2387156"/>
                    <a:pt x="701656" y="2406681"/>
                  </a:cubicBezTo>
                  <a:cubicBezTo>
                    <a:pt x="701534" y="2412522"/>
                    <a:pt x="702800" y="2418077"/>
                    <a:pt x="705006" y="2423142"/>
                  </a:cubicBezTo>
                  <a:lnTo>
                    <a:pt x="439453" y="2576527"/>
                  </a:lnTo>
                  <a:cubicBezTo>
                    <a:pt x="431120" y="2563741"/>
                    <a:pt x="416742" y="2555082"/>
                    <a:pt x="400402" y="2554796"/>
                  </a:cubicBezTo>
                  <a:cubicBezTo>
                    <a:pt x="383450" y="2554550"/>
                    <a:pt x="368500" y="2563169"/>
                    <a:pt x="359759" y="2576322"/>
                  </a:cubicBezTo>
                  <a:lnTo>
                    <a:pt x="355470" y="2584492"/>
                  </a:lnTo>
                  <a:cubicBezTo>
                    <a:pt x="353305" y="2589843"/>
                    <a:pt x="351916" y="2595562"/>
                    <a:pt x="351793" y="2601648"/>
                  </a:cubicBezTo>
                  <a:cubicBezTo>
                    <a:pt x="351344" y="2627137"/>
                    <a:pt x="371114" y="2648133"/>
                    <a:pt x="396236" y="2649889"/>
                  </a:cubicBezTo>
                  <a:lnTo>
                    <a:pt x="396318" y="2956862"/>
                  </a:lnTo>
                  <a:cubicBezTo>
                    <a:pt x="377119" y="2959150"/>
                    <a:pt x="361924" y="2975121"/>
                    <a:pt x="361515" y="2994973"/>
                  </a:cubicBezTo>
                  <a:cubicBezTo>
                    <a:pt x="361433" y="3000610"/>
                    <a:pt x="362618" y="3006002"/>
                    <a:pt x="364660" y="3010822"/>
                  </a:cubicBezTo>
                  <a:lnTo>
                    <a:pt x="99761" y="3163880"/>
                  </a:lnTo>
                  <a:cubicBezTo>
                    <a:pt x="91265" y="3152238"/>
                    <a:pt x="77744" y="3144518"/>
                    <a:pt x="62263" y="3144191"/>
                  </a:cubicBezTo>
                  <a:cubicBezTo>
                    <a:pt x="35957" y="3143742"/>
                    <a:pt x="14185" y="3164737"/>
                    <a:pt x="13695" y="3190962"/>
                  </a:cubicBezTo>
                  <a:cubicBezTo>
                    <a:pt x="13286" y="3216083"/>
                    <a:pt x="32525" y="3236916"/>
                    <a:pt x="57198" y="3239162"/>
                  </a:cubicBezTo>
                  <a:lnTo>
                    <a:pt x="66388" y="3239040"/>
                  </a:lnTo>
                  <a:cubicBezTo>
                    <a:pt x="89958" y="3236548"/>
                    <a:pt x="108625" y="3216982"/>
                    <a:pt x="109075" y="3192677"/>
                  </a:cubicBezTo>
                  <a:cubicBezTo>
                    <a:pt x="109197" y="3185284"/>
                    <a:pt x="107441" y="3178177"/>
                    <a:pt x="104540" y="3171845"/>
                  </a:cubicBezTo>
                  <a:lnTo>
                    <a:pt x="369358" y="3018788"/>
                  </a:lnTo>
                  <a:cubicBezTo>
                    <a:pt x="376343" y="3028264"/>
                    <a:pt x="387413" y="3034555"/>
                    <a:pt x="400076" y="3034841"/>
                  </a:cubicBezTo>
                  <a:cubicBezTo>
                    <a:pt x="413106" y="3035086"/>
                    <a:pt x="424707" y="3028877"/>
                    <a:pt x="432060" y="3019196"/>
                  </a:cubicBezTo>
                  <a:lnTo>
                    <a:pt x="698266" y="3172703"/>
                  </a:lnTo>
                  <a:cubicBezTo>
                    <a:pt x="696142" y="3177931"/>
                    <a:pt x="694794" y="3183609"/>
                    <a:pt x="694753" y="3189532"/>
                  </a:cubicBezTo>
                  <a:cubicBezTo>
                    <a:pt x="694263" y="3213837"/>
                    <a:pt x="712318" y="3234097"/>
                    <a:pt x="735723" y="3237406"/>
                  </a:cubicBezTo>
                  <a:lnTo>
                    <a:pt x="735846" y="3533227"/>
                  </a:lnTo>
                  <a:cubicBezTo>
                    <a:pt x="709172" y="3535678"/>
                    <a:pt x="687972" y="3557858"/>
                    <a:pt x="687482" y="3585267"/>
                  </a:cubicBezTo>
                  <a:cubicBezTo>
                    <a:pt x="687359" y="3592538"/>
                    <a:pt x="688748" y="3599523"/>
                    <a:pt x="691240" y="3605855"/>
                  </a:cubicBezTo>
                  <a:lnTo>
                    <a:pt x="435082" y="3753888"/>
                  </a:lnTo>
                  <a:cubicBezTo>
                    <a:pt x="428097" y="3744329"/>
                    <a:pt x="416946" y="3737916"/>
                    <a:pt x="404242" y="3737630"/>
                  </a:cubicBezTo>
                  <a:cubicBezTo>
                    <a:pt x="390190" y="3737467"/>
                    <a:pt x="377773" y="3744697"/>
                    <a:pt x="370624" y="3755726"/>
                  </a:cubicBezTo>
                  <a:lnTo>
                    <a:pt x="366621" y="3764100"/>
                  </a:lnTo>
                  <a:cubicBezTo>
                    <a:pt x="365314" y="3767940"/>
                    <a:pt x="364334" y="3771943"/>
                    <a:pt x="364293" y="3776150"/>
                  </a:cubicBezTo>
                  <a:cubicBezTo>
                    <a:pt x="363925" y="3795634"/>
                    <a:pt x="378059" y="3812055"/>
                    <a:pt x="396603" y="3815364"/>
                  </a:cubicBezTo>
                  <a:lnTo>
                    <a:pt x="396726" y="4117435"/>
                  </a:lnTo>
                  <a:cubicBezTo>
                    <a:pt x="371809" y="4121642"/>
                    <a:pt x="352569" y="4142924"/>
                    <a:pt x="352038" y="4169066"/>
                  </a:cubicBezTo>
                  <a:cubicBezTo>
                    <a:pt x="351548" y="4198396"/>
                    <a:pt x="374954" y="4222700"/>
                    <a:pt x="404365" y="4223272"/>
                  </a:cubicBezTo>
                  <a:cubicBezTo>
                    <a:pt x="421602" y="4223599"/>
                    <a:pt x="437043" y="4215592"/>
                    <a:pt x="447051" y="4202971"/>
                  </a:cubicBezTo>
                  <a:lnTo>
                    <a:pt x="690096" y="4343242"/>
                  </a:lnTo>
                  <a:cubicBezTo>
                    <a:pt x="687237" y="4349655"/>
                    <a:pt x="685562" y="4356722"/>
                    <a:pt x="685399" y="4364197"/>
                  </a:cubicBezTo>
                  <a:cubicBezTo>
                    <a:pt x="684868" y="4393036"/>
                    <a:pt x="707497" y="4416932"/>
                    <a:pt x="736091" y="4418321"/>
                  </a:cubicBezTo>
                  <a:lnTo>
                    <a:pt x="736173" y="4717205"/>
                  </a:lnTo>
                  <a:cubicBezTo>
                    <a:pt x="716933" y="4720555"/>
                    <a:pt x="702106" y="4737099"/>
                    <a:pt x="701697" y="4757359"/>
                  </a:cubicBezTo>
                  <a:cubicBezTo>
                    <a:pt x="701615" y="4762792"/>
                    <a:pt x="702596" y="4767939"/>
                    <a:pt x="704434" y="4772759"/>
                  </a:cubicBezTo>
                  <a:lnTo>
                    <a:pt x="453668" y="4917565"/>
                  </a:lnTo>
                  <a:cubicBezTo>
                    <a:pt x="443007" y="4902737"/>
                    <a:pt x="425769" y="4892933"/>
                    <a:pt x="406162" y="4892525"/>
                  </a:cubicBezTo>
                  <a:cubicBezTo>
                    <a:pt x="373075" y="4891912"/>
                    <a:pt x="345666" y="4918381"/>
                    <a:pt x="345053" y="4951469"/>
                  </a:cubicBezTo>
                  <a:cubicBezTo>
                    <a:pt x="344522" y="4982146"/>
                    <a:pt x="367275" y="5007920"/>
                    <a:pt x="396971" y="5012005"/>
                  </a:cubicBezTo>
                  <a:lnTo>
                    <a:pt x="406162" y="5012495"/>
                  </a:lnTo>
                  <a:cubicBezTo>
                    <a:pt x="438228" y="5011964"/>
                    <a:pt x="464452" y="4985985"/>
                    <a:pt x="465065" y="4953633"/>
                  </a:cubicBezTo>
                  <a:cubicBezTo>
                    <a:pt x="465269" y="4943503"/>
                    <a:pt x="462900" y="4933904"/>
                    <a:pt x="458570" y="4925408"/>
                  </a:cubicBezTo>
                  <a:lnTo>
                    <a:pt x="708600" y="4780969"/>
                  </a:lnTo>
                  <a:cubicBezTo>
                    <a:pt x="715871" y="4792039"/>
                    <a:pt x="728289" y="4799432"/>
                    <a:pt x="742504" y="4799678"/>
                  </a:cubicBezTo>
                  <a:cubicBezTo>
                    <a:pt x="756188" y="4799922"/>
                    <a:pt x="768279" y="4793428"/>
                    <a:pt x="776000" y="4783379"/>
                  </a:cubicBezTo>
                  <a:lnTo>
                    <a:pt x="1030891" y="4930391"/>
                  </a:lnTo>
                  <a:cubicBezTo>
                    <a:pt x="1028399" y="4936396"/>
                    <a:pt x="1027010" y="4942890"/>
                    <a:pt x="1026847" y="4949753"/>
                  </a:cubicBezTo>
                  <a:cubicBezTo>
                    <a:pt x="1026357" y="4977938"/>
                    <a:pt x="1047884" y="5001344"/>
                    <a:pt x="1075497" y="5003754"/>
                  </a:cubicBezTo>
                  <a:lnTo>
                    <a:pt x="1075579" y="5291365"/>
                  </a:lnTo>
                  <a:cubicBezTo>
                    <a:pt x="1047598" y="5292468"/>
                    <a:pt x="1024927" y="5315220"/>
                    <a:pt x="1024396" y="5343527"/>
                  </a:cubicBezTo>
                  <a:cubicBezTo>
                    <a:pt x="1024274" y="5352391"/>
                    <a:pt x="1026275" y="5360765"/>
                    <a:pt x="1029992" y="5368240"/>
                  </a:cubicBezTo>
                  <a:lnTo>
                    <a:pt x="771751" y="5517499"/>
                  </a:lnTo>
                  <a:cubicBezTo>
                    <a:pt x="764725" y="5508185"/>
                    <a:pt x="753819" y="5501936"/>
                    <a:pt x="741320" y="5501691"/>
                  </a:cubicBezTo>
                  <a:cubicBezTo>
                    <a:pt x="728452" y="5501486"/>
                    <a:pt x="716933" y="5507573"/>
                    <a:pt x="709581" y="5517090"/>
                  </a:cubicBezTo>
                  <a:lnTo>
                    <a:pt x="704761" y="5524933"/>
                  </a:lnTo>
                  <a:cubicBezTo>
                    <a:pt x="702637" y="5529671"/>
                    <a:pt x="701452" y="5534818"/>
                    <a:pt x="701370" y="5540251"/>
                  </a:cubicBezTo>
                  <a:cubicBezTo>
                    <a:pt x="700962" y="5560675"/>
                    <a:pt x="716443" y="5577627"/>
                    <a:pt x="736377" y="5579751"/>
                  </a:cubicBezTo>
                  <a:lnTo>
                    <a:pt x="736418" y="5881985"/>
                  </a:lnTo>
                  <a:cubicBezTo>
                    <a:pt x="709989" y="5884640"/>
                    <a:pt x="688993" y="5906780"/>
                    <a:pt x="688503" y="5933985"/>
                  </a:cubicBezTo>
                  <a:cubicBezTo>
                    <a:pt x="688381" y="5942563"/>
                    <a:pt x="690260" y="5950651"/>
                    <a:pt x="693732" y="5957881"/>
                  </a:cubicBezTo>
                  <a:lnTo>
                    <a:pt x="448440" y="6100849"/>
                  </a:lnTo>
                  <a:cubicBezTo>
                    <a:pt x="439085" y="6086879"/>
                    <a:pt x="423318" y="6077565"/>
                    <a:pt x="405182" y="6077198"/>
                  </a:cubicBezTo>
                  <a:cubicBezTo>
                    <a:pt x="375853" y="6076708"/>
                    <a:pt x="351548" y="6100113"/>
                    <a:pt x="350976" y="6129483"/>
                  </a:cubicBezTo>
                  <a:cubicBezTo>
                    <a:pt x="350486" y="6157505"/>
                    <a:pt x="371809" y="6180870"/>
                    <a:pt x="399218" y="6183443"/>
                  </a:cubicBezTo>
                  <a:lnTo>
                    <a:pt x="408490" y="6183566"/>
                  </a:lnTo>
                  <a:cubicBezTo>
                    <a:pt x="435450" y="6181401"/>
                    <a:pt x="457018" y="6159057"/>
                    <a:pt x="457549" y="6131403"/>
                  </a:cubicBezTo>
                  <a:cubicBezTo>
                    <a:pt x="457671" y="6123437"/>
                    <a:pt x="455956" y="6115799"/>
                    <a:pt x="452933" y="6108978"/>
                  </a:cubicBezTo>
                  <a:lnTo>
                    <a:pt x="698470" y="5965887"/>
                  </a:lnTo>
                  <a:cubicBezTo>
                    <a:pt x="707988" y="5979163"/>
                    <a:pt x="723306" y="5988027"/>
                    <a:pt x="740829" y="5988272"/>
                  </a:cubicBezTo>
                  <a:cubicBezTo>
                    <a:pt x="759374" y="5988639"/>
                    <a:pt x="775836" y="5979448"/>
                    <a:pt x="785640" y="5965233"/>
                  </a:cubicBezTo>
                  <a:lnTo>
                    <a:pt x="958917" y="6064412"/>
                  </a:lnTo>
                  <a:lnTo>
                    <a:pt x="1040654" y="6111592"/>
                  </a:lnTo>
                  <a:cubicBezTo>
                    <a:pt x="1038570" y="6116698"/>
                    <a:pt x="1037263" y="6122171"/>
                    <a:pt x="1037182" y="6128053"/>
                  </a:cubicBezTo>
                  <a:cubicBezTo>
                    <a:pt x="1036773" y="6151745"/>
                    <a:pt x="1054624" y="6171393"/>
                    <a:pt x="1077825" y="6173926"/>
                  </a:cubicBezTo>
                  <a:lnTo>
                    <a:pt x="1087016" y="6174007"/>
                  </a:lnTo>
                  <a:cubicBezTo>
                    <a:pt x="1109809" y="6171843"/>
                    <a:pt x="1127864" y="6153052"/>
                    <a:pt x="1128313" y="6129646"/>
                  </a:cubicBezTo>
                  <a:cubicBezTo>
                    <a:pt x="1128395" y="6122457"/>
                    <a:pt x="1126679" y="6115595"/>
                    <a:pt x="1123779" y="6109427"/>
                  </a:cubicBezTo>
                  <a:lnTo>
                    <a:pt x="1390435" y="5955389"/>
                  </a:lnTo>
                  <a:cubicBezTo>
                    <a:pt x="1397379" y="5965152"/>
                    <a:pt x="1408612" y="5971647"/>
                    <a:pt x="1421479" y="5971892"/>
                  </a:cubicBezTo>
                  <a:cubicBezTo>
                    <a:pt x="1434346" y="5972096"/>
                    <a:pt x="1445825" y="5966010"/>
                    <a:pt x="1453136" y="5956492"/>
                  </a:cubicBezTo>
                  <a:lnTo>
                    <a:pt x="1457997" y="5948690"/>
                  </a:lnTo>
                  <a:cubicBezTo>
                    <a:pt x="1460081" y="5943993"/>
                    <a:pt x="1461347" y="5938846"/>
                    <a:pt x="1461429" y="5933413"/>
                  </a:cubicBezTo>
                  <a:cubicBezTo>
                    <a:pt x="1461796" y="5912254"/>
                    <a:pt x="1445212" y="5894730"/>
                    <a:pt x="1424216" y="5893586"/>
                  </a:cubicBezTo>
                  <a:lnTo>
                    <a:pt x="1424134" y="5585511"/>
                  </a:lnTo>
                  <a:cubicBezTo>
                    <a:pt x="1446356" y="5582815"/>
                    <a:pt x="1463920" y="5564270"/>
                    <a:pt x="1464329" y="5541313"/>
                  </a:cubicBezTo>
                  <a:cubicBezTo>
                    <a:pt x="1464451" y="5534083"/>
                    <a:pt x="1462736" y="5527425"/>
                    <a:pt x="1459876" y="5521257"/>
                  </a:cubicBezTo>
                  <a:lnTo>
                    <a:pt x="1455220" y="5513373"/>
                  </a:lnTo>
                  <a:cubicBezTo>
                    <a:pt x="1447050" y="5502467"/>
                    <a:pt x="1434265" y="5495155"/>
                    <a:pt x="1419641" y="5494869"/>
                  </a:cubicBezTo>
                  <a:cubicBezTo>
                    <a:pt x="1403956" y="5494624"/>
                    <a:pt x="1389945" y="5502385"/>
                    <a:pt x="1381571" y="5514272"/>
                  </a:cubicBezTo>
                  <a:lnTo>
                    <a:pt x="1126108" y="5366892"/>
                  </a:lnTo>
                  <a:cubicBezTo>
                    <a:pt x="1129171" y="5360398"/>
                    <a:pt x="1130846" y="5353208"/>
                    <a:pt x="1131009" y="5345652"/>
                  </a:cubicBezTo>
                  <a:cubicBezTo>
                    <a:pt x="1131500" y="5318406"/>
                    <a:pt x="1111280" y="5295531"/>
                    <a:pt x="1084933" y="5291936"/>
                  </a:cubicBezTo>
                  <a:lnTo>
                    <a:pt x="1084851" y="5003917"/>
                  </a:lnTo>
                  <a:cubicBezTo>
                    <a:pt x="1111607" y="5001589"/>
                    <a:pt x="1132929" y="4979327"/>
                    <a:pt x="1133419" y="4951836"/>
                  </a:cubicBezTo>
                  <a:cubicBezTo>
                    <a:pt x="1133542" y="4944279"/>
                    <a:pt x="1132112" y="4937131"/>
                    <a:pt x="1129375" y="4930555"/>
                  </a:cubicBezTo>
                  <a:lnTo>
                    <a:pt x="1381775" y="4784727"/>
                  </a:lnTo>
                  <a:cubicBezTo>
                    <a:pt x="1389904" y="4795838"/>
                    <a:pt x="1402812" y="4803272"/>
                    <a:pt x="1417558" y="4803517"/>
                  </a:cubicBezTo>
                  <a:cubicBezTo>
                    <a:pt x="1433203" y="4803803"/>
                    <a:pt x="1447091" y="4796165"/>
                    <a:pt x="1455506" y="4784360"/>
                  </a:cubicBezTo>
                  <a:lnTo>
                    <a:pt x="1710887" y="4931657"/>
                  </a:lnTo>
                  <a:cubicBezTo>
                    <a:pt x="1708600" y="4937417"/>
                    <a:pt x="1707211" y="4943667"/>
                    <a:pt x="1707129" y="4950161"/>
                  </a:cubicBezTo>
                  <a:cubicBezTo>
                    <a:pt x="1706598" y="4977775"/>
                    <a:pt x="1727267" y="5000895"/>
                    <a:pt x="1754104" y="5004081"/>
                  </a:cubicBezTo>
                  <a:lnTo>
                    <a:pt x="1763377" y="5004326"/>
                  </a:lnTo>
                  <a:cubicBezTo>
                    <a:pt x="1790908" y="5002774"/>
                    <a:pt x="1813089" y="4980144"/>
                    <a:pt x="1813661" y="4952163"/>
                  </a:cubicBezTo>
                  <a:cubicBezTo>
                    <a:pt x="1813783" y="4944320"/>
                    <a:pt x="1812149" y="4936845"/>
                    <a:pt x="1809249" y="4930105"/>
                  </a:cubicBezTo>
                  <a:lnTo>
                    <a:pt x="1804306" y="4921200"/>
                  </a:lnTo>
                  <a:cubicBezTo>
                    <a:pt x="1794912" y="4907435"/>
                    <a:pt x="1779226" y="4898285"/>
                    <a:pt x="1761375" y="4897958"/>
                  </a:cubicBezTo>
                  <a:cubicBezTo>
                    <a:pt x="1741809" y="4897590"/>
                    <a:pt x="1724571" y="4907843"/>
                    <a:pt x="1715013" y="4923406"/>
                  </a:cubicBezTo>
                  <a:lnTo>
                    <a:pt x="1460122" y="4776313"/>
                  </a:lnTo>
                  <a:cubicBezTo>
                    <a:pt x="1462532" y="4770961"/>
                    <a:pt x="1463879" y="4765039"/>
                    <a:pt x="1464043" y="4758789"/>
                  </a:cubicBezTo>
                  <a:cubicBezTo>
                    <a:pt x="1464411" y="4735301"/>
                    <a:pt x="1446846" y="4715817"/>
                    <a:pt x="1423971" y="4712917"/>
                  </a:cubicBezTo>
                  <a:lnTo>
                    <a:pt x="1423889" y="4404433"/>
                  </a:lnTo>
                  <a:cubicBezTo>
                    <a:pt x="1443047" y="4402145"/>
                    <a:pt x="1458120" y="4386174"/>
                    <a:pt x="1458488" y="4366362"/>
                  </a:cubicBezTo>
                  <a:cubicBezTo>
                    <a:pt x="1458610" y="4360848"/>
                    <a:pt x="1457507" y="4355619"/>
                    <a:pt x="1455506" y="4350758"/>
                  </a:cubicBezTo>
                  <a:lnTo>
                    <a:pt x="1450890" y="4342752"/>
                  </a:lnTo>
                  <a:cubicBezTo>
                    <a:pt x="1443905" y="4333112"/>
                    <a:pt x="1432753" y="4326617"/>
                    <a:pt x="1419886" y="4326413"/>
                  </a:cubicBezTo>
                  <a:cubicBezTo>
                    <a:pt x="1406733" y="4326168"/>
                    <a:pt x="1395010" y="4332540"/>
                    <a:pt x="1387698" y="4342385"/>
                  </a:cubicBezTo>
                  <a:lnTo>
                    <a:pt x="1120838" y="4188428"/>
                  </a:lnTo>
                  <a:cubicBezTo>
                    <a:pt x="1122799" y="4183731"/>
                    <a:pt x="1123983" y="4178584"/>
                    <a:pt x="1124065" y="4173192"/>
                  </a:cubicBezTo>
                  <a:cubicBezTo>
                    <a:pt x="1124515" y="4150644"/>
                    <a:pt x="1106827" y="4132099"/>
                    <a:pt x="1084483" y="4131037"/>
                  </a:cubicBezTo>
                  <a:lnTo>
                    <a:pt x="1084402" y="3817610"/>
                  </a:lnTo>
                  <a:cubicBezTo>
                    <a:pt x="1103028" y="3814792"/>
                    <a:pt x="1117529" y="3799066"/>
                    <a:pt x="1117815" y="3779663"/>
                  </a:cubicBezTo>
                  <a:cubicBezTo>
                    <a:pt x="1118265" y="3758095"/>
                    <a:pt x="1100945" y="3740081"/>
                    <a:pt x="1079337" y="3739673"/>
                  </a:cubicBezTo>
                  <a:cubicBezTo>
                    <a:pt x="1066306" y="3739427"/>
                    <a:pt x="1054664" y="3745759"/>
                    <a:pt x="1047312" y="3755522"/>
                  </a:cubicBezTo>
                  <a:lnTo>
                    <a:pt x="789806" y="3606876"/>
                  </a:lnTo>
                  <a:cubicBezTo>
                    <a:pt x="792339" y="3600871"/>
                    <a:pt x="793809" y="3594295"/>
                    <a:pt x="793973" y="3587309"/>
                  </a:cubicBezTo>
                  <a:cubicBezTo>
                    <a:pt x="794504" y="3559084"/>
                    <a:pt x="772773" y="3535637"/>
                    <a:pt x="744996" y="3533349"/>
                  </a:cubicBezTo>
                  <a:lnTo>
                    <a:pt x="744955" y="3237937"/>
                  </a:lnTo>
                  <a:cubicBezTo>
                    <a:pt x="769627" y="3236630"/>
                    <a:pt x="789602" y="3216533"/>
                    <a:pt x="790051" y="3191411"/>
                  </a:cubicBezTo>
                  <a:cubicBezTo>
                    <a:pt x="790215" y="3184058"/>
                    <a:pt x="788499" y="3177155"/>
                    <a:pt x="785680" y="3170906"/>
                  </a:cubicBezTo>
                  <a:lnTo>
                    <a:pt x="1046536" y="3020176"/>
                  </a:lnTo>
                  <a:cubicBezTo>
                    <a:pt x="1053562" y="3029531"/>
                    <a:pt x="1064550" y="3035821"/>
                    <a:pt x="1077131" y="3036066"/>
                  </a:cubicBezTo>
                  <a:cubicBezTo>
                    <a:pt x="1090815" y="3036271"/>
                    <a:pt x="1103028" y="3029449"/>
                    <a:pt x="1110259" y="3018910"/>
                  </a:cubicBezTo>
                  <a:lnTo>
                    <a:pt x="1381612" y="3175562"/>
                  </a:lnTo>
                  <a:cubicBezTo>
                    <a:pt x="1380100" y="3179565"/>
                    <a:pt x="1379120" y="3183773"/>
                    <a:pt x="1379038" y="3188266"/>
                  </a:cubicBezTo>
                  <a:cubicBezTo>
                    <a:pt x="1378630" y="3209915"/>
                    <a:pt x="1395949" y="3227888"/>
                    <a:pt x="1417517" y="3228256"/>
                  </a:cubicBezTo>
                  <a:cubicBezTo>
                    <a:pt x="1439126" y="3228665"/>
                    <a:pt x="1457099" y="3211386"/>
                    <a:pt x="1457507" y="3189777"/>
                  </a:cubicBezTo>
                  <a:cubicBezTo>
                    <a:pt x="1457548" y="3184957"/>
                    <a:pt x="1456690" y="3180300"/>
                    <a:pt x="1455138" y="3176052"/>
                  </a:cubicBezTo>
                  <a:lnTo>
                    <a:pt x="1451094" y="3167637"/>
                  </a:lnTo>
                  <a:cubicBezTo>
                    <a:pt x="1444272" y="3157181"/>
                    <a:pt x="1432427" y="3150073"/>
                    <a:pt x="1418988" y="3149828"/>
                  </a:cubicBezTo>
                  <a:cubicBezTo>
                    <a:pt x="1405140" y="3149542"/>
                    <a:pt x="1392927" y="3156568"/>
                    <a:pt x="1385737" y="3167229"/>
                  </a:cubicBezTo>
                  <a:lnTo>
                    <a:pt x="1114384" y="3010659"/>
                  </a:lnTo>
                  <a:cubicBezTo>
                    <a:pt x="1115936" y="3006574"/>
                    <a:pt x="1116958" y="3002162"/>
                    <a:pt x="1117080" y="2997546"/>
                  </a:cubicBezTo>
                  <a:cubicBezTo>
                    <a:pt x="1117407" y="2977858"/>
                    <a:pt x="1103028" y="2961355"/>
                    <a:pt x="1084075" y="2958333"/>
                  </a:cubicBezTo>
                  <a:lnTo>
                    <a:pt x="1083993" y="2655445"/>
                  </a:lnTo>
                  <a:cubicBezTo>
                    <a:pt x="1110177" y="2652545"/>
                    <a:pt x="1130846" y="2630609"/>
                    <a:pt x="1131336" y="2603568"/>
                  </a:cubicBezTo>
                  <a:cubicBezTo>
                    <a:pt x="1131459" y="2595848"/>
                    <a:pt x="1129947" y="2588536"/>
                    <a:pt x="1127088" y="2581837"/>
                  </a:cubicBezTo>
                  <a:lnTo>
                    <a:pt x="1379896" y="2435765"/>
                  </a:lnTo>
                  <a:cubicBezTo>
                    <a:pt x="1388352" y="2447733"/>
                    <a:pt x="1402076" y="2455780"/>
                    <a:pt x="1417762" y="2456025"/>
                  </a:cubicBezTo>
                  <a:cubicBezTo>
                    <a:pt x="1434101" y="2456311"/>
                    <a:pt x="1448684" y="2448305"/>
                    <a:pt x="1457507" y="2435887"/>
                  </a:cubicBezTo>
                  <a:lnTo>
                    <a:pt x="1462123" y="2427922"/>
                  </a:lnTo>
                  <a:cubicBezTo>
                    <a:pt x="1464696" y="2422244"/>
                    <a:pt x="1466249" y="2415872"/>
                    <a:pt x="1466330" y="2409214"/>
                  </a:cubicBezTo>
                  <a:cubicBezTo>
                    <a:pt x="1466821" y="2382948"/>
                    <a:pt x="1445825" y="2361176"/>
                    <a:pt x="1419559" y="2360645"/>
                  </a:cubicBezTo>
                  <a:cubicBezTo>
                    <a:pt x="1393253" y="2360196"/>
                    <a:pt x="1371481" y="2381151"/>
                    <a:pt x="1370991" y="2407498"/>
                  </a:cubicBezTo>
                  <a:cubicBezTo>
                    <a:pt x="1370828" y="2414728"/>
                    <a:pt x="1372503" y="2421631"/>
                    <a:pt x="1375280" y="2427799"/>
                  </a:cubicBezTo>
                  <a:lnTo>
                    <a:pt x="1122840" y="2573668"/>
                  </a:lnTo>
                  <a:cubicBezTo>
                    <a:pt x="1113486" y="2559330"/>
                    <a:pt x="1097473" y="2549649"/>
                    <a:pt x="1079051" y="2549363"/>
                  </a:cubicBezTo>
                  <a:cubicBezTo>
                    <a:pt x="1060506" y="2549036"/>
                    <a:pt x="1043881" y="2558350"/>
                    <a:pt x="1034077" y="2572605"/>
                  </a:cubicBezTo>
                  <a:lnTo>
                    <a:pt x="776367" y="2423960"/>
                  </a:lnTo>
                  <a:cubicBezTo>
                    <a:pt x="778614" y="2419180"/>
                    <a:pt x="779962" y="2413870"/>
                    <a:pt x="780043" y="2408274"/>
                  </a:cubicBezTo>
                  <a:cubicBezTo>
                    <a:pt x="780452" y="2387646"/>
                    <a:pt x="764807" y="2370612"/>
                    <a:pt x="744669" y="2368610"/>
                  </a:cubicBezTo>
                  <a:lnTo>
                    <a:pt x="744547" y="2063068"/>
                  </a:lnTo>
                  <a:cubicBezTo>
                    <a:pt x="768116" y="2060494"/>
                    <a:pt x="786743" y="2040969"/>
                    <a:pt x="787192" y="2016705"/>
                  </a:cubicBezTo>
                  <a:cubicBezTo>
                    <a:pt x="787274" y="2009965"/>
                    <a:pt x="786007" y="2003593"/>
                    <a:pt x="783597" y="1997752"/>
                  </a:cubicBezTo>
                  <a:lnTo>
                    <a:pt x="1040245" y="1849515"/>
                  </a:lnTo>
                  <a:cubicBezTo>
                    <a:pt x="1048782" y="1860012"/>
                    <a:pt x="1061527" y="1866875"/>
                    <a:pt x="1076028" y="1867161"/>
                  </a:cubicBezTo>
                  <a:cubicBezTo>
                    <a:pt x="1102334" y="1867610"/>
                    <a:pt x="1124106" y="1846614"/>
                    <a:pt x="1124596" y="1820349"/>
                  </a:cubicBezTo>
                  <a:cubicBezTo>
                    <a:pt x="1125046" y="1796085"/>
                    <a:pt x="1107113" y="1775866"/>
                    <a:pt x="1083667" y="1772557"/>
                  </a:cubicBezTo>
                  <a:lnTo>
                    <a:pt x="1083585" y="1482659"/>
                  </a:lnTo>
                  <a:cubicBezTo>
                    <a:pt x="1110136" y="1480086"/>
                    <a:pt x="1131214" y="1457946"/>
                    <a:pt x="1131663" y="1430659"/>
                  </a:cubicBezTo>
                  <a:cubicBezTo>
                    <a:pt x="1131826" y="1422612"/>
                    <a:pt x="1130152" y="1415055"/>
                    <a:pt x="1127129" y="1408275"/>
                  </a:cubicBezTo>
                  <a:lnTo>
                    <a:pt x="1387453" y="1257832"/>
                  </a:lnTo>
                  <a:cubicBezTo>
                    <a:pt x="1394479" y="1266491"/>
                    <a:pt x="1405058" y="1272333"/>
                    <a:pt x="1417149" y="1272537"/>
                  </a:cubicBezTo>
                  <a:cubicBezTo>
                    <a:pt x="1429812" y="1272741"/>
                    <a:pt x="1441168" y="1266777"/>
                    <a:pt x="1448398" y="1257546"/>
                  </a:cubicBezTo>
                  <a:lnTo>
                    <a:pt x="1453382" y="1249744"/>
                  </a:lnTo>
                  <a:cubicBezTo>
                    <a:pt x="1455587" y="1244965"/>
                    <a:pt x="1456935" y="1239614"/>
                    <a:pt x="1457058" y="1234058"/>
                  </a:cubicBezTo>
                  <a:cubicBezTo>
                    <a:pt x="1457385" y="1213838"/>
                    <a:pt x="1442353" y="1197132"/>
                    <a:pt x="1422786" y="1194558"/>
                  </a:cubicBezTo>
                  <a:lnTo>
                    <a:pt x="1413514" y="1194476"/>
                  </a:lnTo>
                  <a:cubicBezTo>
                    <a:pt x="1394152" y="1196600"/>
                    <a:pt x="1378916" y="1212695"/>
                    <a:pt x="1378548" y="1232588"/>
                  </a:cubicBezTo>
                  <a:cubicBezTo>
                    <a:pt x="1378426" y="1238837"/>
                    <a:pt x="1379937" y="1244760"/>
                    <a:pt x="1382469" y="1250071"/>
                  </a:cubicBezTo>
                  <a:lnTo>
                    <a:pt x="1122635" y="1400105"/>
                  </a:lnTo>
                  <a:cubicBezTo>
                    <a:pt x="1113240" y="1386053"/>
                    <a:pt x="1097473" y="1376781"/>
                    <a:pt x="1079377" y="1376413"/>
                  </a:cubicBezTo>
                  <a:cubicBezTo>
                    <a:pt x="1061037" y="1376086"/>
                    <a:pt x="1044575" y="1385155"/>
                    <a:pt x="1034731" y="1399166"/>
                  </a:cubicBezTo>
                  <a:lnTo>
                    <a:pt x="779349" y="1251868"/>
                  </a:lnTo>
                  <a:cubicBezTo>
                    <a:pt x="782862" y="1245332"/>
                    <a:pt x="785109" y="1238061"/>
                    <a:pt x="785272" y="1230178"/>
                  </a:cubicBezTo>
                  <a:cubicBezTo>
                    <a:pt x="785680" y="1205832"/>
                    <a:pt x="767748" y="1185653"/>
                    <a:pt x="744179" y="1182304"/>
                  </a:cubicBezTo>
                  <a:lnTo>
                    <a:pt x="744056" y="896327"/>
                  </a:lnTo>
                  <a:cubicBezTo>
                    <a:pt x="770608" y="893835"/>
                    <a:pt x="791767" y="871614"/>
                    <a:pt x="792298" y="844328"/>
                  </a:cubicBezTo>
                  <a:cubicBezTo>
                    <a:pt x="792420" y="836321"/>
                    <a:pt x="790705" y="828683"/>
                    <a:pt x="787641" y="821861"/>
                  </a:cubicBezTo>
                  <a:lnTo>
                    <a:pt x="1047312" y="671786"/>
                  </a:lnTo>
                  <a:cubicBezTo>
                    <a:pt x="1054338" y="681140"/>
                    <a:pt x="1065326" y="687349"/>
                    <a:pt x="1077866" y="687635"/>
                  </a:cubicBezTo>
                  <a:cubicBezTo>
                    <a:pt x="1091264" y="687880"/>
                    <a:pt x="1103355" y="681263"/>
                    <a:pt x="1110585" y="671010"/>
                  </a:cubicBezTo>
                  <a:lnTo>
                    <a:pt x="1114915" y="662881"/>
                  </a:lnTo>
                  <a:cubicBezTo>
                    <a:pt x="1116590" y="658592"/>
                    <a:pt x="1117693" y="653976"/>
                    <a:pt x="1117815" y="649115"/>
                  </a:cubicBezTo>
                  <a:cubicBezTo>
                    <a:pt x="1118142" y="628773"/>
                    <a:pt x="1102906" y="611984"/>
                    <a:pt x="1083217" y="609615"/>
                  </a:cubicBezTo>
                  <a:lnTo>
                    <a:pt x="1083095" y="303541"/>
                  </a:lnTo>
                  <a:cubicBezTo>
                    <a:pt x="1106787" y="301213"/>
                    <a:pt x="1125658" y="281606"/>
                    <a:pt x="1126067" y="257220"/>
                  </a:cubicBezTo>
                  <a:cubicBezTo>
                    <a:pt x="1126557" y="230914"/>
                    <a:pt x="1105520" y="209142"/>
                    <a:pt x="1079296" y="208692"/>
                  </a:cubicBezTo>
                  <a:cubicBezTo>
                    <a:pt x="1062916" y="208366"/>
                    <a:pt x="1048333" y="216331"/>
                    <a:pt x="1039510" y="228790"/>
                  </a:cubicBezTo>
                  <a:lnTo>
                    <a:pt x="791767" y="85822"/>
                  </a:lnTo>
                  <a:cubicBezTo>
                    <a:pt x="795157" y="78510"/>
                    <a:pt x="797159" y="70463"/>
                    <a:pt x="797241" y="61966"/>
                  </a:cubicBezTo>
                  <a:cubicBezTo>
                    <a:pt x="797853" y="30636"/>
                    <a:pt x="774284" y="4493"/>
                    <a:pt x="743770" y="1225"/>
                  </a:cubicBezTo>
                  <a:lnTo>
                    <a:pt x="734702" y="776"/>
                  </a:lnTo>
                  <a:close/>
                  <a:moveTo>
                    <a:pt x="58995" y="110616"/>
                  </a:moveTo>
                  <a:cubicBezTo>
                    <a:pt x="31014" y="110085"/>
                    <a:pt x="8670" y="86925"/>
                    <a:pt x="9201" y="58944"/>
                  </a:cubicBezTo>
                  <a:cubicBezTo>
                    <a:pt x="9651" y="30922"/>
                    <a:pt x="32852" y="8578"/>
                    <a:pt x="60874" y="9068"/>
                  </a:cubicBezTo>
                  <a:cubicBezTo>
                    <a:pt x="88896" y="9559"/>
                    <a:pt x="111240" y="32801"/>
                    <a:pt x="110708" y="60782"/>
                  </a:cubicBezTo>
                  <a:cubicBezTo>
                    <a:pt x="110259" y="88803"/>
                    <a:pt x="87017" y="111107"/>
                    <a:pt x="58995" y="110616"/>
                  </a:cubicBezTo>
                  <a:close/>
                  <a:moveTo>
                    <a:pt x="99802" y="3192677"/>
                  </a:moveTo>
                  <a:cubicBezTo>
                    <a:pt x="99434" y="3213796"/>
                    <a:pt x="81870" y="3230707"/>
                    <a:pt x="60670" y="3230421"/>
                  </a:cubicBezTo>
                  <a:cubicBezTo>
                    <a:pt x="39470" y="3229972"/>
                    <a:pt x="22518" y="3212407"/>
                    <a:pt x="22885" y="3191248"/>
                  </a:cubicBezTo>
                  <a:cubicBezTo>
                    <a:pt x="23253" y="3170007"/>
                    <a:pt x="40818" y="3153096"/>
                    <a:pt x="62018" y="3153463"/>
                  </a:cubicBezTo>
                  <a:cubicBezTo>
                    <a:pt x="83300" y="3153831"/>
                    <a:pt x="100211" y="3171437"/>
                    <a:pt x="99802" y="3192677"/>
                  </a:cubicBezTo>
                  <a:close/>
                  <a:moveTo>
                    <a:pt x="455874" y="4953511"/>
                  </a:moveTo>
                  <a:cubicBezTo>
                    <a:pt x="455384" y="4981533"/>
                    <a:pt x="432141" y="5003877"/>
                    <a:pt x="404160" y="5003386"/>
                  </a:cubicBezTo>
                  <a:cubicBezTo>
                    <a:pt x="376179" y="5002855"/>
                    <a:pt x="353795" y="4979653"/>
                    <a:pt x="354326" y="4951714"/>
                  </a:cubicBezTo>
                  <a:cubicBezTo>
                    <a:pt x="354816" y="4923692"/>
                    <a:pt x="378059" y="4901348"/>
                    <a:pt x="406039" y="4901879"/>
                  </a:cubicBezTo>
                  <a:cubicBezTo>
                    <a:pt x="434020" y="4902369"/>
                    <a:pt x="456364" y="4925571"/>
                    <a:pt x="455874" y="4953511"/>
                  </a:cubicBezTo>
                  <a:close/>
                  <a:moveTo>
                    <a:pt x="448276" y="6131280"/>
                  </a:moveTo>
                  <a:cubicBezTo>
                    <a:pt x="447827" y="6155544"/>
                    <a:pt x="427730" y="6174947"/>
                    <a:pt x="403425" y="6174497"/>
                  </a:cubicBezTo>
                  <a:cubicBezTo>
                    <a:pt x="379161" y="6174048"/>
                    <a:pt x="359759" y="6153951"/>
                    <a:pt x="360249" y="6129646"/>
                  </a:cubicBezTo>
                  <a:cubicBezTo>
                    <a:pt x="360698" y="6105383"/>
                    <a:pt x="380754" y="6086021"/>
                    <a:pt x="405018" y="6086429"/>
                  </a:cubicBezTo>
                  <a:cubicBezTo>
                    <a:pt x="429282" y="6086879"/>
                    <a:pt x="448685" y="6106976"/>
                    <a:pt x="448276" y="6131280"/>
                  </a:cubicBezTo>
                  <a:close/>
                  <a:moveTo>
                    <a:pt x="710561" y="5540455"/>
                  </a:moveTo>
                  <a:cubicBezTo>
                    <a:pt x="710888" y="5523912"/>
                    <a:pt x="724613" y="5510759"/>
                    <a:pt x="741115" y="5510963"/>
                  </a:cubicBezTo>
                  <a:cubicBezTo>
                    <a:pt x="757700" y="5511290"/>
                    <a:pt x="770853" y="5525015"/>
                    <a:pt x="770526" y="5541558"/>
                  </a:cubicBezTo>
                  <a:cubicBezTo>
                    <a:pt x="770240" y="5558061"/>
                    <a:pt x="756556" y="5571214"/>
                    <a:pt x="740012" y="5570969"/>
                  </a:cubicBezTo>
                  <a:cubicBezTo>
                    <a:pt x="723510" y="5570765"/>
                    <a:pt x="710275" y="5557040"/>
                    <a:pt x="710561" y="5540455"/>
                  </a:cubicBezTo>
                  <a:close/>
                  <a:moveTo>
                    <a:pt x="740952" y="5979040"/>
                  </a:moveTo>
                  <a:cubicBezTo>
                    <a:pt x="716688" y="5978632"/>
                    <a:pt x="697285" y="5958534"/>
                    <a:pt x="697735" y="5934230"/>
                  </a:cubicBezTo>
                  <a:cubicBezTo>
                    <a:pt x="698184" y="5910007"/>
                    <a:pt x="718281" y="5890604"/>
                    <a:pt x="742586" y="5891013"/>
                  </a:cubicBezTo>
                  <a:cubicBezTo>
                    <a:pt x="766850" y="5891503"/>
                    <a:pt x="786212" y="5911600"/>
                    <a:pt x="785721" y="5935864"/>
                  </a:cubicBezTo>
                  <a:cubicBezTo>
                    <a:pt x="785313" y="5960127"/>
                    <a:pt x="765216" y="5979530"/>
                    <a:pt x="740952" y="5979040"/>
                  </a:cubicBezTo>
                  <a:close/>
                  <a:moveTo>
                    <a:pt x="1119041" y="6129402"/>
                  </a:moveTo>
                  <a:cubicBezTo>
                    <a:pt x="1118673" y="6149499"/>
                    <a:pt x="1102089" y="6165511"/>
                    <a:pt x="1082073" y="6165103"/>
                  </a:cubicBezTo>
                  <a:cubicBezTo>
                    <a:pt x="1062017" y="6164776"/>
                    <a:pt x="1046045" y="6148151"/>
                    <a:pt x="1046372" y="6128135"/>
                  </a:cubicBezTo>
                  <a:cubicBezTo>
                    <a:pt x="1046781" y="6108079"/>
                    <a:pt x="1063365" y="6092067"/>
                    <a:pt x="1083421" y="6092516"/>
                  </a:cubicBezTo>
                  <a:cubicBezTo>
                    <a:pt x="1103396" y="6092842"/>
                    <a:pt x="1119368" y="6109386"/>
                    <a:pt x="1119041" y="6129402"/>
                  </a:cubicBezTo>
                  <a:close/>
                  <a:moveTo>
                    <a:pt x="1452156" y="5933209"/>
                  </a:moveTo>
                  <a:cubicBezTo>
                    <a:pt x="1451911" y="5949671"/>
                    <a:pt x="1438186" y="5962905"/>
                    <a:pt x="1421643" y="5962578"/>
                  </a:cubicBezTo>
                  <a:cubicBezTo>
                    <a:pt x="1405058" y="5962252"/>
                    <a:pt x="1391946" y="5948568"/>
                    <a:pt x="1392232" y="5932024"/>
                  </a:cubicBezTo>
                  <a:cubicBezTo>
                    <a:pt x="1392518" y="5915522"/>
                    <a:pt x="1406202" y="5902287"/>
                    <a:pt x="1422786" y="5902614"/>
                  </a:cubicBezTo>
                  <a:cubicBezTo>
                    <a:pt x="1439248" y="5902899"/>
                    <a:pt x="1452483" y="5916624"/>
                    <a:pt x="1452156" y="5933209"/>
                  </a:cubicBezTo>
                  <a:close/>
                  <a:moveTo>
                    <a:pt x="1419396" y="5503978"/>
                  </a:moveTo>
                  <a:cubicBezTo>
                    <a:pt x="1439452" y="5504387"/>
                    <a:pt x="1455424" y="5520971"/>
                    <a:pt x="1455016" y="5540986"/>
                  </a:cubicBezTo>
                  <a:cubicBezTo>
                    <a:pt x="1454648" y="5561002"/>
                    <a:pt x="1438145" y="5577015"/>
                    <a:pt x="1418048" y="5576688"/>
                  </a:cubicBezTo>
                  <a:cubicBezTo>
                    <a:pt x="1398033" y="5576361"/>
                    <a:pt x="1381979" y="5559776"/>
                    <a:pt x="1382347" y="5539680"/>
                  </a:cubicBezTo>
                  <a:cubicBezTo>
                    <a:pt x="1382755" y="5519664"/>
                    <a:pt x="1399340" y="5503651"/>
                    <a:pt x="1419396" y="5503978"/>
                  </a:cubicBezTo>
                  <a:close/>
                  <a:moveTo>
                    <a:pt x="1376955" y="5522237"/>
                  </a:moveTo>
                  <a:cubicBezTo>
                    <a:pt x="1374627" y="5527547"/>
                    <a:pt x="1373320" y="5533389"/>
                    <a:pt x="1373156" y="5539557"/>
                  </a:cubicBezTo>
                  <a:cubicBezTo>
                    <a:pt x="1372748" y="5563371"/>
                    <a:pt x="1390803" y="5583101"/>
                    <a:pt x="1414127" y="5585470"/>
                  </a:cubicBezTo>
                  <a:lnTo>
                    <a:pt x="1414249" y="5894240"/>
                  </a:lnTo>
                  <a:cubicBezTo>
                    <a:pt x="1396685" y="5897875"/>
                    <a:pt x="1383286" y="5913234"/>
                    <a:pt x="1382960" y="5931861"/>
                  </a:cubicBezTo>
                  <a:cubicBezTo>
                    <a:pt x="1382837" y="5937334"/>
                    <a:pt x="1383858" y="5942522"/>
                    <a:pt x="1385860" y="5947301"/>
                  </a:cubicBezTo>
                  <a:lnTo>
                    <a:pt x="1119041" y="6101502"/>
                  </a:lnTo>
                  <a:cubicBezTo>
                    <a:pt x="1110871" y="6090759"/>
                    <a:pt x="1098168" y="6083489"/>
                    <a:pt x="1083585" y="6083243"/>
                  </a:cubicBezTo>
                  <a:cubicBezTo>
                    <a:pt x="1067777" y="6082958"/>
                    <a:pt x="1053725" y="6090759"/>
                    <a:pt x="1045310" y="6102850"/>
                  </a:cubicBezTo>
                  <a:lnTo>
                    <a:pt x="790541" y="5956492"/>
                  </a:lnTo>
                  <a:cubicBezTo>
                    <a:pt x="793360" y="5950242"/>
                    <a:pt x="794912" y="5943298"/>
                    <a:pt x="795035" y="5936027"/>
                  </a:cubicBezTo>
                  <a:cubicBezTo>
                    <a:pt x="795566" y="5907720"/>
                    <a:pt x="773712" y="5884068"/>
                    <a:pt x="745731" y="5882067"/>
                  </a:cubicBezTo>
                  <a:lnTo>
                    <a:pt x="745650" y="5579833"/>
                  </a:lnTo>
                  <a:cubicBezTo>
                    <a:pt x="764603" y="5577423"/>
                    <a:pt x="779472" y="5561533"/>
                    <a:pt x="779839" y="5541763"/>
                  </a:cubicBezTo>
                  <a:cubicBezTo>
                    <a:pt x="779962" y="5536289"/>
                    <a:pt x="778941" y="5531061"/>
                    <a:pt x="776857" y="5526281"/>
                  </a:cubicBezTo>
                  <a:lnTo>
                    <a:pt x="1035466" y="5376900"/>
                  </a:lnTo>
                  <a:cubicBezTo>
                    <a:pt x="1044983" y="5389359"/>
                    <a:pt x="1059893" y="5397528"/>
                    <a:pt x="1076763" y="5397896"/>
                  </a:cubicBezTo>
                  <a:cubicBezTo>
                    <a:pt x="1095226" y="5398223"/>
                    <a:pt x="1111729" y="5389032"/>
                    <a:pt x="1121573" y="5374898"/>
                  </a:cubicBezTo>
                  <a:lnTo>
                    <a:pt x="1376955" y="5522237"/>
                  </a:lnTo>
                  <a:close/>
                  <a:moveTo>
                    <a:pt x="1121655" y="5345365"/>
                  </a:moveTo>
                  <a:cubicBezTo>
                    <a:pt x="1121247" y="5369629"/>
                    <a:pt x="1101109" y="5388991"/>
                    <a:pt x="1076845" y="5388583"/>
                  </a:cubicBezTo>
                  <a:cubicBezTo>
                    <a:pt x="1052622" y="5388174"/>
                    <a:pt x="1033178" y="5368077"/>
                    <a:pt x="1033628" y="5343772"/>
                  </a:cubicBezTo>
                  <a:cubicBezTo>
                    <a:pt x="1034036" y="5319509"/>
                    <a:pt x="1054215" y="5300147"/>
                    <a:pt x="1078479" y="5300555"/>
                  </a:cubicBezTo>
                  <a:cubicBezTo>
                    <a:pt x="1102702" y="5301005"/>
                    <a:pt x="1122145" y="5321102"/>
                    <a:pt x="1121655" y="5345365"/>
                  </a:cubicBezTo>
                  <a:close/>
                  <a:moveTo>
                    <a:pt x="1761130" y="4907026"/>
                  </a:moveTo>
                  <a:cubicBezTo>
                    <a:pt x="1785394" y="4907475"/>
                    <a:pt x="1804797" y="4927613"/>
                    <a:pt x="1804347" y="4951877"/>
                  </a:cubicBezTo>
                  <a:cubicBezTo>
                    <a:pt x="1803898" y="4976141"/>
                    <a:pt x="1783801" y="4995502"/>
                    <a:pt x="1759496" y="4995053"/>
                  </a:cubicBezTo>
                  <a:cubicBezTo>
                    <a:pt x="1735233" y="4994645"/>
                    <a:pt x="1715830" y="4974588"/>
                    <a:pt x="1716279" y="4950243"/>
                  </a:cubicBezTo>
                  <a:cubicBezTo>
                    <a:pt x="1716688" y="4925980"/>
                    <a:pt x="1736867" y="4906577"/>
                    <a:pt x="1761130" y="4907026"/>
                  </a:cubicBezTo>
                  <a:close/>
                  <a:moveTo>
                    <a:pt x="373524" y="3776436"/>
                  </a:moveTo>
                  <a:cubicBezTo>
                    <a:pt x="373810" y="3759892"/>
                    <a:pt x="387535" y="3746617"/>
                    <a:pt x="404038" y="3746944"/>
                  </a:cubicBezTo>
                  <a:cubicBezTo>
                    <a:pt x="420581" y="3747270"/>
                    <a:pt x="433775" y="3760954"/>
                    <a:pt x="433489" y="3777498"/>
                  </a:cubicBezTo>
                  <a:cubicBezTo>
                    <a:pt x="433203" y="3794041"/>
                    <a:pt x="419437" y="3807235"/>
                    <a:pt x="402935" y="3806990"/>
                  </a:cubicBezTo>
                  <a:cubicBezTo>
                    <a:pt x="386432" y="3806663"/>
                    <a:pt x="373198" y="3792898"/>
                    <a:pt x="373524" y="3776436"/>
                  </a:cubicBezTo>
                  <a:close/>
                  <a:moveTo>
                    <a:pt x="404528" y="4214122"/>
                  </a:moveTo>
                  <a:cubicBezTo>
                    <a:pt x="380264" y="4213714"/>
                    <a:pt x="360862" y="4193575"/>
                    <a:pt x="361270" y="4169352"/>
                  </a:cubicBezTo>
                  <a:cubicBezTo>
                    <a:pt x="361719" y="4145007"/>
                    <a:pt x="381817" y="4125645"/>
                    <a:pt x="406080" y="4126135"/>
                  </a:cubicBezTo>
                  <a:cubicBezTo>
                    <a:pt x="430385" y="4126544"/>
                    <a:pt x="449747" y="4146600"/>
                    <a:pt x="449297" y="4170904"/>
                  </a:cubicBezTo>
                  <a:cubicBezTo>
                    <a:pt x="448889" y="4195250"/>
                    <a:pt x="428751" y="4214612"/>
                    <a:pt x="404528" y="4214122"/>
                  </a:cubicBezTo>
                  <a:close/>
                  <a:moveTo>
                    <a:pt x="694671" y="4364524"/>
                  </a:moveTo>
                  <a:cubicBezTo>
                    <a:pt x="695080" y="4340220"/>
                    <a:pt x="715218" y="4320817"/>
                    <a:pt x="739441" y="4321307"/>
                  </a:cubicBezTo>
                  <a:cubicBezTo>
                    <a:pt x="763745" y="4321715"/>
                    <a:pt x="783107" y="4341813"/>
                    <a:pt x="782617" y="4366117"/>
                  </a:cubicBezTo>
                  <a:cubicBezTo>
                    <a:pt x="782208" y="4390421"/>
                    <a:pt x="762111" y="4409743"/>
                    <a:pt x="737848" y="4409334"/>
                  </a:cubicBezTo>
                  <a:cubicBezTo>
                    <a:pt x="713625" y="4408926"/>
                    <a:pt x="694181" y="4388747"/>
                    <a:pt x="694671" y="4364524"/>
                  </a:cubicBezTo>
                  <a:close/>
                  <a:moveTo>
                    <a:pt x="742668" y="4790528"/>
                  </a:moveTo>
                  <a:cubicBezTo>
                    <a:pt x="724858" y="4790201"/>
                    <a:pt x="710602" y="4775454"/>
                    <a:pt x="710929" y="4757645"/>
                  </a:cubicBezTo>
                  <a:cubicBezTo>
                    <a:pt x="711255" y="4739835"/>
                    <a:pt x="726002" y="4725620"/>
                    <a:pt x="743811" y="4725947"/>
                  </a:cubicBezTo>
                  <a:cubicBezTo>
                    <a:pt x="761580" y="4726233"/>
                    <a:pt x="775795" y="4741061"/>
                    <a:pt x="775509" y="4758830"/>
                  </a:cubicBezTo>
                  <a:cubicBezTo>
                    <a:pt x="775183" y="4776598"/>
                    <a:pt x="760436" y="4790813"/>
                    <a:pt x="742668" y="4790528"/>
                  </a:cubicBezTo>
                  <a:close/>
                  <a:moveTo>
                    <a:pt x="1124147" y="4951632"/>
                  </a:moveTo>
                  <a:cubicBezTo>
                    <a:pt x="1123738" y="4975855"/>
                    <a:pt x="1103600" y="4995258"/>
                    <a:pt x="1079337" y="4994849"/>
                  </a:cubicBezTo>
                  <a:cubicBezTo>
                    <a:pt x="1055073" y="4994400"/>
                    <a:pt x="1035629" y="4974262"/>
                    <a:pt x="1036079" y="4950039"/>
                  </a:cubicBezTo>
                  <a:cubicBezTo>
                    <a:pt x="1036569" y="4925693"/>
                    <a:pt x="1056625" y="4906332"/>
                    <a:pt x="1080889" y="4906740"/>
                  </a:cubicBezTo>
                  <a:cubicBezTo>
                    <a:pt x="1105193" y="4907230"/>
                    <a:pt x="1124555" y="4927409"/>
                    <a:pt x="1124147" y="4951632"/>
                  </a:cubicBezTo>
                  <a:close/>
                  <a:moveTo>
                    <a:pt x="1454730" y="4758544"/>
                  </a:moveTo>
                  <a:cubicBezTo>
                    <a:pt x="1454321" y="4778600"/>
                    <a:pt x="1437778" y="4794612"/>
                    <a:pt x="1417721" y="4794204"/>
                  </a:cubicBezTo>
                  <a:cubicBezTo>
                    <a:pt x="1397665" y="4793877"/>
                    <a:pt x="1381734" y="4777293"/>
                    <a:pt x="1382061" y="4757236"/>
                  </a:cubicBezTo>
                  <a:cubicBezTo>
                    <a:pt x="1382429" y="4737180"/>
                    <a:pt x="1399013" y="4721168"/>
                    <a:pt x="1419069" y="4721576"/>
                  </a:cubicBezTo>
                  <a:cubicBezTo>
                    <a:pt x="1439085" y="4721903"/>
                    <a:pt x="1455056" y="4738569"/>
                    <a:pt x="1454730" y="4758544"/>
                  </a:cubicBezTo>
                  <a:close/>
                  <a:moveTo>
                    <a:pt x="1419723" y="4335563"/>
                  </a:moveTo>
                  <a:cubicBezTo>
                    <a:pt x="1436266" y="4335890"/>
                    <a:pt x="1449460" y="4349533"/>
                    <a:pt x="1449174" y="4366117"/>
                  </a:cubicBezTo>
                  <a:cubicBezTo>
                    <a:pt x="1448888" y="4382620"/>
                    <a:pt x="1435163" y="4395895"/>
                    <a:pt x="1418620" y="4395568"/>
                  </a:cubicBezTo>
                  <a:cubicBezTo>
                    <a:pt x="1402076" y="4395242"/>
                    <a:pt x="1388842" y="4381517"/>
                    <a:pt x="1389168" y="4365014"/>
                  </a:cubicBezTo>
                  <a:cubicBezTo>
                    <a:pt x="1389414" y="4348471"/>
                    <a:pt x="1403220" y="4335277"/>
                    <a:pt x="1419723" y="4335563"/>
                  </a:cubicBezTo>
                  <a:close/>
                  <a:moveTo>
                    <a:pt x="1383123" y="4350268"/>
                  </a:moveTo>
                  <a:cubicBezTo>
                    <a:pt x="1381203" y="4354761"/>
                    <a:pt x="1380059" y="4359704"/>
                    <a:pt x="1379978" y="4364851"/>
                  </a:cubicBezTo>
                  <a:cubicBezTo>
                    <a:pt x="1379610" y="4385152"/>
                    <a:pt x="1394846" y="4401982"/>
                    <a:pt x="1414658" y="4404310"/>
                  </a:cubicBezTo>
                  <a:lnTo>
                    <a:pt x="1414739" y="4700662"/>
                  </a:lnTo>
                  <a:lnTo>
                    <a:pt x="1414739" y="4712630"/>
                  </a:lnTo>
                  <a:cubicBezTo>
                    <a:pt x="1391701" y="4714551"/>
                    <a:pt x="1373320" y="4733422"/>
                    <a:pt x="1372870" y="4757032"/>
                  </a:cubicBezTo>
                  <a:cubicBezTo>
                    <a:pt x="1372748" y="4764017"/>
                    <a:pt x="1374341" y="4770676"/>
                    <a:pt x="1377037" y="4776680"/>
                  </a:cubicBezTo>
                  <a:lnTo>
                    <a:pt x="1125046" y="4922303"/>
                  </a:lnTo>
                  <a:cubicBezTo>
                    <a:pt x="1115773" y="4907761"/>
                    <a:pt x="1099638" y="4897876"/>
                    <a:pt x="1081134" y="4897549"/>
                  </a:cubicBezTo>
                  <a:cubicBezTo>
                    <a:pt x="1062099" y="4897263"/>
                    <a:pt x="1045229" y="4906944"/>
                    <a:pt x="1035548" y="4921813"/>
                  </a:cubicBezTo>
                  <a:lnTo>
                    <a:pt x="781228" y="4775046"/>
                  </a:lnTo>
                  <a:cubicBezTo>
                    <a:pt x="783393" y="4770063"/>
                    <a:pt x="784659" y="4764711"/>
                    <a:pt x="784741" y="4758911"/>
                  </a:cubicBezTo>
                  <a:cubicBezTo>
                    <a:pt x="785149" y="4736527"/>
                    <a:pt x="767667" y="4717982"/>
                    <a:pt x="745404" y="4716879"/>
                  </a:cubicBezTo>
                  <a:lnTo>
                    <a:pt x="745323" y="4418035"/>
                  </a:lnTo>
                  <a:cubicBezTo>
                    <a:pt x="771139" y="4414808"/>
                    <a:pt x="791399" y="4393077"/>
                    <a:pt x="791889" y="4366281"/>
                  </a:cubicBezTo>
                  <a:cubicBezTo>
                    <a:pt x="792012" y="4358805"/>
                    <a:pt x="790582" y="4351698"/>
                    <a:pt x="787968" y="4345203"/>
                  </a:cubicBezTo>
                  <a:lnTo>
                    <a:pt x="1047843" y="4195087"/>
                  </a:lnTo>
                  <a:cubicBezTo>
                    <a:pt x="1055114" y="4206156"/>
                    <a:pt x="1067572" y="4213632"/>
                    <a:pt x="1081828" y="4213918"/>
                  </a:cubicBezTo>
                  <a:cubicBezTo>
                    <a:pt x="1096003" y="4214122"/>
                    <a:pt x="1108665" y="4207259"/>
                    <a:pt x="1116345" y="4196394"/>
                  </a:cubicBezTo>
                  <a:lnTo>
                    <a:pt x="1383123" y="4350268"/>
                  </a:lnTo>
                  <a:close/>
                  <a:moveTo>
                    <a:pt x="1114874" y="4172947"/>
                  </a:moveTo>
                  <a:cubicBezTo>
                    <a:pt x="1114548" y="4190757"/>
                    <a:pt x="1099801" y="4205013"/>
                    <a:pt x="1081951" y="4204645"/>
                  </a:cubicBezTo>
                  <a:cubicBezTo>
                    <a:pt x="1064223" y="4204318"/>
                    <a:pt x="1050008" y="4189572"/>
                    <a:pt x="1050294" y="4171763"/>
                  </a:cubicBezTo>
                  <a:cubicBezTo>
                    <a:pt x="1050580" y="4153953"/>
                    <a:pt x="1065367" y="4139737"/>
                    <a:pt x="1083217" y="4140065"/>
                  </a:cubicBezTo>
                  <a:cubicBezTo>
                    <a:pt x="1100945" y="4140391"/>
                    <a:pt x="1115160" y="4155096"/>
                    <a:pt x="1114874" y="4172947"/>
                  </a:cubicBezTo>
                  <a:close/>
                  <a:moveTo>
                    <a:pt x="1079173" y="3748863"/>
                  </a:moveTo>
                  <a:cubicBezTo>
                    <a:pt x="1095717" y="3749190"/>
                    <a:pt x="1108951" y="3762834"/>
                    <a:pt x="1108665" y="3779418"/>
                  </a:cubicBezTo>
                  <a:cubicBezTo>
                    <a:pt x="1108380" y="3796002"/>
                    <a:pt x="1094614" y="3809155"/>
                    <a:pt x="1078111" y="3808910"/>
                  </a:cubicBezTo>
                  <a:cubicBezTo>
                    <a:pt x="1061568" y="3808583"/>
                    <a:pt x="1048415" y="3794940"/>
                    <a:pt x="1048701" y="3778356"/>
                  </a:cubicBezTo>
                  <a:cubicBezTo>
                    <a:pt x="1048946" y="3761772"/>
                    <a:pt x="1062671" y="3748618"/>
                    <a:pt x="1079173" y="3748863"/>
                  </a:cubicBezTo>
                  <a:close/>
                  <a:moveTo>
                    <a:pt x="1042614" y="3763365"/>
                  </a:moveTo>
                  <a:cubicBezTo>
                    <a:pt x="1040694" y="3767940"/>
                    <a:pt x="1039510" y="3772923"/>
                    <a:pt x="1039428" y="3778192"/>
                  </a:cubicBezTo>
                  <a:cubicBezTo>
                    <a:pt x="1039020" y="3798820"/>
                    <a:pt x="1054869" y="3816017"/>
                    <a:pt x="1075170" y="3817815"/>
                  </a:cubicBezTo>
                  <a:lnTo>
                    <a:pt x="1075293" y="4131487"/>
                  </a:lnTo>
                  <a:cubicBezTo>
                    <a:pt x="1056135" y="4134877"/>
                    <a:pt x="1041389" y="4151461"/>
                    <a:pt x="1041021" y="4171599"/>
                  </a:cubicBezTo>
                  <a:cubicBezTo>
                    <a:pt x="1040939" y="4176623"/>
                    <a:pt x="1041920" y="4181362"/>
                    <a:pt x="1043431" y="4185814"/>
                  </a:cubicBezTo>
                  <a:lnTo>
                    <a:pt x="783230" y="4336176"/>
                  </a:lnTo>
                  <a:cubicBezTo>
                    <a:pt x="773916" y="4321920"/>
                    <a:pt x="757986" y="4312443"/>
                    <a:pt x="739645" y="4312075"/>
                  </a:cubicBezTo>
                  <a:cubicBezTo>
                    <a:pt x="721018" y="4311749"/>
                    <a:pt x="704556" y="4321062"/>
                    <a:pt x="694753" y="4335359"/>
                  </a:cubicBezTo>
                  <a:lnTo>
                    <a:pt x="452157" y="4195413"/>
                  </a:lnTo>
                  <a:cubicBezTo>
                    <a:pt x="456119" y="4188184"/>
                    <a:pt x="458447" y="4179932"/>
                    <a:pt x="458611" y="4171109"/>
                  </a:cubicBezTo>
                  <a:cubicBezTo>
                    <a:pt x="459142" y="4141739"/>
                    <a:pt x="435695" y="4117394"/>
                    <a:pt x="406284" y="4116904"/>
                  </a:cubicBezTo>
                  <a:lnTo>
                    <a:pt x="405958" y="4116904"/>
                  </a:lnTo>
                  <a:lnTo>
                    <a:pt x="405876" y="3815895"/>
                  </a:lnTo>
                  <a:cubicBezTo>
                    <a:pt x="426096" y="3814710"/>
                    <a:pt x="442394" y="3798248"/>
                    <a:pt x="442762" y="3777661"/>
                  </a:cubicBezTo>
                  <a:cubicBezTo>
                    <a:pt x="442843" y="3772351"/>
                    <a:pt x="441904" y="3767163"/>
                    <a:pt x="440025" y="3762588"/>
                  </a:cubicBezTo>
                  <a:lnTo>
                    <a:pt x="695856" y="3614801"/>
                  </a:lnTo>
                  <a:cubicBezTo>
                    <a:pt x="705128" y="3629342"/>
                    <a:pt x="721263" y="3639187"/>
                    <a:pt x="739849" y="3639513"/>
                  </a:cubicBezTo>
                  <a:cubicBezTo>
                    <a:pt x="758966" y="3639840"/>
                    <a:pt x="775877" y="3630037"/>
                    <a:pt x="785558" y="3614964"/>
                  </a:cubicBezTo>
                  <a:lnTo>
                    <a:pt x="1042614" y="3763365"/>
                  </a:lnTo>
                  <a:close/>
                  <a:moveTo>
                    <a:pt x="784741" y="3587106"/>
                  </a:moveTo>
                  <a:cubicBezTo>
                    <a:pt x="784292" y="3611410"/>
                    <a:pt x="764194" y="3630813"/>
                    <a:pt x="739972" y="3630282"/>
                  </a:cubicBezTo>
                  <a:cubicBezTo>
                    <a:pt x="715667" y="3629873"/>
                    <a:pt x="696264" y="3609817"/>
                    <a:pt x="696714" y="3585512"/>
                  </a:cubicBezTo>
                  <a:cubicBezTo>
                    <a:pt x="697163" y="3561289"/>
                    <a:pt x="717260" y="3541887"/>
                    <a:pt x="741565" y="3542295"/>
                  </a:cubicBezTo>
                  <a:cubicBezTo>
                    <a:pt x="765788" y="3542704"/>
                    <a:pt x="785190" y="3562842"/>
                    <a:pt x="784741" y="3587106"/>
                  </a:cubicBezTo>
                  <a:close/>
                  <a:moveTo>
                    <a:pt x="1418865" y="3158937"/>
                  </a:moveTo>
                  <a:cubicBezTo>
                    <a:pt x="1435408" y="3159182"/>
                    <a:pt x="1448602" y="3172948"/>
                    <a:pt x="1448276" y="3189491"/>
                  </a:cubicBezTo>
                  <a:cubicBezTo>
                    <a:pt x="1447990" y="3205994"/>
                    <a:pt x="1434306" y="3219229"/>
                    <a:pt x="1417721" y="3218902"/>
                  </a:cubicBezTo>
                  <a:cubicBezTo>
                    <a:pt x="1401178" y="3218657"/>
                    <a:pt x="1387943" y="3204932"/>
                    <a:pt x="1388311" y="3188429"/>
                  </a:cubicBezTo>
                  <a:cubicBezTo>
                    <a:pt x="1388597" y="3171845"/>
                    <a:pt x="1402281" y="3158610"/>
                    <a:pt x="1418865" y="3158937"/>
                  </a:cubicBezTo>
                  <a:close/>
                  <a:moveTo>
                    <a:pt x="1380223" y="2407498"/>
                  </a:moveTo>
                  <a:cubicBezTo>
                    <a:pt x="1380591" y="2386257"/>
                    <a:pt x="1398155" y="2369346"/>
                    <a:pt x="1419355" y="2369713"/>
                  </a:cubicBezTo>
                  <a:cubicBezTo>
                    <a:pt x="1440555" y="2370122"/>
                    <a:pt x="1457507" y="2387646"/>
                    <a:pt x="1457140" y="2408886"/>
                  </a:cubicBezTo>
                  <a:cubicBezTo>
                    <a:pt x="1456772" y="2430087"/>
                    <a:pt x="1439207" y="2446998"/>
                    <a:pt x="1417925" y="2446671"/>
                  </a:cubicBezTo>
                  <a:cubicBezTo>
                    <a:pt x="1396766" y="2446262"/>
                    <a:pt x="1379814" y="2428698"/>
                    <a:pt x="1380223" y="2407498"/>
                  </a:cubicBezTo>
                  <a:close/>
                  <a:moveTo>
                    <a:pt x="361066" y="2601771"/>
                  </a:moveTo>
                  <a:cubicBezTo>
                    <a:pt x="361433" y="2580652"/>
                    <a:pt x="378998" y="2563659"/>
                    <a:pt x="400198" y="2564068"/>
                  </a:cubicBezTo>
                  <a:cubicBezTo>
                    <a:pt x="421398" y="2564477"/>
                    <a:pt x="438391" y="2582000"/>
                    <a:pt x="437983" y="2603241"/>
                  </a:cubicBezTo>
                  <a:cubicBezTo>
                    <a:pt x="437574" y="2624441"/>
                    <a:pt x="420050" y="2641352"/>
                    <a:pt x="398809" y="2640985"/>
                  </a:cubicBezTo>
                  <a:cubicBezTo>
                    <a:pt x="377609" y="2640577"/>
                    <a:pt x="360657" y="2622971"/>
                    <a:pt x="361066" y="2601771"/>
                  </a:cubicBezTo>
                  <a:close/>
                  <a:moveTo>
                    <a:pt x="400239" y="3025691"/>
                  </a:moveTo>
                  <a:cubicBezTo>
                    <a:pt x="383777" y="3025405"/>
                    <a:pt x="370542" y="3011721"/>
                    <a:pt x="370828" y="2995177"/>
                  </a:cubicBezTo>
                  <a:cubicBezTo>
                    <a:pt x="371114" y="2978675"/>
                    <a:pt x="384839" y="2965440"/>
                    <a:pt x="401342" y="2965726"/>
                  </a:cubicBezTo>
                  <a:cubicBezTo>
                    <a:pt x="417885" y="2966012"/>
                    <a:pt x="431120" y="2979737"/>
                    <a:pt x="430834" y="2996280"/>
                  </a:cubicBezTo>
                  <a:cubicBezTo>
                    <a:pt x="430507" y="3012783"/>
                    <a:pt x="416742" y="3025977"/>
                    <a:pt x="400239" y="3025691"/>
                  </a:cubicBezTo>
                  <a:close/>
                  <a:moveTo>
                    <a:pt x="780860" y="3191166"/>
                  </a:moveTo>
                  <a:cubicBezTo>
                    <a:pt x="780452" y="3212285"/>
                    <a:pt x="762928" y="3229277"/>
                    <a:pt x="741687" y="3228869"/>
                  </a:cubicBezTo>
                  <a:cubicBezTo>
                    <a:pt x="720446" y="3228542"/>
                    <a:pt x="703494" y="3210977"/>
                    <a:pt x="703903" y="3189736"/>
                  </a:cubicBezTo>
                  <a:cubicBezTo>
                    <a:pt x="704230" y="3168496"/>
                    <a:pt x="721794" y="3151585"/>
                    <a:pt x="742994" y="3151993"/>
                  </a:cubicBezTo>
                  <a:cubicBezTo>
                    <a:pt x="764317" y="3152360"/>
                    <a:pt x="781187" y="3169925"/>
                    <a:pt x="780860" y="3191166"/>
                  </a:cubicBezTo>
                  <a:close/>
                  <a:moveTo>
                    <a:pt x="1107889" y="2997302"/>
                  </a:moveTo>
                  <a:cubicBezTo>
                    <a:pt x="1107603" y="3013845"/>
                    <a:pt x="1093919" y="3027039"/>
                    <a:pt x="1077376" y="3026712"/>
                  </a:cubicBezTo>
                  <a:cubicBezTo>
                    <a:pt x="1060833" y="3026426"/>
                    <a:pt x="1047598" y="3012742"/>
                    <a:pt x="1047925" y="2996199"/>
                  </a:cubicBezTo>
                  <a:cubicBezTo>
                    <a:pt x="1048251" y="2979655"/>
                    <a:pt x="1061895" y="2966461"/>
                    <a:pt x="1078479" y="2966747"/>
                  </a:cubicBezTo>
                  <a:cubicBezTo>
                    <a:pt x="1094981" y="2967033"/>
                    <a:pt x="1108216" y="2980758"/>
                    <a:pt x="1107889" y="2997302"/>
                  </a:cubicBezTo>
                  <a:close/>
                  <a:moveTo>
                    <a:pt x="1078887" y="2558431"/>
                  </a:moveTo>
                  <a:cubicBezTo>
                    <a:pt x="1103151" y="2558840"/>
                    <a:pt x="1122554" y="2578977"/>
                    <a:pt x="1122105" y="2603282"/>
                  </a:cubicBezTo>
                  <a:cubicBezTo>
                    <a:pt x="1121655" y="2627546"/>
                    <a:pt x="1101558" y="2646949"/>
                    <a:pt x="1077294" y="2646458"/>
                  </a:cubicBezTo>
                  <a:cubicBezTo>
                    <a:pt x="1052949" y="2646009"/>
                    <a:pt x="1033628" y="2625953"/>
                    <a:pt x="1034036" y="2601689"/>
                  </a:cubicBezTo>
                  <a:cubicBezTo>
                    <a:pt x="1034567" y="2577384"/>
                    <a:pt x="1054624" y="2557941"/>
                    <a:pt x="1078887" y="2558431"/>
                  </a:cubicBezTo>
                  <a:close/>
                  <a:moveTo>
                    <a:pt x="1029625" y="2580571"/>
                  </a:moveTo>
                  <a:cubicBezTo>
                    <a:pt x="1026643" y="2586943"/>
                    <a:pt x="1025009" y="2594010"/>
                    <a:pt x="1024886" y="2601485"/>
                  </a:cubicBezTo>
                  <a:cubicBezTo>
                    <a:pt x="1024396" y="2630078"/>
                    <a:pt x="1046576" y="2653729"/>
                    <a:pt x="1074762" y="2655527"/>
                  </a:cubicBezTo>
                  <a:lnTo>
                    <a:pt x="1074843" y="2957801"/>
                  </a:lnTo>
                  <a:cubicBezTo>
                    <a:pt x="1054950" y="2959354"/>
                    <a:pt x="1039020" y="2975652"/>
                    <a:pt x="1038652" y="2996035"/>
                  </a:cubicBezTo>
                  <a:cubicBezTo>
                    <a:pt x="1038529" y="3001754"/>
                    <a:pt x="1039755" y="3007227"/>
                    <a:pt x="1041920" y="3012089"/>
                  </a:cubicBezTo>
                  <a:lnTo>
                    <a:pt x="781106" y="3162859"/>
                  </a:lnTo>
                  <a:cubicBezTo>
                    <a:pt x="772609" y="3151013"/>
                    <a:pt x="758966" y="3143007"/>
                    <a:pt x="743280" y="3142802"/>
                  </a:cubicBezTo>
                  <a:cubicBezTo>
                    <a:pt x="726451" y="3142476"/>
                    <a:pt x="711501" y="3151053"/>
                    <a:pt x="702800" y="3164084"/>
                  </a:cubicBezTo>
                  <a:lnTo>
                    <a:pt x="437002" y="3010700"/>
                  </a:lnTo>
                  <a:cubicBezTo>
                    <a:pt x="438840" y="3006288"/>
                    <a:pt x="440025" y="3001509"/>
                    <a:pt x="440107" y="2996444"/>
                  </a:cubicBezTo>
                  <a:cubicBezTo>
                    <a:pt x="440474" y="2976183"/>
                    <a:pt x="425279" y="2959395"/>
                    <a:pt x="405590" y="2956944"/>
                  </a:cubicBezTo>
                  <a:lnTo>
                    <a:pt x="405508" y="2649563"/>
                  </a:lnTo>
                  <a:cubicBezTo>
                    <a:pt x="428628" y="2646663"/>
                    <a:pt x="446806" y="2627301"/>
                    <a:pt x="447214" y="2603323"/>
                  </a:cubicBezTo>
                  <a:cubicBezTo>
                    <a:pt x="447337" y="2597073"/>
                    <a:pt x="446193" y="2591150"/>
                    <a:pt x="444151" y="2585636"/>
                  </a:cubicBezTo>
                  <a:lnTo>
                    <a:pt x="710439" y="2431802"/>
                  </a:lnTo>
                  <a:cubicBezTo>
                    <a:pt x="717464" y="2440503"/>
                    <a:pt x="728085" y="2446344"/>
                    <a:pt x="740217" y="2446589"/>
                  </a:cubicBezTo>
                  <a:cubicBezTo>
                    <a:pt x="752920" y="2446794"/>
                    <a:pt x="764194" y="2440830"/>
                    <a:pt x="771547" y="2431598"/>
                  </a:cubicBezTo>
                  <a:lnTo>
                    <a:pt x="1029625" y="2580571"/>
                  </a:lnTo>
                  <a:close/>
                  <a:moveTo>
                    <a:pt x="770853" y="2407947"/>
                  </a:moveTo>
                  <a:cubicBezTo>
                    <a:pt x="770526" y="2424409"/>
                    <a:pt x="756883" y="2437644"/>
                    <a:pt x="740339" y="2437358"/>
                  </a:cubicBezTo>
                  <a:cubicBezTo>
                    <a:pt x="723796" y="2437072"/>
                    <a:pt x="710561" y="2423306"/>
                    <a:pt x="710847" y="2406803"/>
                  </a:cubicBezTo>
                  <a:cubicBezTo>
                    <a:pt x="711133" y="2390219"/>
                    <a:pt x="724858" y="2377066"/>
                    <a:pt x="741401" y="2377352"/>
                  </a:cubicBezTo>
                  <a:cubicBezTo>
                    <a:pt x="757904" y="2377679"/>
                    <a:pt x="771139" y="2391363"/>
                    <a:pt x="770853" y="2407947"/>
                  </a:cubicBezTo>
                  <a:close/>
                  <a:moveTo>
                    <a:pt x="1387861" y="1232506"/>
                  </a:moveTo>
                  <a:cubicBezTo>
                    <a:pt x="1388147" y="1215962"/>
                    <a:pt x="1401913" y="1202769"/>
                    <a:pt x="1418416" y="1203055"/>
                  </a:cubicBezTo>
                  <a:cubicBezTo>
                    <a:pt x="1435000" y="1203341"/>
                    <a:pt x="1448235" y="1217065"/>
                    <a:pt x="1447908" y="1233650"/>
                  </a:cubicBezTo>
                  <a:cubicBezTo>
                    <a:pt x="1447581" y="1250152"/>
                    <a:pt x="1433938" y="1263346"/>
                    <a:pt x="1417354" y="1263060"/>
                  </a:cubicBezTo>
                  <a:cubicBezTo>
                    <a:pt x="1400810" y="1262774"/>
                    <a:pt x="1387535" y="1249049"/>
                    <a:pt x="1387861" y="1232506"/>
                  </a:cubicBezTo>
                  <a:close/>
                  <a:moveTo>
                    <a:pt x="372136" y="1430578"/>
                  </a:moveTo>
                  <a:cubicBezTo>
                    <a:pt x="372381" y="1414034"/>
                    <a:pt x="386106" y="1400881"/>
                    <a:pt x="402649" y="1401167"/>
                  </a:cubicBezTo>
                  <a:cubicBezTo>
                    <a:pt x="419192" y="1401453"/>
                    <a:pt x="432386" y="1415137"/>
                    <a:pt x="432060" y="1431681"/>
                  </a:cubicBezTo>
                  <a:cubicBezTo>
                    <a:pt x="431774" y="1448183"/>
                    <a:pt x="418090" y="1461377"/>
                    <a:pt x="401546" y="1461091"/>
                  </a:cubicBezTo>
                  <a:cubicBezTo>
                    <a:pt x="385003" y="1460846"/>
                    <a:pt x="371809" y="1447162"/>
                    <a:pt x="372136" y="1430578"/>
                  </a:cubicBezTo>
                  <a:close/>
                  <a:moveTo>
                    <a:pt x="400525" y="1870061"/>
                  </a:moveTo>
                  <a:cubicBezTo>
                    <a:pt x="372585" y="1869571"/>
                    <a:pt x="350200" y="1846369"/>
                    <a:pt x="350731" y="1818348"/>
                  </a:cubicBezTo>
                  <a:cubicBezTo>
                    <a:pt x="351181" y="1790367"/>
                    <a:pt x="374382" y="1767982"/>
                    <a:pt x="402404" y="1768513"/>
                  </a:cubicBezTo>
                  <a:cubicBezTo>
                    <a:pt x="430426" y="1769003"/>
                    <a:pt x="452688" y="1792205"/>
                    <a:pt x="452198" y="1820226"/>
                  </a:cubicBezTo>
                  <a:cubicBezTo>
                    <a:pt x="451707" y="1848248"/>
                    <a:pt x="428547" y="1870551"/>
                    <a:pt x="400525" y="1870061"/>
                  </a:cubicBezTo>
                  <a:close/>
                  <a:moveTo>
                    <a:pt x="777960" y="2016419"/>
                  </a:moveTo>
                  <a:cubicBezTo>
                    <a:pt x="777552" y="2037660"/>
                    <a:pt x="760028" y="2054612"/>
                    <a:pt x="738787" y="2054204"/>
                  </a:cubicBezTo>
                  <a:cubicBezTo>
                    <a:pt x="717587" y="2053836"/>
                    <a:pt x="700676" y="2036230"/>
                    <a:pt x="701043" y="2015030"/>
                  </a:cubicBezTo>
                  <a:cubicBezTo>
                    <a:pt x="701452" y="1993871"/>
                    <a:pt x="719017" y="1976919"/>
                    <a:pt x="740217" y="1977287"/>
                  </a:cubicBezTo>
                  <a:cubicBezTo>
                    <a:pt x="761499" y="1977655"/>
                    <a:pt x="778369" y="1995219"/>
                    <a:pt x="777960" y="2016419"/>
                  </a:cubicBezTo>
                  <a:close/>
                  <a:moveTo>
                    <a:pt x="1115446" y="1819981"/>
                  </a:moveTo>
                  <a:cubicBezTo>
                    <a:pt x="1115038" y="1841222"/>
                    <a:pt x="1097473" y="1858133"/>
                    <a:pt x="1076273" y="1857766"/>
                  </a:cubicBezTo>
                  <a:cubicBezTo>
                    <a:pt x="1055114" y="1857316"/>
                    <a:pt x="1038121" y="1839752"/>
                    <a:pt x="1038489" y="1818552"/>
                  </a:cubicBezTo>
                  <a:cubicBezTo>
                    <a:pt x="1038897" y="1797392"/>
                    <a:pt x="1056462" y="1780481"/>
                    <a:pt x="1077662" y="1780849"/>
                  </a:cubicBezTo>
                  <a:cubicBezTo>
                    <a:pt x="1098903" y="1781258"/>
                    <a:pt x="1115855" y="1798781"/>
                    <a:pt x="1115446" y="1819981"/>
                  </a:cubicBezTo>
                  <a:close/>
                  <a:moveTo>
                    <a:pt x="1079337" y="1385400"/>
                  </a:moveTo>
                  <a:cubicBezTo>
                    <a:pt x="1103600" y="1385849"/>
                    <a:pt x="1123003" y="1405987"/>
                    <a:pt x="1122513" y="1430292"/>
                  </a:cubicBezTo>
                  <a:cubicBezTo>
                    <a:pt x="1122105" y="1454515"/>
                    <a:pt x="1102007" y="1473917"/>
                    <a:pt x="1077703" y="1473468"/>
                  </a:cubicBezTo>
                  <a:cubicBezTo>
                    <a:pt x="1053480" y="1473019"/>
                    <a:pt x="1034077" y="1452922"/>
                    <a:pt x="1034486" y="1428699"/>
                  </a:cubicBezTo>
                  <a:cubicBezTo>
                    <a:pt x="1034935" y="1404394"/>
                    <a:pt x="1055032" y="1384991"/>
                    <a:pt x="1079337" y="1385400"/>
                  </a:cubicBezTo>
                  <a:close/>
                  <a:moveTo>
                    <a:pt x="1029992" y="1407539"/>
                  </a:moveTo>
                  <a:cubicBezTo>
                    <a:pt x="1027051" y="1413912"/>
                    <a:pt x="1025417" y="1421101"/>
                    <a:pt x="1025295" y="1428494"/>
                  </a:cubicBezTo>
                  <a:cubicBezTo>
                    <a:pt x="1024764" y="1456802"/>
                    <a:pt x="1046576" y="1480371"/>
                    <a:pt x="1074435" y="1482455"/>
                  </a:cubicBezTo>
                  <a:lnTo>
                    <a:pt x="1074557" y="1771863"/>
                  </a:lnTo>
                  <a:cubicBezTo>
                    <a:pt x="1049844" y="1773170"/>
                    <a:pt x="1029747" y="1793267"/>
                    <a:pt x="1029339" y="1818429"/>
                  </a:cubicBezTo>
                  <a:cubicBezTo>
                    <a:pt x="1029175" y="1826803"/>
                    <a:pt x="1031422" y="1834728"/>
                    <a:pt x="1035180" y="1841672"/>
                  </a:cubicBezTo>
                  <a:lnTo>
                    <a:pt x="779308" y="1989459"/>
                  </a:lnTo>
                  <a:cubicBezTo>
                    <a:pt x="770934" y="1976838"/>
                    <a:pt x="756719" y="1968341"/>
                    <a:pt x="740421" y="1968014"/>
                  </a:cubicBezTo>
                  <a:cubicBezTo>
                    <a:pt x="723632" y="1967729"/>
                    <a:pt x="708764" y="1976143"/>
                    <a:pt x="700063" y="1989174"/>
                  </a:cubicBezTo>
                  <a:lnTo>
                    <a:pt x="454403" y="1847431"/>
                  </a:lnTo>
                  <a:cubicBezTo>
                    <a:pt x="458733" y="1839384"/>
                    <a:pt x="461307" y="1830152"/>
                    <a:pt x="461470" y="1820349"/>
                  </a:cubicBezTo>
                  <a:cubicBezTo>
                    <a:pt x="462083" y="1788161"/>
                    <a:pt x="437043" y="1761405"/>
                    <a:pt x="405222" y="1759445"/>
                  </a:cubicBezTo>
                  <a:lnTo>
                    <a:pt x="405141" y="1470037"/>
                  </a:lnTo>
                  <a:cubicBezTo>
                    <a:pt x="425075" y="1468525"/>
                    <a:pt x="441005" y="1452186"/>
                    <a:pt x="441373" y="1431844"/>
                  </a:cubicBezTo>
                  <a:cubicBezTo>
                    <a:pt x="441455" y="1425472"/>
                    <a:pt x="439984" y="1419467"/>
                    <a:pt x="437288" y="1414034"/>
                  </a:cubicBezTo>
                  <a:lnTo>
                    <a:pt x="702432" y="1260895"/>
                  </a:lnTo>
                  <a:cubicBezTo>
                    <a:pt x="710929" y="1270372"/>
                    <a:pt x="723183" y="1276458"/>
                    <a:pt x="736867" y="1276744"/>
                  </a:cubicBezTo>
                  <a:cubicBezTo>
                    <a:pt x="751736" y="1276989"/>
                    <a:pt x="765011" y="1270250"/>
                    <a:pt x="773957" y="1259752"/>
                  </a:cubicBezTo>
                  <a:lnTo>
                    <a:pt x="1029992" y="1407539"/>
                  </a:lnTo>
                  <a:close/>
                  <a:moveTo>
                    <a:pt x="776163" y="1229851"/>
                  </a:moveTo>
                  <a:cubicBezTo>
                    <a:pt x="775795" y="1251010"/>
                    <a:pt x="758231" y="1268003"/>
                    <a:pt x="737031" y="1267635"/>
                  </a:cubicBezTo>
                  <a:cubicBezTo>
                    <a:pt x="715830" y="1267227"/>
                    <a:pt x="698879" y="1249662"/>
                    <a:pt x="699246" y="1228462"/>
                  </a:cubicBezTo>
                  <a:cubicBezTo>
                    <a:pt x="699614" y="1207303"/>
                    <a:pt x="717219" y="1190310"/>
                    <a:pt x="738379" y="1190759"/>
                  </a:cubicBezTo>
                  <a:cubicBezTo>
                    <a:pt x="759619" y="1191086"/>
                    <a:pt x="776531" y="1208610"/>
                    <a:pt x="776163" y="1229851"/>
                  </a:cubicBezTo>
                  <a:close/>
                  <a:moveTo>
                    <a:pt x="369971" y="254769"/>
                  </a:moveTo>
                  <a:cubicBezTo>
                    <a:pt x="370216" y="239492"/>
                    <a:pt x="382879" y="227278"/>
                    <a:pt x="398115" y="227564"/>
                  </a:cubicBezTo>
                  <a:cubicBezTo>
                    <a:pt x="413392" y="227850"/>
                    <a:pt x="425565" y="240513"/>
                    <a:pt x="425279" y="255749"/>
                  </a:cubicBezTo>
                  <a:cubicBezTo>
                    <a:pt x="425075" y="271026"/>
                    <a:pt x="412330" y="283240"/>
                    <a:pt x="397094" y="282954"/>
                  </a:cubicBezTo>
                  <a:cubicBezTo>
                    <a:pt x="381857" y="282668"/>
                    <a:pt x="369644" y="270046"/>
                    <a:pt x="369971" y="254769"/>
                  </a:cubicBezTo>
                  <a:close/>
                  <a:moveTo>
                    <a:pt x="400280" y="681222"/>
                  </a:moveTo>
                  <a:cubicBezTo>
                    <a:pt x="382470" y="680854"/>
                    <a:pt x="368214" y="666108"/>
                    <a:pt x="368541" y="648298"/>
                  </a:cubicBezTo>
                  <a:cubicBezTo>
                    <a:pt x="368827" y="630448"/>
                    <a:pt x="383614" y="616273"/>
                    <a:pt x="401424" y="616559"/>
                  </a:cubicBezTo>
                  <a:cubicBezTo>
                    <a:pt x="419233" y="616968"/>
                    <a:pt x="433489" y="631714"/>
                    <a:pt x="433122" y="649483"/>
                  </a:cubicBezTo>
                  <a:cubicBezTo>
                    <a:pt x="432836" y="667252"/>
                    <a:pt x="418049" y="681508"/>
                    <a:pt x="400280" y="681222"/>
                  </a:cubicBezTo>
                  <a:close/>
                  <a:moveTo>
                    <a:pt x="783148" y="844001"/>
                  </a:moveTo>
                  <a:cubicBezTo>
                    <a:pt x="782739" y="868264"/>
                    <a:pt x="762683" y="887545"/>
                    <a:pt x="738379" y="887177"/>
                  </a:cubicBezTo>
                  <a:cubicBezTo>
                    <a:pt x="714074" y="886728"/>
                    <a:pt x="694712" y="866590"/>
                    <a:pt x="695161" y="842367"/>
                  </a:cubicBezTo>
                  <a:cubicBezTo>
                    <a:pt x="695570" y="818062"/>
                    <a:pt x="715667" y="798660"/>
                    <a:pt x="739972" y="799109"/>
                  </a:cubicBezTo>
                  <a:cubicBezTo>
                    <a:pt x="764276" y="799558"/>
                    <a:pt x="783638" y="819696"/>
                    <a:pt x="783148" y="844001"/>
                  </a:cubicBezTo>
                  <a:close/>
                  <a:moveTo>
                    <a:pt x="1108706" y="648707"/>
                  </a:moveTo>
                  <a:cubicBezTo>
                    <a:pt x="1108420" y="665209"/>
                    <a:pt x="1094736" y="678444"/>
                    <a:pt x="1078193" y="678158"/>
                  </a:cubicBezTo>
                  <a:cubicBezTo>
                    <a:pt x="1061690" y="677831"/>
                    <a:pt x="1048456" y="664106"/>
                    <a:pt x="1048741" y="647645"/>
                  </a:cubicBezTo>
                  <a:cubicBezTo>
                    <a:pt x="1049027" y="631019"/>
                    <a:pt x="1062712" y="617866"/>
                    <a:pt x="1079296" y="618152"/>
                  </a:cubicBezTo>
                  <a:cubicBezTo>
                    <a:pt x="1095798" y="618438"/>
                    <a:pt x="1109033" y="632163"/>
                    <a:pt x="1108706" y="648707"/>
                  </a:cubicBezTo>
                  <a:close/>
                  <a:moveTo>
                    <a:pt x="1079296" y="217679"/>
                  </a:moveTo>
                  <a:cubicBezTo>
                    <a:pt x="1100455" y="218046"/>
                    <a:pt x="1117407" y="235611"/>
                    <a:pt x="1117039" y="256852"/>
                  </a:cubicBezTo>
                  <a:cubicBezTo>
                    <a:pt x="1116631" y="278052"/>
                    <a:pt x="1099107" y="295004"/>
                    <a:pt x="1077866" y="294596"/>
                  </a:cubicBezTo>
                  <a:cubicBezTo>
                    <a:pt x="1056625" y="294187"/>
                    <a:pt x="1039714" y="276623"/>
                    <a:pt x="1040082" y="255422"/>
                  </a:cubicBezTo>
                  <a:cubicBezTo>
                    <a:pt x="1040490" y="234222"/>
                    <a:pt x="1058096" y="217311"/>
                    <a:pt x="1079296" y="217679"/>
                  </a:cubicBezTo>
                  <a:close/>
                  <a:moveTo>
                    <a:pt x="1035057" y="236551"/>
                  </a:moveTo>
                  <a:cubicBezTo>
                    <a:pt x="1032484" y="242269"/>
                    <a:pt x="1030973" y="248560"/>
                    <a:pt x="1030850" y="255259"/>
                  </a:cubicBezTo>
                  <a:cubicBezTo>
                    <a:pt x="1030401" y="280299"/>
                    <a:pt x="1049558" y="301009"/>
                    <a:pt x="1074067" y="303378"/>
                  </a:cubicBezTo>
                  <a:lnTo>
                    <a:pt x="1074149" y="609329"/>
                  </a:lnTo>
                  <a:cubicBezTo>
                    <a:pt x="1054991" y="611576"/>
                    <a:pt x="1039877" y="627588"/>
                    <a:pt x="1039469" y="647399"/>
                  </a:cubicBezTo>
                  <a:cubicBezTo>
                    <a:pt x="1039346" y="652791"/>
                    <a:pt x="1040368" y="657979"/>
                    <a:pt x="1042288" y="662677"/>
                  </a:cubicBezTo>
                  <a:lnTo>
                    <a:pt x="782699" y="812630"/>
                  </a:lnTo>
                  <a:cubicBezTo>
                    <a:pt x="773304" y="799150"/>
                    <a:pt x="757781" y="790204"/>
                    <a:pt x="740135" y="789877"/>
                  </a:cubicBezTo>
                  <a:cubicBezTo>
                    <a:pt x="721508" y="789550"/>
                    <a:pt x="704965" y="798823"/>
                    <a:pt x="695161" y="813120"/>
                  </a:cubicBezTo>
                  <a:lnTo>
                    <a:pt x="438922" y="665332"/>
                  </a:lnTo>
                  <a:cubicBezTo>
                    <a:pt x="441005" y="660471"/>
                    <a:pt x="442231" y="655161"/>
                    <a:pt x="442312" y="649646"/>
                  </a:cubicBezTo>
                  <a:cubicBezTo>
                    <a:pt x="442721" y="627792"/>
                    <a:pt x="426137" y="609779"/>
                    <a:pt x="404732" y="607695"/>
                  </a:cubicBezTo>
                  <a:lnTo>
                    <a:pt x="404651" y="291450"/>
                  </a:lnTo>
                  <a:cubicBezTo>
                    <a:pt x="421357" y="288142"/>
                    <a:pt x="434143" y="273518"/>
                    <a:pt x="434510" y="255913"/>
                  </a:cubicBezTo>
                  <a:cubicBezTo>
                    <a:pt x="434551" y="251501"/>
                    <a:pt x="433693" y="247253"/>
                    <a:pt x="432345" y="243250"/>
                  </a:cubicBezTo>
                  <a:lnTo>
                    <a:pt x="688503" y="95298"/>
                  </a:lnTo>
                  <a:cubicBezTo>
                    <a:pt x="699164" y="110290"/>
                    <a:pt x="716525" y="120256"/>
                    <a:pt x="736295" y="120624"/>
                  </a:cubicBezTo>
                  <a:cubicBezTo>
                    <a:pt x="757536" y="120992"/>
                    <a:pt x="776408" y="110208"/>
                    <a:pt x="787314" y="93664"/>
                  </a:cubicBezTo>
                  <a:lnTo>
                    <a:pt x="1035057" y="236551"/>
                  </a:lnTo>
                  <a:close/>
                  <a:moveTo>
                    <a:pt x="788213" y="61558"/>
                  </a:moveTo>
                  <a:cubicBezTo>
                    <a:pt x="787682" y="89498"/>
                    <a:pt x="764480" y="111924"/>
                    <a:pt x="736540" y="111392"/>
                  </a:cubicBezTo>
                  <a:cubicBezTo>
                    <a:pt x="708519" y="110902"/>
                    <a:pt x="686175" y="87701"/>
                    <a:pt x="686706" y="59720"/>
                  </a:cubicBezTo>
                  <a:cubicBezTo>
                    <a:pt x="687196" y="31698"/>
                    <a:pt x="710316" y="9354"/>
                    <a:pt x="738379" y="9845"/>
                  </a:cubicBezTo>
                  <a:cubicBezTo>
                    <a:pt x="766359" y="10335"/>
                    <a:pt x="788662" y="33577"/>
                    <a:pt x="788213" y="61558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6" name="צורה חופשית: צורה 135">
              <a:extLst>
                <a:ext uri="{FF2B5EF4-FFF2-40B4-BE49-F238E27FC236}">
                  <a16:creationId xmlns:a16="http://schemas.microsoft.com/office/drawing/2014/main" id="{CF2BC282-EC16-4DA7-A6CF-2D996ACA0044}"/>
                </a:ext>
              </a:extLst>
            </p:cNvPr>
            <p:cNvSpPr/>
            <p:nvPr/>
          </p:nvSpPr>
          <p:spPr>
            <a:xfrm>
              <a:off x="5068680" y="6819217"/>
              <a:ext cx="1445417" cy="1840576"/>
            </a:xfrm>
            <a:custGeom>
              <a:avLst/>
              <a:gdLst>
                <a:gd name="connsiteX0" fmla="*/ 1354686 w 1445417"/>
                <a:gd name="connsiteY0" fmla="*/ 38398 h 1840576"/>
                <a:gd name="connsiteX1" fmla="*/ 1358117 w 1445417"/>
                <a:gd name="connsiteY1" fmla="*/ 54981 h 1840576"/>
                <a:gd name="connsiteX2" fmla="*/ 1095914 w 1445417"/>
                <a:gd name="connsiteY2" fmla="*/ 207753 h 1840576"/>
                <a:gd name="connsiteX3" fmla="*/ 1060540 w 1445417"/>
                <a:gd name="connsiteY3" fmla="*/ 189494 h 1840576"/>
                <a:gd name="connsiteX4" fmla="*/ 1022265 w 1445417"/>
                <a:gd name="connsiteY4" fmla="*/ 209141 h 1840576"/>
                <a:gd name="connsiteX5" fmla="*/ 752955 w 1445417"/>
                <a:gd name="connsiteY5" fmla="*/ 55063 h 1840576"/>
                <a:gd name="connsiteX6" fmla="*/ 756182 w 1445417"/>
                <a:gd name="connsiteY6" fmla="*/ 40195 h 1840576"/>
                <a:gd name="connsiteX7" fmla="*/ 721624 w 1445417"/>
                <a:gd name="connsiteY7" fmla="*/ 735 h 1840576"/>
                <a:gd name="connsiteX8" fmla="*/ 712433 w 1445417"/>
                <a:gd name="connsiteY8" fmla="*/ 654 h 1840576"/>
                <a:gd name="connsiteX9" fmla="*/ 677794 w 1445417"/>
                <a:gd name="connsiteY9" fmla="*/ 38806 h 1840576"/>
                <a:gd name="connsiteX10" fmla="*/ 681757 w 1445417"/>
                <a:gd name="connsiteY10" fmla="*/ 56411 h 1840576"/>
                <a:gd name="connsiteX11" fmla="*/ 429398 w 1445417"/>
                <a:gd name="connsiteY11" fmla="*/ 203423 h 1840576"/>
                <a:gd name="connsiteX12" fmla="*/ 380952 w 1445417"/>
                <a:gd name="connsiteY12" fmla="*/ 177117 h 1840576"/>
                <a:gd name="connsiteX13" fmla="*/ 330260 w 1445417"/>
                <a:gd name="connsiteY13" fmla="*/ 203423 h 1840576"/>
                <a:gd name="connsiteX14" fmla="*/ 75736 w 1445417"/>
                <a:gd name="connsiteY14" fmla="*/ 57881 h 1840576"/>
                <a:gd name="connsiteX15" fmla="*/ 78473 w 1445417"/>
                <a:gd name="connsiteY15" fmla="*/ 44566 h 1840576"/>
                <a:gd name="connsiteX16" fmla="*/ 39953 w 1445417"/>
                <a:gd name="connsiteY16" fmla="*/ 4616 h 1840576"/>
                <a:gd name="connsiteX17" fmla="*/ 4 w 1445417"/>
                <a:gd name="connsiteY17" fmla="*/ 43136 h 1840576"/>
                <a:gd name="connsiteX18" fmla="*/ 3149 w 1445417"/>
                <a:gd name="connsiteY18" fmla="*/ 59107 h 1840576"/>
                <a:gd name="connsiteX19" fmla="*/ 7847 w 1445417"/>
                <a:gd name="connsiteY19" fmla="*/ 67072 h 1840576"/>
                <a:gd name="connsiteX20" fmla="*/ 38523 w 1445417"/>
                <a:gd name="connsiteY20" fmla="*/ 83085 h 1840576"/>
                <a:gd name="connsiteX21" fmla="*/ 71570 w 1445417"/>
                <a:gd name="connsiteY21" fmla="*/ 66133 h 1840576"/>
                <a:gd name="connsiteX22" fmla="*/ 325685 w 1445417"/>
                <a:gd name="connsiteY22" fmla="*/ 211470 h 1840576"/>
                <a:gd name="connsiteX23" fmla="*/ 319844 w 1445417"/>
                <a:gd name="connsiteY23" fmla="*/ 236061 h 1840576"/>
                <a:gd name="connsiteX24" fmla="*/ 375315 w 1445417"/>
                <a:gd name="connsiteY24" fmla="*/ 296883 h 1840576"/>
                <a:gd name="connsiteX25" fmla="*/ 376418 w 1445417"/>
                <a:gd name="connsiteY25" fmla="*/ 576529 h 1840576"/>
                <a:gd name="connsiteX26" fmla="*/ 326175 w 1445417"/>
                <a:gd name="connsiteY26" fmla="*/ 628692 h 1840576"/>
                <a:gd name="connsiteX27" fmla="*/ 331608 w 1445417"/>
                <a:gd name="connsiteY27" fmla="*/ 653037 h 1840576"/>
                <a:gd name="connsiteX28" fmla="*/ 75042 w 1445417"/>
                <a:gd name="connsiteY28" fmla="*/ 802581 h 1840576"/>
                <a:gd name="connsiteX29" fmla="*/ 44406 w 1445417"/>
                <a:gd name="connsiteY29" fmla="*/ 786651 h 1840576"/>
                <a:gd name="connsiteX30" fmla="*/ 11850 w 1445417"/>
                <a:gd name="connsiteY30" fmla="*/ 802990 h 1840576"/>
                <a:gd name="connsiteX31" fmla="*/ 7479 w 1445417"/>
                <a:gd name="connsiteY31" fmla="*/ 811078 h 1840576"/>
                <a:gd name="connsiteX32" fmla="*/ 4497 w 1445417"/>
                <a:gd name="connsiteY32" fmla="*/ 825129 h 1840576"/>
                <a:gd name="connsiteX33" fmla="*/ 43017 w 1445417"/>
                <a:gd name="connsiteY33" fmla="*/ 865078 h 1840576"/>
                <a:gd name="connsiteX34" fmla="*/ 82925 w 1445417"/>
                <a:gd name="connsiteY34" fmla="*/ 826600 h 1840576"/>
                <a:gd name="connsiteX35" fmla="*/ 79698 w 1445417"/>
                <a:gd name="connsiteY35" fmla="*/ 810465 h 1840576"/>
                <a:gd name="connsiteX36" fmla="*/ 336469 w 1445417"/>
                <a:gd name="connsiteY36" fmla="*/ 660879 h 1840576"/>
                <a:gd name="connsiteX37" fmla="*/ 378460 w 1445417"/>
                <a:gd name="connsiteY37" fmla="*/ 682855 h 1840576"/>
                <a:gd name="connsiteX38" fmla="*/ 423720 w 1445417"/>
                <a:gd name="connsiteY38" fmla="*/ 659082 h 1840576"/>
                <a:gd name="connsiteX39" fmla="*/ 672362 w 1445417"/>
                <a:gd name="connsiteY39" fmla="*/ 801314 h 1840576"/>
                <a:gd name="connsiteX40" fmla="*/ 668154 w 1445417"/>
                <a:gd name="connsiteY40" fmla="*/ 820962 h 1840576"/>
                <a:gd name="connsiteX41" fmla="*/ 716477 w 1445417"/>
                <a:gd name="connsiteY41" fmla="*/ 874882 h 1840576"/>
                <a:gd name="connsiteX42" fmla="*/ 717621 w 1445417"/>
                <a:gd name="connsiteY42" fmla="*/ 1163555 h 1840576"/>
                <a:gd name="connsiteX43" fmla="*/ 669339 w 1445417"/>
                <a:gd name="connsiteY43" fmla="*/ 1215595 h 1840576"/>
                <a:gd name="connsiteX44" fmla="*/ 674241 w 1445417"/>
                <a:gd name="connsiteY44" fmla="*/ 1238715 h 1840576"/>
                <a:gd name="connsiteX45" fmla="*/ 421187 w 1445417"/>
                <a:gd name="connsiteY45" fmla="*/ 1386095 h 1840576"/>
                <a:gd name="connsiteX46" fmla="*/ 386467 w 1445417"/>
                <a:gd name="connsiteY46" fmla="*/ 1368693 h 1840576"/>
                <a:gd name="connsiteX47" fmla="*/ 340063 w 1445417"/>
                <a:gd name="connsiteY47" fmla="*/ 1413462 h 1840576"/>
                <a:gd name="connsiteX48" fmla="*/ 380503 w 1445417"/>
                <a:gd name="connsiteY48" fmla="*/ 1459376 h 1840576"/>
                <a:gd name="connsiteX49" fmla="*/ 389775 w 1445417"/>
                <a:gd name="connsiteY49" fmla="*/ 1459457 h 1840576"/>
                <a:gd name="connsiteX50" fmla="*/ 431236 w 1445417"/>
                <a:gd name="connsiteY50" fmla="*/ 1415178 h 1840576"/>
                <a:gd name="connsiteX51" fmla="*/ 426171 w 1445417"/>
                <a:gd name="connsiteY51" fmla="*/ 1393855 h 1840576"/>
                <a:gd name="connsiteX52" fmla="*/ 678816 w 1445417"/>
                <a:gd name="connsiteY52" fmla="*/ 1246680 h 1840576"/>
                <a:gd name="connsiteX53" fmla="*/ 721706 w 1445417"/>
                <a:gd name="connsiteY53" fmla="*/ 1269800 h 1840576"/>
                <a:gd name="connsiteX54" fmla="*/ 766680 w 1445417"/>
                <a:gd name="connsiteY54" fmla="*/ 1246476 h 1840576"/>
                <a:gd name="connsiteX55" fmla="*/ 1014055 w 1445417"/>
                <a:gd name="connsiteY55" fmla="*/ 1388014 h 1840576"/>
                <a:gd name="connsiteX56" fmla="*/ 1009071 w 1445417"/>
                <a:gd name="connsiteY56" fmla="*/ 1409337 h 1840576"/>
                <a:gd name="connsiteX57" fmla="*/ 1059110 w 1445417"/>
                <a:gd name="connsiteY57" fmla="*/ 1463379 h 1840576"/>
                <a:gd name="connsiteX58" fmla="*/ 1060377 w 1445417"/>
                <a:gd name="connsiteY58" fmla="*/ 1762386 h 1840576"/>
                <a:gd name="connsiteX59" fmla="*/ 1023327 w 1445417"/>
                <a:gd name="connsiteY59" fmla="*/ 1800620 h 1840576"/>
                <a:gd name="connsiteX60" fmla="*/ 1027330 w 1445417"/>
                <a:gd name="connsiteY60" fmla="*/ 1818225 h 1840576"/>
                <a:gd name="connsiteX61" fmla="*/ 1032355 w 1445417"/>
                <a:gd name="connsiteY61" fmla="*/ 1826068 h 1840576"/>
                <a:gd name="connsiteX62" fmla="*/ 1061847 w 1445417"/>
                <a:gd name="connsiteY62" fmla="*/ 1840569 h 1840576"/>
                <a:gd name="connsiteX63" fmla="*/ 1101715 w 1445417"/>
                <a:gd name="connsiteY63" fmla="*/ 1802050 h 1840576"/>
                <a:gd name="connsiteX64" fmla="*/ 1069567 w 1445417"/>
                <a:gd name="connsiteY64" fmla="*/ 1762876 h 1840576"/>
                <a:gd name="connsiteX65" fmla="*/ 1068424 w 1445417"/>
                <a:gd name="connsiteY65" fmla="*/ 1463133 h 1840576"/>
                <a:gd name="connsiteX66" fmla="*/ 1115603 w 1445417"/>
                <a:gd name="connsiteY66" fmla="*/ 1411257 h 1840576"/>
                <a:gd name="connsiteX67" fmla="*/ 1110538 w 1445417"/>
                <a:gd name="connsiteY67" fmla="*/ 1387851 h 1840576"/>
                <a:gd name="connsiteX68" fmla="*/ 1366696 w 1445417"/>
                <a:gd name="connsiteY68" fmla="*/ 1238551 h 1840576"/>
                <a:gd name="connsiteX69" fmla="*/ 1400599 w 1445417"/>
                <a:gd name="connsiteY69" fmla="*/ 1255830 h 1840576"/>
                <a:gd name="connsiteX70" fmla="*/ 1445410 w 1445417"/>
                <a:gd name="connsiteY70" fmla="*/ 1212654 h 1840576"/>
                <a:gd name="connsiteX71" fmla="*/ 1405460 w 1445417"/>
                <a:gd name="connsiteY71" fmla="*/ 1168170 h 1840576"/>
                <a:gd name="connsiteX72" fmla="*/ 1395493 w 1445417"/>
                <a:gd name="connsiteY72" fmla="*/ 1168375 h 1840576"/>
                <a:gd name="connsiteX73" fmla="*/ 1357341 w 1445417"/>
                <a:gd name="connsiteY73" fmla="*/ 1211020 h 1840576"/>
                <a:gd name="connsiteX74" fmla="*/ 1361835 w 1445417"/>
                <a:gd name="connsiteY74" fmla="*/ 1230750 h 1840576"/>
                <a:gd name="connsiteX75" fmla="*/ 1105922 w 1445417"/>
                <a:gd name="connsiteY75" fmla="*/ 1379886 h 1840576"/>
                <a:gd name="connsiteX76" fmla="*/ 1063236 w 1445417"/>
                <a:gd name="connsiteY76" fmla="*/ 1357092 h 1840576"/>
                <a:gd name="connsiteX77" fmla="*/ 1019161 w 1445417"/>
                <a:gd name="connsiteY77" fmla="*/ 1379232 h 1840576"/>
                <a:gd name="connsiteX78" fmla="*/ 771500 w 1445417"/>
                <a:gd name="connsiteY78" fmla="*/ 1237571 h 1840576"/>
                <a:gd name="connsiteX79" fmla="*/ 775830 w 1445417"/>
                <a:gd name="connsiteY79" fmla="*/ 1217515 h 1840576"/>
                <a:gd name="connsiteX80" fmla="*/ 726853 w 1445417"/>
                <a:gd name="connsiteY80" fmla="*/ 1163555 h 1840576"/>
                <a:gd name="connsiteX81" fmla="*/ 725668 w 1445417"/>
                <a:gd name="connsiteY81" fmla="*/ 874963 h 1840576"/>
                <a:gd name="connsiteX82" fmla="*/ 774645 w 1445417"/>
                <a:gd name="connsiteY82" fmla="*/ 822841 h 1840576"/>
                <a:gd name="connsiteX83" fmla="*/ 770192 w 1445417"/>
                <a:gd name="connsiteY83" fmla="*/ 800743 h 1840576"/>
                <a:gd name="connsiteX84" fmla="*/ 1016056 w 1445417"/>
                <a:gd name="connsiteY84" fmla="*/ 657530 h 1840576"/>
                <a:gd name="connsiteX85" fmla="*/ 1023327 w 1445417"/>
                <a:gd name="connsiteY85" fmla="*/ 653322 h 1840576"/>
                <a:gd name="connsiteX86" fmla="*/ 1059192 w 1445417"/>
                <a:gd name="connsiteY86" fmla="*/ 672276 h 1840576"/>
                <a:gd name="connsiteX87" fmla="*/ 1096609 w 1445417"/>
                <a:gd name="connsiteY87" fmla="*/ 653608 h 1840576"/>
                <a:gd name="connsiteX88" fmla="*/ 1101347 w 1445417"/>
                <a:gd name="connsiteY88" fmla="*/ 645643 h 1840576"/>
                <a:gd name="connsiteX89" fmla="*/ 1105554 w 1445417"/>
                <a:gd name="connsiteY89" fmla="*/ 627425 h 1840576"/>
                <a:gd name="connsiteX90" fmla="*/ 1064175 w 1445417"/>
                <a:gd name="connsiteY90" fmla="*/ 581471 h 1840576"/>
                <a:gd name="connsiteX91" fmla="*/ 1063032 w 1445417"/>
                <a:gd name="connsiteY91" fmla="*/ 280136 h 1840576"/>
                <a:gd name="connsiteX92" fmla="*/ 1105187 w 1445417"/>
                <a:gd name="connsiteY92" fmla="*/ 235733 h 1840576"/>
                <a:gd name="connsiteX93" fmla="*/ 1100653 w 1445417"/>
                <a:gd name="connsiteY93" fmla="*/ 215514 h 1840576"/>
                <a:gd name="connsiteX94" fmla="*/ 1362897 w 1445417"/>
                <a:gd name="connsiteY94" fmla="*/ 62702 h 1840576"/>
                <a:gd name="connsiteX95" fmla="*/ 1393083 w 1445417"/>
                <a:gd name="connsiteY95" fmla="*/ 78102 h 1840576"/>
                <a:gd name="connsiteX96" fmla="*/ 1433033 w 1445417"/>
                <a:gd name="connsiteY96" fmla="*/ 39663 h 1840576"/>
                <a:gd name="connsiteX97" fmla="*/ 1400191 w 1445417"/>
                <a:gd name="connsiteY97" fmla="*/ 368 h 1840576"/>
                <a:gd name="connsiteX98" fmla="*/ 1390959 w 1445417"/>
                <a:gd name="connsiteY98" fmla="*/ 0 h 1840576"/>
                <a:gd name="connsiteX99" fmla="*/ 1354686 w 1445417"/>
                <a:gd name="connsiteY99" fmla="*/ 38398 h 1840576"/>
                <a:gd name="connsiteX100" fmla="*/ 38687 w 1445417"/>
                <a:gd name="connsiteY100" fmla="*/ 73853 h 1840576"/>
                <a:gd name="connsiteX101" fmla="*/ 9235 w 1445417"/>
                <a:gd name="connsiteY101" fmla="*/ 43299 h 1840576"/>
                <a:gd name="connsiteX102" fmla="*/ 39749 w 1445417"/>
                <a:gd name="connsiteY102" fmla="*/ 13889 h 1840576"/>
                <a:gd name="connsiteX103" fmla="*/ 69241 w 1445417"/>
                <a:gd name="connsiteY103" fmla="*/ 44402 h 1840576"/>
                <a:gd name="connsiteX104" fmla="*/ 38687 w 1445417"/>
                <a:gd name="connsiteY104" fmla="*/ 73853 h 1840576"/>
                <a:gd name="connsiteX105" fmla="*/ 73694 w 1445417"/>
                <a:gd name="connsiteY105" fmla="*/ 826396 h 1840576"/>
                <a:gd name="connsiteX106" fmla="*/ 43139 w 1445417"/>
                <a:gd name="connsiteY106" fmla="*/ 855888 h 1840576"/>
                <a:gd name="connsiteX107" fmla="*/ 13729 w 1445417"/>
                <a:gd name="connsiteY107" fmla="*/ 825293 h 1840576"/>
                <a:gd name="connsiteX108" fmla="*/ 44242 w 1445417"/>
                <a:gd name="connsiteY108" fmla="*/ 795841 h 1840576"/>
                <a:gd name="connsiteX109" fmla="*/ 73694 w 1445417"/>
                <a:gd name="connsiteY109" fmla="*/ 826396 h 1840576"/>
                <a:gd name="connsiteX110" fmla="*/ 421963 w 1445417"/>
                <a:gd name="connsiteY110" fmla="*/ 1415096 h 1840576"/>
                <a:gd name="connsiteX111" fmla="*/ 384955 w 1445417"/>
                <a:gd name="connsiteY111" fmla="*/ 1450716 h 1840576"/>
                <a:gd name="connsiteX112" fmla="*/ 349336 w 1445417"/>
                <a:gd name="connsiteY112" fmla="*/ 1413749 h 1840576"/>
                <a:gd name="connsiteX113" fmla="*/ 386303 w 1445417"/>
                <a:gd name="connsiteY113" fmla="*/ 1378007 h 1840576"/>
                <a:gd name="connsiteX114" fmla="*/ 421963 w 1445417"/>
                <a:gd name="connsiteY114" fmla="*/ 1415096 h 1840576"/>
                <a:gd name="connsiteX115" fmla="*/ 1092483 w 1445417"/>
                <a:gd name="connsiteY115" fmla="*/ 1801968 h 1840576"/>
                <a:gd name="connsiteX116" fmla="*/ 1061970 w 1445417"/>
                <a:gd name="connsiteY116" fmla="*/ 1831378 h 1840576"/>
                <a:gd name="connsiteX117" fmla="*/ 1032477 w 1445417"/>
                <a:gd name="connsiteY117" fmla="*/ 1800865 h 1840576"/>
                <a:gd name="connsiteX118" fmla="*/ 1063032 w 1445417"/>
                <a:gd name="connsiteY118" fmla="*/ 1771454 h 1840576"/>
                <a:gd name="connsiteX119" fmla="*/ 1092483 w 1445417"/>
                <a:gd name="connsiteY119" fmla="*/ 1801968 h 1840576"/>
                <a:gd name="connsiteX120" fmla="*/ 1366532 w 1445417"/>
                <a:gd name="connsiteY120" fmla="*/ 1211265 h 1840576"/>
                <a:gd name="connsiteX121" fmla="*/ 1401947 w 1445417"/>
                <a:gd name="connsiteY121" fmla="*/ 1177116 h 1840576"/>
                <a:gd name="connsiteX122" fmla="*/ 1436137 w 1445417"/>
                <a:gd name="connsiteY122" fmla="*/ 1212572 h 1840576"/>
                <a:gd name="connsiteX123" fmla="*/ 1400722 w 1445417"/>
                <a:gd name="connsiteY123" fmla="*/ 1246762 h 1840576"/>
                <a:gd name="connsiteX124" fmla="*/ 1366532 w 1445417"/>
                <a:gd name="connsiteY124" fmla="*/ 1211265 h 1840576"/>
                <a:gd name="connsiteX125" fmla="*/ 1063072 w 1445417"/>
                <a:gd name="connsiteY125" fmla="*/ 1366365 h 1840576"/>
                <a:gd name="connsiteX126" fmla="*/ 1106290 w 1445417"/>
                <a:gd name="connsiteY126" fmla="*/ 1411175 h 1840576"/>
                <a:gd name="connsiteX127" fmla="*/ 1061479 w 1445417"/>
                <a:gd name="connsiteY127" fmla="*/ 1454392 h 1840576"/>
                <a:gd name="connsiteX128" fmla="*/ 1018262 w 1445417"/>
                <a:gd name="connsiteY128" fmla="*/ 1409623 h 1840576"/>
                <a:gd name="connsiteX129" fmla="*/ 1063072 w 1445417"/>
                <a:gd name="connsiteY129" fmla="*/ 1366365 h 1840576"/>
                <a:gd name="connsiteX130" fmla="*/ 766598 w 1445417"/>
                <a:gd name="connsiteY130" fmla="*/ 1217474 h 1840576"/>
                <a:gd name="connsiteX131" fmla="*/ 721747 w 1445417"/>
                <a:gd name="connsiteY131" fmla="*/ 1260691 h 1840576"/>
                <a:gd name="connsiteX132" fmla="*/ 678530 w 1445417"/>
                <a:gd name="connsiteY132" fmla="*/ 1215881 h 1840576"/>
                <a:gd name="connsiteX133" fmla="*/ 723299 w 1445417"/>
                <a:gd name="connsiteY133" fmla="*/ 1172623 h 1840576"/>
                <a:gd name="connsiteX134" fmla="*/ 766598 w 1445417"/>
                <a:gd name="connsiteY134" fmla="*/ 1217474 h 1840576"/>
                <a:gd name="connsiteX135" fmla="*/ 687026 w 1445417"/>
                <a:gd name="connsiteY135" fmla="*/ 38928 h 1840576"/>
                <a:gd name="connsiteX136" fmla="*/ 717539 w 1445417"/>
                <a:gd name="connsiteY136" fmla="*/ 9518 h 1840576"/>
                <a:gd name="connsiteX137" fmla="*/ 746991 w 1445417"/>
                <a:gd name="connsiteY137" fmla="*/ 40031 h 1840576"/>
                <a:gd name="connsiteX138" fmla="*/ 716477 w 1445417"/>
                <a:gd name="connsiteY138" fmla="*/ 69564 h 1840576"/>
                <a:gd name="connsiteX139" fmla="*/ 687026 w 1445417"/>
                <a:gd name="connsiteY139" fmla="*/ 38928 h 1840576"/>
                <a:gd name="connsiteX140" fmla="*/ 329034 w 1445417"/>
                <a:gd name="connsiteY140" fmla="*/ 236183 h 1840576"/>
                <a:gd name="connsiteX141" fmla="*/ 380748 w 1445417"/>
                <a:gd name="connsiteY141" fmla="*/ 186349 h 1840576"/>
                <a:gd name="connsiteX142" fmla="*/ 430582 w 1445417"/>
                <a:gd name="connsiteY142" fmla="*/ 238021 h 1840576"/>
                <a:gd name="connsiteX143" fmla="*/ 378951 w 1445417"/>
                <a:gd name="connsiteY143" fmla="*/ 287856 h 1840576"/>
                <a:gd name="connsiteX144" fmla="*/ 329034 w 1445417"/>
                <a:gd name="connsiteY144" fmla="*/ 236183 h 1840576"/>
                <a:gd name="connsiteX145" fmla="*/ 378624 w 1445417"/>
                <a:gd name="connsiteY145" fmla="*/ 673705 h 1840576"/>
                <a:gd name="connsiteX146" fmla="*/ 335447 w 1445417"/>
                <a:gd name="connsiteY146" fmla="*/ 628854 h 1840576"/>
                <a:gd name="connsiteX147" fmla="*/ 380258 w 1445417"/>
                <a:gd name="connsiteY147" fmla="*/ 585638 h 1840576"/>
                <a:gd name="connsiteX148" fmla="*/ 423434 w 1445417"/>
                <a:gd name="connsiteY148" fmla="*/ 630489 h 1840576"/>
                <a:gd name="connsiteX149" fmla="*/ 378624 w 1445417"/>
                <a:gd name="connsiteY149" fmla="*/ 673705 h 1840576"/>
                <a:gd name="connsiteX150" fmla="*/ 765413 w 1445417"/>
                <a:gd name="connsiteY150" fmla="*/ 822720 h 1840576"/>
                <a:gd name="connsiteX151" fmla="*/ 720562 w 1445417"/>
                <a:gd name="connsiteY151" fmla="*/ 865977 h 1840576"/>
                <a:gd name="connsiteX152" fmla="*/ 677345 w 1445417"/>
                <a:gd name="connsiteY152" fmla="*/ 821167 h 1840576"/>
                <a:gd name="connsiteX153" fmla="*/ 722155 w 1445417"/>
                <a:gd name="connsiteY153" fmla="*/ 777949 h 1840576"/>
                <a:gd name="connsiteX154" fmla="*/ 765413 w 1445417"/>
                <a:gd name="connsiteY154" fmla="*/ 822720 h 1840576"/>
                <a:gd name="connsiteX155" fmla="*/ 1096404 w 1445417"/>
                <a:gd name="connsiteY155" fmla="*/ 627384 h 1840576"/>
                <a:gd name="connsiteX156" fmla="*/ 1059355 w 1445417"/>
                <a:gd name="connsiteY156" fmla="*/ 663126 h 1840576"/>
                <a:gd name="connsiteX157" fmla="*/ 1023736 w 1445417"/>
                <a:gd name="connsiteY157" fmla="*/ 626077 h 1840576"/>
                <a:gd name="connsiteX158" fmla="*/ 1060703 w 1445417"/>
                <a:gd name="connsiteY158" fmla="*/ 590417 h 1840576"/>
                <a:gd name="connsiteX159" fmla="*/ 1096404 w 1445417"/>
                <a:gd name="connsiteY159" fmla="*/ 627384 h 1840576"/>
                <a:gd name="connsiteX160" fmla="*/ 1055025 w 1445417"/>
                <a:gd name="connsiteY160" fmla="*/ 581676 h 1840576"/>
                <a:gd name="connsiteX161" fmla="*/ 1014463 w 1445417"/>
                <a:gd name="connsiteY161" fmla="*/ 625913 h 1840576"/>
                <a:gd name="connsiteX162" fmla="*/ 1018630 w 1445417"/>
                <a:gd name="connsiteY162" fmla="*/ 645439 h 1840576"/>
                <a:gd name="connsiteX163" fmla="*/ 765822 w 1445417"/>
                <a:gd name="connsiteY163" fmla="*/ 792655 h 1840576"/>
                <a:gd name="connsiteX164" fmla="*/ 722359 w 1445417"/>
                <a:gd name="connsiteY164" fmla="*/ 768677 h 1840576"/>
                <a:gd name="connsiteX165" fmla="*/ 676651 w 1445417"/>
                <a:gd name="connsiteY165" fmla="*/ 793145 h 1840576"/>
                <a:gd name="connsiteX166" fmla="*/ 428172 w 1445417"/>
                <a:gd name="connsiteY166" fmla="*/ 651035 h 1840576"/>
                <a:gd name="connsiteX167" fmla="*/ 432625 w 1445417"/>
                <a:gd name="connsiteY167" fmla="*/ 630652 h 1840576"/>
                <a:gd name="connsiteX168" fmla="*/ 386140 w 1445417"/>
                <a:gd name="connsiteY168" fmla="*/ 576855 h 1840576"/>
                <a:gd name="connsiteX169" fmla="*/ 385037 w 1445417"/>
                <a:gd name="connsiteY169" fmla="*/ 296802 h 1840576"/>
                <a:gd name="connsiteX170" fmla="*/ 439773 w 1445417"/>
                <a:gd name="connsiteY170" fmla="*/ 238185 h 1840576"/>
                <a:gd name="connsiteX171" fmla="*/ 433891 w 1445417"/>
                <a:gd name="connsiteY171" fmla="*/ 211388 h 1840576"/>
                <a:gd name="connsiteX172" fmla="*/ 686617 w 1445417"/>
                <a:gd name="connsiteY172" fmla="*/ 64213 h 1840576"/>
                <a:gd name="connsiteX173" fmla="*/ 716191 w 1445417"/>
                <a:gd name="connsiteY173" fmla="*/ 78755 h 1840576"/>
                <a:gd name="connsiteX174" fmla="*/ 747481 w 1445417"/>
                <a:gd name="connsiteY174" fmla="*/ 63805 h 1840576"/>
                <a:gd name="connsiteX175" fmla="*/ 1017364 w 1445417"/>
                <a:gd name="connsiteY175" fmla="*/ 218210 h 1840576"/>
                <a:gd name="connsiteX176" fmla="*/ 1013973 w 1445417"/>
                <a:gd name="connsiteY176" fmla="*/ 234182 h 1840576"/>
                <a:gd name="connsiteX177" fmla="*/ 1053637 w 1445417"/>
                <a:gd name="connsiteY177" fmla="*/ 279972 h 1840576"/>
                <a:gd name="connsiteX178" fmla="*/ 1055025 w 1445417"/>
                <a:gd name="connsiteY178" fmla="*/ 581676 h 1840576"/>
                <a:gd name="connsiteX179" fmla="*/ 1095996 w 1445417"/>
                <a:gd name="connsiteY179" fmla="*/ 235693 h 1840576"/>
                <a:gd name="connsiteX180" fmla="*/ 1059069 w 1445417"/>
                <a:gd name="connsiteY180" fmla="*/ 271353 h 1840576"/>
                <a:gd name="connsiteX181" fmla="*/ 1023368 w 1445417"/>
                <a:gd name="connsiteY181" fmla="*/ 234386 h 1840576"/>
                <a:gd name="connsiteX182" fmla="*/ 1060336 w 1445417"/>
                <a:gd name="connsiteY182" fmla="*/ 198685 h 1840576"/>
                <a:gd name="connsiteX183" fmla="*/ 1095996 w 1445417"/>
                <a:gd name="connsiteY183" fmla="*/ 235693 h 1840576"/>
                <a:gd name="connsiteX184" fmla="*/ 1423842 w 1445417"/>
                <a:gd name="connsiteY184" fmla="*/ 39622 h 1840576"/>
                <a:gd name="connsiteX185" fmla="*/ 1393288 w 1445417"/>
                <a:gd name="connsiteY185" fmla="*/ 69034 h 1840576"/>
                <a:gd name="connsiteX186" fmla="*/ 1363877 w 1445417"/>
                <a:gd name="connsiteY186" fmla="*/ 38560 h 1840576"/>
                <a:gd name="connsiteX187" fmla="*/ 1394391 w 1445417"/>
                <a:gd name="connsiteY187" fmla="*/ 9109 h 1840576"/>
                <a:gd name="connsiteX188" fmla="*/ 1423842 w 1445417"/>
                <a:gd name="connsiteY188" fmla="*/ 39622 h 18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445417" h="1840576">
                  <a:moveTo>
                    <a:pt x="1354686" y="38398"/>
                  </a:moveTo>
                  <a:cubicBezTo>
                    <a:pt x="1354564" y="44320"/>
                    <a:pt x="1355871" y="49875"/>
                    <a:pt x="1358117" y="54981"/>
                  </a:cubicBezTo>
                  <a:lnTo>
                    <a:pt x="1095914" y="207753"/>
                  </a:lnTo>
                  <a:cubicBezTo>
                    <a:pt x="1087745" y="197010"/>
                    <a:pt x="1075082" y="189780"/>
                    <a:pt x="1060540" y="189494"/>
                  </a:cubicBezTo>
                  <a:cubicBezTo>
                    <a:pt x="1044691" y="189167"/>
                    <a:pt x="1030639" y="197010"/>
                    <a:pt x="1022265" y="209141"/>
                  </a:cubicBezTo>
                  <a:lnTo>
                    <a:pt x="752955" y="55063"/>
                  </a:lnTo>
                  <a:cubicBezTo>
                    <a:pt x="754915" y="50529"/>
                    <a:pt x="756141" y="45505"/>
                    <a:pt x="756182" y="40195"/>
                  </a:cubicBezTo>
                  <a:cubicBezTo>
                    <a:pt x="756631" y="19893"/>
                    <a:pt x="741395" y="3064"/>
                    <a:pt x="721624" y="735"/>
                  </a:cubicBezTo>
                  <a:lnTo>
                    <a:pt x="712433" y="654"/>
                  </a:lnTo>
                  <a:cubicBezTo>
                    <a:pt x="693276" y="2982"/>
                    <a:pt x="678162" y="18995"/>
                    <a:pt x="677794" y="38806"/>
                  </a:cubicBezTo>
                  <a:cubicBezTo>
                    <a:pt x="677672" y="45137"/>
                    <a:pt x="679183" y="51060"/>
                    <a:pt x="681757" y="56411"/>
                  </a:cubicBezTo>
                  <a:lnTo>
                    <a:pt x="429398" y="203423"/>
                  </a:lnTo>
                  <a:cubicBezTo>
                    <a:pt x="418777" y="187819"/>
                    <a:pt x="401131" y="177443"/>
                    <a:pt x="380952" y="177117"/>
                  </a:cubicBezTo>
                  <a:cubicBezTo>
                    <a:pt x="359997" y="176790"/>
                    <a:pt x="341289" y="187288"/>
                    <a:pt x="330260" y="203423"/>
                  </a:cubicBezTo>
                  <a:lnTo>
                    <a:pt x="75736" y="57881"/>
                  </a:lnTo>
                  <a:cubicBezTo>
                    <a:pt x="77370" y="53716"/>
                    <a:pt x="78391" y="49304"/>
                    <a:pt x="78473" y="44566"/>
                  </a:cubicBezTo>
                  <a:cubicBezTo>
                    <a:pt x="78881" y="22916"/>
                    <a:pt x="61643" y="4983"/>
                    <a:pt x="39953" y="4616"/>
                  </a:cubicBezTo>
                  <a:cubicBezTo>
                    <a:pt x="18304" y="4207"/>
                    <a:pt x="412" y="21486"/>
                    <a:pt x="4" y="43136"/>
                  </a:cubicBezTo>
                  <a:cubicBezTo>
                    <a:pt x="-78" y="48813"/>
                    <a:pt x="1148" y="54205"/>
                    <a:pt x="3149" y="59107"/>
                  </a:cubicBezTo>
                  <a:lnTo>
                    <a:pt x="7847" y="67072"/>
                  </a:lnTo>
                  <a:cubicBezTo>
                    <a:pt x="14832" y="76549"/>
                    <a:pt x="25901" y="82881"/>
                    <a:pt x="38523" y="83085"/>
                  </a:cubicBezTo>
                  <a:cubicBezTo>
                    <a:pt x="52167" y="83330"/>
                    <a:pt x="64339" y="76508"/>
                    <a:pt x="71570" y="66133"/>
                  </a:cubicBezTo>
                  <a:lnTo>
                    <a:pt x="325685" y="211470"/>
                  </a:lnTo>
                  <a:cubicBezTo>
                    <a:pt x="322172" y="218946"/>
                    <a:pt x="320007" y="227238"/>
                    <a:pt x="319844" y="236061"/>
                  </a:cubicBezTo>
                  <a:cubicBezTo>
                    <a:pt x="319272" y="267963"/>
                    <a:pt x="343862" y="294555"/>
                    <a:pt x="375315" y="296883"/>
                  </a:cubicBezTo>
                  <a:lnTo>
                    <a:pt x="376418" y="576529"/>
                  </a:lnTo>
                  <a:cubicBezTo>
                    <a:pt x="348927" y="578081"/>
                    <a:pt x="326665" y="600670"/>
                    <a:pt x="326175" y="628692"/>
                  </a:cubicBezTo>
                  <a:cubicBezTo>
                    <a:pt x="326052" y="637392"/>
                    <a:pt x="328054" y="645643"/>
                    <a:pt x="331608" y="653037"/>
                  </a:cubicBezTo>
                  <a:lnTo>
                    <a:pt x="75042" y="802581"/>
                  </a:lnTo>
                  <a:cubicBezTo>
                    <a:pt x="68016" y="793145"/>
                    <a:pt x="57028" y="786896"/>
                    <a:pt x="44406" y="786651"/>
                  </a:cubicBezTo>
                  <a:cubicBezTo>
                    <a:pt x="31048" y="786364"/>
                    <a:pt x="19202" y="792900"/>
                    <a:pt x="11850" y="802990"/>
                  </a:cubicBezTo>
                  <a:lnTo>
                    <a:pt x="7479" y="811078"/>
                  </a:lnTo>
                  <a:cubicBezTo>
                    <a:pt x="5682" y="815449"/>
                    <a:pt x="4579" y="820105"/>
                    <a:pt x="4497" y="825129"/>
                  </a:cubicBezTo>
                  <a:cubicBezTo>
                    <a:pt x="4089" y="846779"/>
                    <a:pt x="21326" y="864670"/>
                    <a:pt x="43017" y="865078"/>
                  </a:cubicBezTo>
                  <a:cubicBezTo>
                    <a:pt x="64666" y="865446"/>
                    <a:pt x="82558" y="848168"/>
                    <a:pt x="82925" y="826600"/>
                  </a:cubicBezTo>
                  <a:cubicBezTo>
                    <a:pt x="83007" y="820840"/>
                    <a:pt x="81822" y="815408"/>
                    <a:pt x="79698" y="810465"/>
                  </a:cubicBezTo>
                  <a:lnTo>
                    <a:pt x="336469" y="660879"/>
                  </a:lnTo>
                  <a:cubicBezTo>
                    <a:pt x="345945" y="673910"/>
                    <a:pt x="361100" y="682570"/>
                    <a:pt x="378460" y="682855"/>
                  </a:cubicBezTo>
                  <a:cubicBezTo>
                    <a:pt x="397291" y="683223"/>
                    <a:pt x="413998" y="673705"/>
                    <a:pt x="423720" y="659082"/>
                  </a:cubicBezTo>
                  <a:lnTo>
                    <a:pt x="672362" y="801314"/>
                  </a:lnTo>
                  <a:cubicBezTo>
                    <a:pt x="669788" y="807402"/>
                    <a:pt x="668318" y="814018"/>
                    <a:pt x="668154" y="820962"/>
                  </a:cubicBezTo>
                  <a:cubicBezTo>
                    <a:pt x="667705" y="848944"/>
                    <a:pt x="688987" y="872309"/>
                    <a:pt x="716477" y="874882"/>
                  </a:cubicBezTo>
                  <a:lnTo>
                    <a:pt x="717621" y="1163555"/>
                  </a:lnTo>
                  <a:cubicBezTo>
                    <a:pt x="691029" y="1166046"/>
                    <a:pt x="669870" y="1188268"/>
                    <a:pt x="669339" y="1215595"/>
                  </a:cubicBezTo>
                  <a:cubicBezTo>
                    <a:pt x="669216" y="1223847"/>
                    <a:pt x="671054" y="1231648"/>
                    <a:pt x="674241" y="1238715"/>
                  </a:cubicBezTo>
                  <a:lnTo>
                    <a:pt x="421187" y="1386095"/>
                  </a:lnTo>
                  <a:cubicBezTo>
                    <a:pt x="412977" y="1375760"/>
                    <a:pt x="400600" y="1368939"/>
                    <a:pt x="386467" y="1368693"/>
                  </a:cubicBezTo>
                  <a:cubicBezTo>
                    <a:pt x="361345" y="1368284"/>
                    <a:pt x="340513" y="1388341"/>
                    <a:pt x="340063" y="1413462"/>
                  </a:cubicBezTo>
                  <a:cubicBezTo>
                    <a:pt x="339655" y="1437114"/>
                    <a:pt x="357424" y="1456721"/>
                    <a:pt x="380503" y="1459376"/>
                  </a:cubicBezTo>
                  <a:lnTo>
                    <a:pt x="389775" y="1459457"/>
                  </a:lnTo>
                  <a:cubicBezTo>
                    <a:pt x="412609" y="1457374"/>
                    <a:pt x="430827" y="1438584"/>
                    <a:pt x="431236" y="1415178"/>
                  </a:cubicBezTo>
                  <a:cubicBezTo>
                    <a:pt x="431359" y="1407540"/>
                    <a:pt x="429398" y="1400269"/>
                    <a:pt x="426171" y="1393855"/>
                  </a:cubicBezTo>
                  <a:lnTo>
                    <a:pt x="678816" y="1246680"/>
                  </a:lnTo>
                  <a:cubicBezTo>
                    <a:pt x="688211" y="1260405"/>
                    <a:pt x="703855" y="1269473"/>
                    <a:pt x="721706" y="1269800"/>
                  </a:cubicBezTo>
                  <a:cubicBezTo>
                    <a:pt x="740333" y="1270167"/>
                    <a:pt x="756835" y="1260814"/>
                    <a:pt x="766680" y="1246476"/>
                  </a:cubicBezTo>
                  <a:lnTo>
                    <a:pt x="1014055" y="1388014"/>
                  </a:lnTo>
                  <a:cubicBezTo>
                    <a:pt x="1011032" y="1394509"/>
                    <a:pt x="1009194" y="1401658"/>
                    <a:pt x="1009071" y="1409337"/>
                  </a:cubicBezTo>
                  <a:cubicBezTo>
                    <a:pt x="1008581" y="1437971"/>
                    <a:pt x="1030843" y="1461704"/>
                    <a:pt x="1059110" y="1463379"/>
                  </a:cubicBezTo>
                  <a:lnTo>
                    <a:pt x="1060377" y="1762386"/>
                  </a:lnTo>
                  <a:cubicBezTo>
                    <a:pt x="1040034" y="1763529"/>
                    <a:pt x="1023695" y="1779991"/>
                    <a:pt x="1023327" y="1800620"/>
                  </a:cubicBezTo>
                  <a:cubicBezTo>
                    <a:pt x="1023205" y="1806951"/>
                    <a:pt x="1024716" y="1812915"/>
                    <a:pt x="1027330" y="1818225"/>
                  </a:cubicBezTo>
                  <a:lnTo>
                    <a:pt x="1032355" y="1826068"/>
                  </a:lnTo>
                  <a:cubicBezTo>
                    <a:pt x="1039381" y="1834646"/>
                    <a:pt x="1049879" y="1840365"/>
                    <a:pt x="1061847" y="1840569"/>
                  </a:cubicBezTo>
                  <a:cubicBezTo>
                    <a:pt x="1083415" y="1840977"/>
                    <a:pt x="1101388" y="1823657"/>
                    <a:pt x="1101715" y="1802050"/>
                  </a:cubicBezTo>
                  <a:cubicBezTo>
                    <a:pt x="1102082" y="1782565"/>
                    <a:pt x="1088153" y="1766267"/>
                    <a:pt x="1069567" y="1762876"/>
                  </a:cubicBezTo>
                  <a:lnTo>
                    <a:pt x="1068424" y="1463133"/>
                  </a:lnTo>
                  <a:cubicBezTo>
                    <a:pt x="1094485" y="1460192"/>
                    <a:pt x="1115113" y="1438217"/>
                    <a:pt x="1115603" y="1411257"/>
                  </a:cubicBezTo>
                  <a:cubicBezTo>
                    <a:pt x="1115726" y="1402882"/>
                    <a:pt x="1113847" y="1394917"/>
                    <a:pt x="1110538" y="1387851"/>
                  </a:cubicBezTo>
                  <a:lnTo>
                    <a:pt x="1366696" y="1238551"/>
                  </a:lnTo>
                  <a:cubicBezTo>
                    <a:pt x="1374579" y="1248763"/>
                    <a:pt x="1386752" y="1255545"/>
                    <a:pt x="1400599" y="1255830"/>
                  </a:cubicBezTo>
                  <a:cubicBezTo>
                    <a:pt x="1424822" y="1256320"/>
                    <a:pt x="1444960" y="1236918"/>
                    <a:pt x="1445410" y="1212654"/>
                  </a:cubicBezTo>
                  <a:cubicBezTo>
                    <a:pt x="1445859" y="1189452"/>
                    <a:pt x="1428172" y="1170294"/>
                    <a:pt x="1405460" y="1168170"/>
                  </a:cubicBezTo>
                  <a:lnTo>
                    <a:pt x="1395493" y="1168375"/>
                  </a:lnTo>
                  <a:cubicBezTo>
                    <a:pt x="1374334" y="1171193"/>
                    <a:pt x="1357709" y="1189003"/>
                    <a:pt x="1357341" y="1211020"/>
                  </a:cubicBezTo>
                  <a:cubicBezTo>
                    <a:pt x="1357219" y="1218086"/>
                    <a:pt x="1358934" y="1224745"/>
                    <a:pt x="1361835" y="1230750"/>
                  </a:cubicBezTo>
                  <a:lnTo>
                    <a:pt x="1105922" y="1379886"/>
                  </a:lnTo>
                  <a:cubicBezTo>
                    <a:pt x="1096445" y="1366406"/>
                    <a:pt x="1081005" y="1357419"/>
                    <a:pt x="1063236" y="1357092"/>
                  </a:cubicBezTo>
                  <a:cubicBezTo>
                    <a:pt x="1045181" y="1356766"/>
                    <a:pt x="1029046" y="1365548"/>
                    <a:pt x="1019161" y="1379232"/>
                  </a:cubicBezTo>
                  <a:lnTo>
                    <a:pt x="771500" y="1237571"/>
                  </a:lnTo>
                  <a:cubicBezTo>
                    <a:pt x="774114" y="1231403"/>
                    <a:pt x="775666" y="1224704"/>
                    <a:pt x="775830" y="1217515"/>
                  </a:cubicBezTo>
                  <a:cubicBezTo>
                    <a:pt x="776320" y="1189289"/>
                    <a:pt x="754589" y="1165802"/>
                    <a:pt x="726853" y="1163555"/>
                  </a:cubicBezTo>
                  <a:lnTo>
                    <a:pt x="725668" y="874963"/>
                  </a:lnTo>
                  <a:cubicBezTo>
                    <a:pt x="752669" y="872758"/>
                    <a:pt x="774114" y="850455"/>
                    <a:pt x="774645" y="822841"/>
                  </a:cubicBezTo>
                  <a:cubicBezTo>
                    <a:pt x="774727" y="814999"/>
                    <a:pt x="773134" y="807482"/>
                    <a:pt x="770192" y="800743"/>
                  </a:cubicBezTo>
                  <a:lnTo>
                    <a:pt x="1016056" y="657530"/>
                  </a:lnTo>
                  <a:lnTo>
                    <a:pt x="1023327" y="653322"/>
                  </a:lnTo>
                  <a:cubicBezTo>
                    <a:pt x="1031415" y="664434"/>
                    <a:pt x="1044405" y="671949"/>
                    <a:pt x="1059192" y="672276"/>
                  </a:cubicBezTo>
                  <a:cubicBezTo>
                    <a:pt x="1074551" y="672522"/>
                    <a:pt x="1088153" y="665087"/>
                    <a:pt x="1096609" y="653608"/>
                  </a:cubicBezTo>
                  <a:lnTo>
                    <a:pt x="1101347" y="645643"/>
                  </a:lnTo>
                  <a:cubicBezTo>
                    <a:pt x="1103920" y="640047"/>
                    <a:pt x="1105432" y="633960"/>
                    <a:pt x="1105554" y="627425"/>
                  </a:cubicBezTo>
                  <a:cubicBezTo>
                    <a:pt x="1105963" y="603488"/>
                    <a:pt x="1087663" y="583636"/>
                    <a:pt x="1064175" y="581471"/>
                  </a:cubicBezTo>
                  <a:lnTo>
                    <a:pt x="1063032" y="280136"/>
                  </a:lnTo>
                  <a:cubicBezTo>
                    <a:pt x="1086192" y="278460"/>
                    <a:pt x="1104737" y="259466"/>
                    <a:pt x="1105187" y="235733"/>
                  </a:cubicBezTo>
                  <a:cubicBezTo>
                    <a:pt x="1105309" y="228503"/>
                    <a:pt x="1103553" y="221682"/>
                    <a:pt x="1100653" y="215514"/>
                  </a:cubicBezTo>
                  <a:lnTo>
                    <a:pt x="1362897" y="62702"/>
                  </a:lnTo>
                  <a:cubicBezTo>
                    <a:pt x="1369882" y="71770"/>
                    <a:pt x="1380706" y="77897"/>
                    <a:pt x="1393083" y="78102"/>
                  </a:cubicBezTo>
                  <a:cubicBezTo>
                    <a:pt x="1414733" y="78510"/>
                    <a:pt x="1432665" y="61231"/>
                    <a:pt x="1433033" y="39663"/>
                  </a:cubicBezTo>
                  <a:cubicBezTo>
                    <a:pt x="1433400" y="19934"/>
                    <a:pt x="1419063" y="3432"/>
                    <a:pt x="1400191" y="368"/>
                  </a:cubicBezTo>
                  <a:lnTo>
                    <a:pt x="1390959" y="0"/>
                  </a:lnTo>
                  <a:cubicBezTo>
                    <a:pt x="1371025" y="1635"/>
                    <a:pt x="1355054" y="17892"/>
                    <a:pt x="1354686" y="38398"/>
                  </a:cubicBezTo>
                  <a:close/>
                  <a:moveTo>
                    <a:pt x="38687" y="73853"/>
                  </a:moveTo>
                  <a:cubicBezTo>
                    <a:pt x="22225" y="73526"/>
                    <a:pt x="8909" y="59884"/>
                    <a:pt x="9235" y="43299"/>
                  </a:cubicBezTo>
                  <a:cubicBezTo>
                    <a:pt x="9562" y="26756"/>
                    <a:pt x="23287" y="13562"/>
                    <a:pt x="39749" y="13889"/>
                  </a:cubicBezTo>
                  <a:cubicBezTo>
                    <a:pt x="56374" y="14174"/>
                    <a:pt x="69568" y="27940"/>
                    <a:pt x="69241" y="44402"/>
                  </a:cubicBezTo>
                  <a:cubicBezTo>
                    <a:pt x="68914" y="60945"/>
                    <a:pt x="55230" y="74181"/>
                    <a:pt x="38687" y="73853"/>
                  </a:cubicBezTo>
                  <a:close/>
                  <a:moveTo>
                    <a:pt x="73694" y="826396"/>
                  </a:moveTo>
                  <a:cubicBezTo>
                    <a:pt x="73449" y="842939"/>
                    <a:pt x="59724" y="856215"/>
                    <a:pt x="43139" y="855888"/>
                  </a:cubicBezTo>
                  <a:cubicBezTo>
                    <a:pt x="26596" y="855601"/>
                    <a:pt x="13443" y="841877"/>
                    <a:pt x="13729" y="825293"/>
                  </a:cubicBezTo>
                  <a:cubicBezTo>
                    <a:pt x="14015" y="808790"/>
                    <a:pt x="27658" y="795596"/>
                    <a:pt x="44242" y="795841"/>
                  </a:cubicBezTo>
                  <a:cubicBezTo>
                    <a:pt x="60786" y="796168"/>
                    <a:pt x="74020" y="809893"/>
                    <a:pt x="73694" y="826396"/>
                  </a:cubicBezTo>
                  <a:close/>
                  <a:moveTo>
                    <a:pt x="421963" y="1415096"/>
                  </a:moveTo>
                  <a:cubicBezTo>
                    <a:pt x="421596" y="1435071"/>
                    <a:pt x="404971" y="1451124"/>
                    <a:pt x="384955" y="1450716"/>
                  </a:cubicBezTo>
                  <a:cubicBezTo>
                    <a:pt x="364981" y="1450348"/>
                    <a:pt x="348968" y="1433723"/>
                    <a:pt x="349336" y="1413749"/>
                  </a:cubicBezTo>
                  <a:cubicBezTo>
                    <a:pt x="349703" y="1393692"/>
                    <a:pt x="366329" y="1377680"/>
                    <a:pt x="386303" y="1378007"/>
                  </a:cubicBezTo>
                  <a:cubicBezTo>
                    <a:pt x="406319" y="1378415"/>
                    <a:pt x="422372" y="1394999"/>
                    <a:pt x="421963" y="1415096"/>
                  </a:cubicBezTo>
                  <a:close/>
                  <a:moveTo>
                    <a:pt x="1092483" y="1801968"/>
                  </a:moveTo>
                  <a:cubicBezTo>
                    <a:pt x="1092156" y="1818511"/>
                    <a:pt x="1078472" y="1831745"/>
                    <a:pt x="1061970" y="1831378"/>
                  </a:cubicBezTo>
                  <a:cubicBezTo>
                    <a:pt x="1045426" y="1831133"/>
                    <a:pt x="1032232" y="1817408"/>
                    <a:pt x="1032477" y="1800865"/>
                  </a:cubicBezTo>
                  <a:cubicBezTo>
                    <a:pt x="1032804" y="1784321"/>
                    <a:pt x="1046488" y="1771087"/>
                    <a:pt x="1063032" y="1771454"/>
                  </a:cubicBezTo>
                  <a:cubicBezTo>
                    <a:pt x="1079575" y="1771740"/>
                    <a:pt x="1092769" y="1785424"/>
                    <a:pt x="1092483" y="1801968"/>
                  </a:cubicBezTo>
                  <a:close/>
                  <a:moveTo>
                    <a:pt x="1366532" y="1211265"/>
                  </a:moveTo>
                  <a:cubicBezTo>
                    <a:pt x="1366941" y="1192108"/>
                    <a:pt x="1382749" y="1176790"/>
                    <a:pt x="1401947" y="1177116"/>
                  </a:cubicBezTo>
                  <a:cubicBezTo>
                    <a:pt x="1421146" y="1177443"/>
                    <a:pt x="1436505" y="1193374"/>
                    <a:pt x="1436137" y="1212572"/>
                  </a:cubicBezTo>
                  <a:cubicBezTo>
                    <a:pt x="1435810" y="1231771"/>
                    <a:pt x="1419920" y="1247089"/>
                    <a:pt x="1400722" y="1246762"/>
                  </a:cubicBezTo>
                  <a:cubicBezTo>
                    <a:pt x="1381523" y="1246354"/>
                    <a:pt x="1366205" y="1230422"/>
                    <a:pt x="1366532" y="1211265"/>
                  </a:cubicBezTo>
                  <a:close/>
                  <a:moveTo>
                    <a:pt x="1063072" y="1366365"/>
                  </a:moveTo>
                  <a:cubicBezTo>
                    <a:pt x="1087336" y="1366774"/>
                    <a:pt x="1106739" y="1386952"/>
                    <a:pt x="1106290" y="1411175"/>
                  </a:cubicBezTo>
                  <a:cubicBezTo>
                    <a:pt x="1105881" y="1435479"/>
                    <a:pt x="1085784" y="1454842"/>
                    <a:pt x="1061479" y="1454392"/>
                  </a:cubicBezTo>
                  <a:cubicBezTo>
                    <a:pt x="1037216" y="1453983"/>
                    <a:pt x="1017813" y="1433805"/>
                    <a:pt x="1018262" y="1409623"/>
                  </a:cubicBezTo>
                  <a:cubicBezTo>
                    <a:pt x="1018712" y="1385278"/>
                    <a:pt x="1038850" y="1365957"/>
                    <a:pt x="1063072" y="1366365"/>
                  </a:cubicBezTo>
                  <a:close/>
                  <a:moveTo>
                    <a:pt x="766598" y="1217474"/>
                  </a:moveTo>
                  <a:cubicBezTo>
                    <a:pt x="766149" y="1241737"/>
                    <a:pt x="746051" y="1261140"/>
                    <a:pt x="721747" y="1260691"/>
                  </a:cubicBezTo>
                  <a:cubicBezTo>
                    <a:pt x="697524" y="1260242"/>
                    <a:pt x="678080" y="1240145"/>
                    <a:pt x="678530" y="1215881"/>
                  </a:cubicBezTo>
                  <a:cubicBezTo>
                    <a:pt x="678979" y="1191617"/>
                    <a:pt x="699076" y="1172214"/>
                    <a:pt x="723299" y="1172623"/>
                  </a:cubicBezTo>
                  <a:cubicBezTo>
                    <a:pt x="747644" y="1173072"/>
                    <a:pt x="767006" y="1193170"/>
                    <a:pt x="766598" y="1217474"/>
                  </a:cubicBezTo>
                  <a:close/>
                  <a:moveTo>
                    <a:pt x="687026" y="38928"/>
                  </a:moveTo>
                  <a:cubicBezTo>
                    <a:pt x="687312" y="22385"/>
                    <a:pt x="701037" y="9232"/>
                    <a:pt x="717539" y="9518"/>
                  </a:cubicBezTo>
                  <a:cubicBezTo>
                    <a:pt x="734124" y="9804"/>
                    <a:pt x="747277" y="23488"/>
                    <a:pt x="746991" y="40031"/>
                  </a:cubicBezTo>
                  <a:cubicBezTo>
                    <a:pt x="746705" y="56657"/>
                    <a:pt x="733021" y="69850"/>
                    <a:pt x="716477" y="69564"/>
                  </a:cubicBezTo>
                  <a:cubicBezTo>
                    <a:pt x="699934" y="69237"/>
                    <a:pt x="686699" y="55554"/>
                    <a:pt x="687026" y="38928"/>
                  </a:cubicBezTo>
                  <a:close/>
                  <a:moveTo>
                    <a:pt x="329034" y="236183"/>
                  </a:moveTo>
                  <a:cubicBezTo>
                    <a:pt x="329565" y="208161"/>
                    <a:pt x="352767" y="185858"/>
                    <a:pt x="380748" y="186349"/>
                  </a:cubicBezTo>
                  <a:cubicBezTo>
                    <a:pt x="408770" y="186879"/>
                    <a:pt x="431073" y="210081"/>
                    <a:pt x="430582" y="238021"/>
                  </a:cubicBezTo>
                  <a:cubicBezTo>
                    <a:pt x="430092" y="266043"/>
                    <a:pt x="406891" y="288346"/>
                    <a:pt x="378951" y="287856"/>
                  </a:cubicBezTo>
                  <a:cubicBezTo>
                    <a:pt x="350929" y="287325"/>
                    <a:pt x="328544" y="264164"/>
                    <a:pt x="329034" y="236183"/>
                  </a:cubicBezTo>
                  <a:close/>
                  <a:moveTo>
                    <a:pt x="378624" y="673705"/>
                  </a:moveTo>
                  <a:cubicBezTo>
                    <a:pt x="354360" y="673257"/>
                    <a:pt x="334957" y="653119"/>
                    <a:pt x="335447" y="628854"/>
                  </a:cubicBezTo>
                  <a:cubicBezTo>
                    <a:pt x="335856" y="604591"/>
                    <a:pt x="355953" y="585188"/>
                    <a:pt x="380258" y="585638"/>
                  </a:cubicBezTo>
                  <a:cubicBezTo>
                    <a:pt x="404521" y="586087"/>
                    <a:pt x="423883" y="606144"/>
                    <a:pt x="423434" y="630489"/>
                  </a:cubicBezTo>
                  <a:cubicBezTo>
                    <a:pt x="423026" y="654752"/>
                    <a:pt x="402887" y="674114"/>
                    <a:pt x="378624" y="673705"/>
                  </a:cubicBezTo>
                  <a:close/>
                  <a:moveTo>
                    <a:pt x="765413" y="822720"/>
                  </a:moveTo>
                  <a:cubicBezTo>
                    <a:pt x="764964" y="846983"/>
                    <a:pt x="744867" y="866427"/>
                    <a:pt x="720562" y="865977"/>
                  </a:cubicBezTo>
                  <a:cubicBezTo>
                    <a:pt x="696299" y="865487"/>
                    <a:pt x="676937" y="845389"/>
                    <a:pt x="677345" y="821167"/>
                  </a:cubicBezTo>
                  <a:cubicBezTo>
                    <a:pt x="677794" y="796903"/>
                    <a:pt x="697932" y="777501"/>
                    <a:pt x="722155" y="777949"/>
                  </a:cubicBezTo>
                  <a:cubicBezTo>
                    <a:pt x="746501" y="778358"/>
                    <a:pt x="765822" y="798455"/>
                    <a:pt x="765413" y="822720"/>
                  </a:cubicBezTo>
                  <a:close/>
                  <a:moveTo>
                    <a:pt x="1096404" y="627384"/>
                  </a:moveTo>
                  <a:cubicBezTo>
                    <a:pt x="1095996" y="647440"/>
                    <a:pt x="1079453" y="663452"/>
                    <a:pt x="1059355" y="663126"/>
                  </a:cubicBezTo>
                  <a:cubicBezTo>
                    <a:pt x="1039299" y="662717"/>
                    <a:pt x="1023368" y="646133"/>
                    <a:pt x="1023736" y="626077"/>
                  </a:cubicBezTo>
                  <a:cubicBezTo>
                    <a:pt x="1024104" y="606103"/>
                    <a:pt x="1040688" y="590090"/>
                    <a:pt x="1060703" y="590417"/>
                  </a:cubicBezTo>
                  <a:cubicBezTo>
                    <a:pt x="1080719" y="590744"/>
                    <a:pt x="1096731" y="607409"/>
                    <a:pt x="1096404" y="627384"/>
                  </a:cubicBezTo>
                  <a:close/>
                  <a:moveTo>
                    <a:pt x="1055025" y="581676"/>
                  </a:moveTo>
                  <a:cubicBezTo>
                    <a:pt x="1032600" y="584167"/>
                    <a:pt x="1014872" y="602712"/>
                    <a:pt x="1014463" y="625913"/>
                  </a:cubicBezTo>
                  <a:cubicBezTo>
                    <a:pt x="1014341" y="632898"/>
                    <a:pt x="1015975" y="639475"/>
                    <a:pt x="1018630" y="645439"/>
                  </a:cubicBezTo>
                  <a:lnTo>
                    <a:pt x="765822" y="792655"/>
                  </a:lnTo>
                  <a:cubicBezTo>
                    <a:pt x="756508" y="778481"/>
                    <a:pt x="740619" y="769004"/>
                    <a:pt x="722359" y="768677"/>
                  </a:cubicBezTo>
                  <a:cubicBezTo>
                    <a:pt x="703243" y="768351"/>
                    <a:pt x="686291" y="778195"/>
                    <a:pt x="676651" y="793145"/>
                  </a:cubicBezTo>
                  <a:lnTo>
                    <a:pt x="428172" y="651035"/>
                  </a:lnTo>
                  <a:cubicBezTo>
                    <a:pt x="430909" y="644786"/>
                    <a:pt x="432543" y="637883"/>
                    <a:pt x="432625" y="630652"/>
                  </a:cubicBezTo>
                  <a:cubicBezTo>
                    <a:pt x="433156" y="603243"/>
                    <a:pt x="412773" y="580287"/>
                    <a:pt x="386140" y="576855"/>
                  </a:cubicBezTo>
                  <a:lnTo>
                    <a:pt x="385037" y="296802"/>
                  </a:lnTo>
                  <a:cubicBezTo>
                    <a:pt x="415183" y="294187"/>
                    <a:pt x="439201" y="269107"/>
                    <a:pt x="439773" y="238185"/>
                  </a:cubicBezTo>
                  <a:cubicBezTo>
                    <a:pt x="439896" y="228585"/>
                    <a:pt x="437772" y="219558"/>
                    <a:pt x="433891" y="211388"/>
                  </a:cubicBezTo>
                  <a:lnTo>
                    <a:pt x="686617" y="64213"/>
                  </a:lnTo>
                  <a:cubicBezTo>
                    <a:pt x="693684" y="72832"/>
                    <a:pt x="704182" y="78551"/>
                    <a:pt x="716191" y="78755"/>
                  </a:cubicBezTo>
                  <a:cubicBezTo>
                    <a:pt x="728813" y="78959"/>
                    <a:pt x="740128" y="72996"/>
                    <a:pt x="747481" y="63805"/>
                  </a:cubicBezTo>
                  <a:lnTo>
                    <a:pt x="1017364" y="218210"/>
                  </a:lnTo>
                  <a:cubicBezTo>
                    <a:pt x="1015362" y="223194"/>
                    <a:pt x="1014055" y="228544"/>
                    <a:pt x="1013973" y="234182"/>
                  </a:cubicBezTo>
                  <a:cubicBezTo>
                    <a:pt x="1013606" y="257588"/>
                    <a:pt x="1031007" y="277031"/>
                    <a:pt x="1053637" y="279972"/>
                  </a:cubicBezTo>
                  <a:lnTo>
                    <a:pt x="1055025" y="581676"/>
                  </a:lnTo>
                  <a:close/>
                  <a:moveTo>
                    <a:pt x="1095996" y="235693"/>
                  </a:moveTo>
                  <a:cubicBezTo>
                    <a:pt x="1095628" y="255750"/>
                    <a:pt x="1079085" y="271762"/>
                    <a:pt x="1059069" y="271353"/>
                  </a:cubicBezTo>
                  <a:cubicBezTo>
                    <a:pt x="1039013" y="271027"/>
                    <a:pt x="1023001" y="254442"/>
                    <a:pt x="1023368" y="234386"/>
                  </a:cubicBezTo>
                  <a:cubicBezTo>
                    <a:pt x="1023695" y="214370"/>
                    <a:pt x="1040320" y="198399"/>
                    <a:pt x="1060336" y="198685"/>
                  </a:cubicBezTo>
                  <a:cubicBezTo>
                    <a:pt x="1080433" y="199093"/>
                    <a:pt x="1096445" y="215677"/>
                    <a:pt x="1095996" y="235693"/>
                  </a:cubicBezTo>
                  <a:close/>
                  <a:moveTo>
                    <a:pt x="1423842" y="39622"/>
                  </a:moveTo>
                  <a:cubicBezTo>
                    <a:pt x="1423556" y="56084"/>
                    <a:pt x="1409872" y="69360"/>
                    <a:pt x="1393288" y="69034"/>
                  </a:cubicBezTo>
                  <a:cubicBezTo>
                    <a:pt x="1376744" y="68747"/>
                    <a:pt x="1363591" y="55022"/>
                    <a:pt x="1363877" y="38560"/>
                  </a:cubicBezTo>
                  <a:cubicBezTo>
                    <a:pt x="1364163" y="21977"/>
                    <a:pt x="1377847" y="8742"/>
                    <a:pt x="1394391" y="9109"/>
                  </a:cubicBezTo>
                  <a:cubicBezTo>
                    <a:pt x="1410934" y="9395"/>
                    <a:pt x="1424128" y="23039"/>
                    <a:pt x="1423842" y="39622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199" y="20477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Israel</a:t>
            </a:r>
            <a:endParaRPr lang="he-IL" b="1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139" name="מלבן 138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3147537" y="387723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40" name="מלבן 139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3147537" y="1211821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34" name="תמונה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sp>
        <p:nvSpPr>
          <p:cNvPr id="35" name="כותרת 1">
            <a:extLst>
              <a:ext uri="{FF2B5EF4-FFF2-40B4-BE49-F238E27FC236}">
                <a16:creationId xmlns:a16="http://schemas.microsoft.com/office/drawing/2014/main" id="{B49BE459-6201-C842-816B-A7916A5B1393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7" name="מלבן 11">
            <a:extLst>
              <a:ext uri="{FF2B5EF4-FFF2-40B4-BE49-F238E27FC236}">
                <a16:creationId xmlns:a16="http://schemas.microsoft.com/office/drawing/2014/main" id="{A37790E3-310B-9331-7D68-82A388EABEA3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38" name="מלבן 11">
            <a:extLst>
              <a:ext uri="{FF2B5EF4-FFF2-40B4-BE49-F238E27FC236}">
                <a16:creationId xmlns:a16="http://schemas.microsoft.com/office/drawing/2014/main" id="{204CC50A-867A-8134-C410-28056DD96652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40" name="כותרת 1">
            <a:extLst>
              <a:ext uri="{FF2B5EF4-FFF2-40B4-BE49-F238E27FC236}">
                <a16:creationId xmlns:a16="http://schemas.microsoft.com/office/drawing/2014/main" id="{2C6EDC7A-B204-7263-1CAB-3CB3D1451724}"/>
              </a:ext>
            </a:extLst>
          </p:cNvPr>
          <p:cNvSpPr txBox="1">
            <a:spLocks/>
          </p:cNvSpPr>
          <p:nvPr/>
        </p:nvSpPr>
        <p:spPr>
          <a:xfrm>
            <a:off x="160861" y="1480664"/>
            <a:ext cx="8118435" cy="2592571"/>
          </a:xfrm>
          <a:prstGeom prst="rect">
            <a:avLst/>
          </a:prstGeom>
        </p:spPr>
        <p:txBody>
          <a:bodyPr vert="horz" lIns="91440" tIns="45720" rIns="91440" bIns="45720" rtlCol="1" anchor="t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0" lvl="1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Heebo" panose="00000500000000000000" pitchFamily="2" charset="-79"/>
                <a:cs typeface="Heebo" panose="00000500000000000000" pitchFamily="2" charset="-79"/>
              </a:rPr>
              <a:t>~9M residents</a:t>
            </a:r>
          </a:p>
          <a:p>
            <a:pPr marL="1028700" lvl="1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Heebo" panose="00000500000000000000" pitchFamily="2" charset="-79"/>
                <a:cs typeface="Heebo" panose="00000500000000000000" pitchFamily="2" charset="-79"/>
              </a:rPr>
              <a:t>Renowned for </a:t>
            </a:r>
            <a:r>
              <a:rPr lang="en-US" sz="2800" b="1" dirty="0">
                <a:latin typeface="Heebo" panose="00000500000000000000" pitchFamily="2" charset="-79"/>
                <a:cs typeface="Heebo" panose="00000500000000000000" pitchFamily="2" charset="-79"/>
              </a:rPr>
              <a:t>technological advancement</a:t>
            </a:r>
          </a:p>
          <a:p>
            <a:pPr marL="1028700" lvl="1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Heebo" panose="00000500000000000000" pitchFamily="2" charset="-79"/>
                <a:cs typeface="Heebo" panose="00000500000000000000" pitchFamily="2" charset="-79"/>
              </a:rPr>
              <a:t>Middle East – </a:t>
            </a:r>
            <a:r>
              <a:rPr lang="en-US" sz="2800" dirty="0">
                <a:latin typeface="Heebo" panose="00000500000000000000" pitchFamily="2" charset="-79"/>
                <a:cs typeface="Heebo" panose="00000500000000000000" pitchFamily="2" charset="-79"/>
              </a:rPr>
              <a:t> for the good (and the bad)</a:t>
            </a:r>
            <a:endParaRPr lang="en-US" sz="2800" b="1" dirty="0"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1028700" lvl="1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9F217-7A85-6626-713C-536657E8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תמונות של ישראל | תמונות לעיצוב הסלון, הבית והמשרד">
            <a:extLst>
              <a:ext uri="{FF2B5EF4-FFF2-40B4-BE49-F238E27FC236}">
                <a16:creationId xmlns:a16="http://schemas.microsoft.com/office/drawing/2014/main" id="{935688D7-AA2D-A86C-7900-DC11682F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42" y="4111157"/>
            <a:ext cx="3891459" cy="208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מסע בין נקודות התצפית היפות בישראל">
            <a:extLst>
              <a:ext uri="{FF2B5EF4-FFF2-40B4-BE49-F238E27FC236}">
                <a16:creationId xmlns:a16="http://schemas.microsoft.com/office/drawing/2014/main" id="{10983ACF-C8B7-6BDE-17E4-EEE844B3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5472" y="1874321"/>
            <a:ext cx="3286150" cy="219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B8285-CC3E-F895-387D-0BFEC2386C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175" y="527678"/>
            <a:ext cx="584013" cy="561620"/>
          </a:xfrm>
          <a:prstGeom prst="rect">
            <a:avLst/>
          </a:prstGeom>
        </p:spPr>
      </p:pic>
      <p:pic>
        <p:nvPicPr>
          <p:cNvPr id="1034" name="Picture 10" descr="ba285a1f-52fa-49c5-8f93-9ad4b4a52625">
            <a:extLst>
              <a:ext uri="{FF2B5EF4-FFF2-40B4-BE49-F238E27FC236}">
                <a16:creationId xmlns:a16="http://schemas.microsoft.com/office/drawing/2014/main" id="{4B52DCD8-E886-1E40-C179-677359100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905" y="4226063"/>
            <a:ext cx="3309350" cy="18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כבישים ריקים, שממה ומחסומים: כך נראה הסגר ממעוף הציפור | ישראל היום">
            <a:extLst>
              <a:ext uri="{FF2B5EF4-FFF2-40B4-BE49-F238E27FC236}">
                <a16:creationId xmlns:a16="http://schemas.microsoft.com/office/drawing/2014/main" id="{F90A6AFB-D2DF-075C-FDCF-91FC1EC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4088846"/>
            <a:ext cx="4313294" cy="2430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444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C2C129-A321-FC75-1AE9-0E1D9EA7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person, person, indoor, yellow&#10;&#10;Description automatically generated">
            <a:extLst>
              <a:ext uri="{FF2B5EF4-FFF2-40B4-BE49-F238E27FC236}">
                <a16:creationId xmlns:a16="http://schemas.microsoft.com/office/drawing/2014/main" id="{8AED7F71-ACB5-4032-6B2C-FC21367BA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43" y="365125"/>
            <a:ext cx="8779026" cy="5846831"/>
          </a:xfrm>
          <a:prstGeom prst="rect">
            <a:avLst/>
          </a:prstGeom>
        </p:spPr>
      </p:pic>
      <p:pic>
        <p:nvPicPr>
          <p:cNvPr id="10" name="תמונה 33">
            <a:extLst>
              <a:ext uri="{FF2B5EF4-FFF2-40B4-BE49-F238E27FC236}">
                <a16:creationId xmlns:a16="http://schemas.microsoft.com/office/drawing/2014/main" id="{548D589C-7CF6-12A6-9C84-2EA9B6AEF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B7D8FA8-2D74-884E-945B-D35D62DA7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8A77415-7066-01F1-86B5-117902A8D826}"/>
              </a:ext>
            </a:extLst>
          </p:cNvPr>
          <p:cNvSpPr/>
          <p:nvPr/>
        </p:nvSpPr>
        <p:spPr>
          <a:xfrm>
            <a:off x="7410451" y="4974259"/>
            <a:ext cx="1855028" cy="1113183"/>
          </a:xfrm>
          <a:prstGeom prst="ellipse">
            <a:avLst/>
          </a:prstGeom>
          <a:noFill/>
          <a:ln w="69850">
            <a:solidFill>
              <a:srgbClr val="DE3A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35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F765D-A41C-99CA-347C-1D1E2EBC8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ואז .... פגשנו את </a:t>
            </a:r>
            <a:r>
              <a:rPr lang="en-US" dirty="0"/>
              <a:t>THOR</a:t>
            </a:r>
            <a:br>
              <a:rPr lang="he-IL" dirty="0"/>
            </a:br>
            <a:br>
              <a:rPr lang="he-IL" dirty="0"/>
            </a:br>
            <a:r>
              <a:rPr lang="he-IL" dirty="0"/>
              <a:t>אלון</a:t>
            </a:r>
            <a:endParaRPr lang="en-US" dirty="0"/>
          </a:p>
        </p:txBody>
      </p:sp>
      <p:pic>
        <p:nvPicPr>
          <p:cNvPr id="6" name="Picture 5" descr="A group of people posing for a photo on a beach&#10;&#10;Description automatically generated with medium confidence">
            <a:extLst>
              <a:ext uri="{FF2B5EF4-FFF2-40B4-BE49-F238E27FC236}">
                <a16:creationId xmlns:a16="http://schemas.microsoft.com/office/drawing/2014/main" id="{FF5837A0-A543-4EDE-55BF-F735469AE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300" y="-673100"/>
            <a:ext cx="13868400" cy="70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7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C2C129-A321-FC75-1AE9-0E1D9EA7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תמונה 33">
            <a:extLst>
              <a:ext uri="{FF2B5EF4-FFF2-40B4-BE49-F238E27FC236}">
                <a16:creationId xmlns:a16="http://schemas.microsoft.com/office/drawing/2014/main" id="{548D589C-7CF6-12A6-9C84-2EA9B6AEF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B7D8FA8-2D74-884E-945B-D35D62DA7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ow to Tell if a Fortune Teller is Accurate | Spiral Nature Magazine">
            <a:extLst>
              <a:ext uri="{FF2B5EF4-FFF2-40B4-BE49-F238E27FC236}">
                <a16:creationId xmlns:a16="http://schemas.microsoft.com/office/drawing/2014/main" id="{64F62BE5-17AA-3154-693C-8783D351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42" y="945410"/>
            <a:ext cx="7729607" cy="496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4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C2C129-A321-FC75-1AE9-0E1D9EA7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תמונה 33">
            <a:extLst>
              <a:ext uri="{FF2B5EF4-FFF2-40B4-BE49-F238E27FC236}">
                <a16:creationId xmlns:a16="http://schemas.microsoft.com/office/drawing/2014/main" id="{548D589C-7CF6-12A6-9C84-2EA9B6AEF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B7D8FA8-2D74-884E-945B-D35D62DA7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B6DB825-9579-DBED-5E54-27A3E05E8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51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24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33">
            <a:extLst>
              <a:ext uri="{FF2B5EF4-FFF2-40B4-BE49-F238E27FC236}">
                <a16:creationId xmlns:a16="http://schemas.microsoft.com/office/drawing/2014/main" id="{8EAAC121-B104-5C36-19D6-22A60447AF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C4D0EDF-8C84-7EE1-D5D5-D8BD0FA9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2AE45D-9593-367B-AB81-EDBCD5576B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“The big bad wolf”</a:t>
            </a:r>
          </a:p>
        </p:txBody>
      </p:sp>
      <p:pic>
        <p:nvPicPr>
          <p:cNvPr id="10242" name="Picture 2" descr="ho's Afraid of the Big Bad Wolf? A Fearsome Beast in Tales Around the  World | Ancient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76504" cy="22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tStation - Little red riding hood and the big bad wol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825" y="3509963"/>
            <a:ext cx="3303106" cy="330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967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E45D-9593-367B-AB81-EDBCD5576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0749"/>
            <a:ext cx="9144000" cy="925513"/>
          </a:xfrm>
        </p:spPr>
        <p:txBody>
          <a:bodyPr/>
          <a:lstStyle/>
          <a:p>
            <a:r>
              <a:rPr lang="en-US" dirty="0"/>
              <a:t>Is neither a wolf nor bad!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8038A-A8B8-9F7E-DD2F-365F96A1D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598" y="2273231"/>
            <a:ext cx="5446801" cy="4244196"/>
          </a:xfrm>
          <a:prstGeom prst="rect">
            <a:avLst/>
          </a:prstGeom>
        </p:spPr>
      </p:pic>
      <p:pic>
        <p:nvPicPr>
          <p:cNvPr id="8" name="תמונה 33">
            <a:extLst>
              <a:ext uri="{FF2B5EF4-FFF2-40B4-BE49-F238E27FC236}">
                <a16:creationId xmlns:a16="http://schemas.microsoft.com/office/drawing/2014/main" id="{0CC722FD-DCCC-743D-B0B2-A6F9D232C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BAE00C8-0E6E-8AC7-B4FC-5783704B6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235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E45D-9593-367B-AB81-EDBCD5576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0749"/>
            <a:ext cx="9144000" cy="925513"/>
          </a:xfrm>
        </p:spPr>
        <p:txBody>
          <a:bodyPr/>
          <a:lstStyle/>
          <a:p>
            <a:r>
              <a:rPr lang="en-US" dirty="0"/>
              <a:t>Coalitions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8038A-A8B8-9F7E-DD2F-365F96A1D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598" y="2273231"/>
            <a:ext cx="5446801" cy="4244196"/>
          </a:xfrm>
          <a:prstGeom prst="rect">
            <a:avLst/>
          </a:prstGeom>
        </p:spPr>
      </p:pic>
      <p:pic>
        <p:nvPicPr>
          <p:cNvPr id="7" name="תמונה 33">
            <a:extLst>
              <a:ext uri="{FF2B5EF4-FFF2-40B4-BE49-F238E27FC236}">
                <a16:creationId xmlns:a16="http://schemas.microsoft.com/office/drawing/2014/main" id="{4E4F3EB6-99B3-A840-824D-663683170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1A2B304-C2C3-84BE-6514-B824FB34A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641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0F76-EA18-CEBD-61D7-FC165FD6C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ouple of men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03A5FA1-6C8F-1985-6261-9659F601E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433004"/>
            <a:ext cx="3397250" cy="388365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6BC906-34F9-5582-D94D-2144D08FA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4252">
            <a:off x="5857731" y="898413"/>
            <a:ext cx="5607338" cy="4299171"/>
          </a:xfrm>
          <a:prstGeom prst="rect">
            <a:avLst/>
          </a:prstGeom>
        </p:spPr>
      </p:pic>
      <p:pic>
        <p:nvPicPr>
          <p:cNvPr id="14" name="תמונה 33">
            <a:extLst>
              <a:ext uri="{FF2B5EF4-FFF2-40B4-BE49-F238E27FC236}">
                <a16:creationId xmlns:a16="http://schemas.microsoft.com/office/drawing/2014/main" id="{1F74B12C-3C1D-C9B8-9F74-776ADD4F3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B3FBA35-D3B8-172C-B6E4-1AFA630EF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355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A0CA8BBD-1311-0BE7-C9E5-EF6A53E56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269">
            <a:off x="5337333" y="1505352"/>
            <a:ext cx="4445302" cy="4445302"/>
          </a:xfrm>
          <a:prstGeom prst="rect">
            <a:avLst/>
          </a:prstGeom>
        </p:spPr>
      </p:pic>
      <p:pic>
        <p:nvPicPr>
          <p:cNvPr id="7" name="Picture 6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5B25A43F-AE7B-DCED-0129-8F6C97EF7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269">
            <a:off x="5337332" y="1530752"/>
            <a:ext cx="4445302" cy="4445302"/>
          </a:xfrm>
          <a:prstGeom prst="rect">
            <a:avLst/>
          </a:prstGeom>
        </p:spPr>
      </p:pic>
      <p:pic>
        <p:nvPicPr>
          <p:cNvPr id="8" name="תמונה 33">
            <a:extLst>
              <a:ext uri="{FF2B5EF4-FFF2-40B4-BE49-F238E27FC236}">
                <a16:creationId xmlns:a16="http://schemas.microsoft.com/office/drawing/2014/main" id="{E1936EE1-D3DD-66A0-8B65-90E01554D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0596B78-53C9-05B6-284C-AEC63100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988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A3C6-DDCE-9C53-80FF-FA3837355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39BCA-6B54-F70D-2822-331BFFA5F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"/>
            <a:ext cx="1219200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8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מלבן 162">
            <a:extLst>
              <a:ext uri="{FF2B5EF4-FFF2-40B4-BE49-F238E27FC236}">
                <a16:creationId xmlns:a16="http://schemas.microsoft.com/office/drawing/2014/main" id="{36A9F03B-5AD2-41DF-9E62-298CE7637CC8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33" name="גרפיקה 131">
            <a:extLst>
              <a:ext uri="{FF2B5EF4-FFF2-40B4-BE49-F238E27FC236}">
                <a16:creationId xmlns:a16="http://schemas.microsoft.com/office/drawing/2014/main" id="{610889F9-BFEF-4F15-9315-B6C97DDE7371}"/>
              </a:ext>
            </a:extLst>
          </p:cNvPr>
          <p:cNvGrpSpPr/>
          <p:nvPr/>
        </p:nvGrpSpPr>
        <p:grpSpPr>
          <a:xfrm rot="16200000">
            <a:off x="4875981" y="-2650458"/>
            <a:ext cx="2603721" cy="12033959"/>
            <a:chOff x="5052991" y="-1801628"/>
            <a:chExt cx="2141346" cy="10461422"/>
          </a:xfrm>
          <a:solidFill>
            <a:srgbClr val="19CDDB"/>
          </a:solidFill>
        </p:grpSpPr>
        <p:sp>
          <p:nvSpPr>
            <p:cNvPr id="134" name="צורה חופשית: צורה 133">
              <a:extLst>
                <a:ext uri="{FF2B5EF4-FFF2-40B4-BE49-F238E27FC236}">
                  <a16:creationId xmlns:a16="http://schemas.microsoft.com/office/drawing/2014/main" id="{0650757A-E21E-4C74-AC5E-237015701520}"/>
                </a:ext>
              </a:extLst>
            </p:cNvPr>
            <p:cNvSpPr/>
            <p:nvPr/>
          </p:nvSpPr>
          <p:spPr>
            <a:xfrm>
              <a:off x="5052991" y="-1801628"/>
              <a:ext cx="1469645" cy="1851480"/>
            </a:xfrm>
            <a:custGeom>
              <a:avLst/>
              <a:gdLst>
                <a:gd name="connsiteX0" fmla="*/ 683803 w 1469645"/>
                <a:gd name="connsiteY0" fmla="*/ 43835 h 1851480"/>
                <a:gd name="connsiteX1" fmla="*/ 722445 w 1469645"/>
                <a:gd name="connsiteY1" fmla="*/ 88645 h 1851480"/>
                <a:gd name="connsiteX2" fmla="*/ 722567 w 1469645"/>
                <a:gd name="connsiteY2" fmla="*/ 397415 h 1851480"/>
                <a:gd name="connsiteX3" fmla="*/ 687520 w 1469645"/>
                <a:gd name="connsiteY3" fmla="*/ 435485 h 1851480"/>
                <a:gd name="connsiteX4" fmla="*/ 691033 w 1469645"/>
                <a:gd name="connsiteY4" fmla="*/ 452274 h 1851480"/>
                <a:gd name="connsiteX5" fmla="*/ 437489 w 1469645"/>
                <a:gd name="connsiteY5" fmla="*/ 598755 h 1851480"/>
                <a:gd name="connsiteX6" fmla="*/ 388431 w 1469645"/>
                <a:gd name="connsiteY6" fmla="*/ 571591 h 1851480"/>
                <a:gd name="connsiteX7" fmla="*/ 337657 w 1469645"/>
                <a:gd name="connsiteY7" fmla="*/ 598019 h 1851480"/>
                <a:gd name="connsiteX8" fmla="*/ 87300 w 1469645"/>
                <a:gd name="connsiteY8" fmla="*/ 453581 h 1851480"/>
                <a:gd name="connsiteX9" fmla="*/ 90404 w 1469645"/>
                <a:gd name="connsiteY9" fmla="*/ 439202 h 1851480"/>
                <a:gd name="connsiteX10" fmla="*/ 53273 w 1469645"/>
                <a:gd name="connsiteY10" fmla="*/ 399417 h 1851480"/>
                <a:gd name="connsiteX11" fmla="*/ 44083 w 1469645"/>
                <a:gd name="connsiteY11" fmla="*/ 399866 h 1851480"/>
                <a:gd name="connsiteX12" fmla="*/ 11894 w 1469645"/>
                <a:gd name="connsiteY12" fmla="*/ 437732 h 1851480"/>
                <a:gd name="connsiteX13" fmla="*/ 14182 w 1469645"/>
                <a:gd name="connsiteY13" fmla="*/ 451212 h 1851480"/>
                <a:gd name="connsiteX14" fmla="*/ 18675 w 1469645"/>
                <a:gd name="connsiteY14" fmla="*/ 460403 h 1851480"/>
                <a:gd name="connsiteX15" fmla="*/ 50455 w 1469645"/>
                <a:gd name="connsiteY15" fmla="*/ 477722 h 1851480"/>
                <a:gd name="connsiteX16" fmla="*/ 82766 w 1469645"/>
                <a:gd name="connsiteY16" fmla="*/ 461587 h 1851480"/>
                <a:gd name="connsiteX17" fmla="*/ 333082 w 1469645"/>
                <a:gd name="connsiteY17" fmla="*/ 605985 h 1851480"/>
                <a:gd name="connsiteX18" fmla="*/ 327282 w 1469645"/>
                <a:gd name="connsiteY18" fmla="*/ 630412 h 1851480"/>
                <a:gd name="connsiteX19" fmla="*/ 383366 w 1469645"/>
                <a:gd name="connsiteY19" fmla="*/ 691316 h 1851480"/>
                <a:gd name="connsiteX20" fmla="*/ 383448 w 1469645"/>
                <a:gd name="connsiteY20" fmla="*/ 985381 h 1851480"/>
                <a:gd name="connsiteX21" fmla="*/ 347460 w 1469645"/>
                <a:gd name="connsiteY21" fmla="*/ 1023574 h 1851480"/>
                <a:gd name="connsiteX22" fmla="*/ 350973 w 1469645"/>
                <a:gd name="connsiteY22" fmla="*/ 1040239 h 1851480"/>
                <a:gd name="connsiteX23" fmla="*/ 86932 w 1469645"/>
                <a:gd name="connsiteY23" fmla="*/ 1192766 h 1851480"/>
                <a:gd name="connsiteX24" fmla="*/ 48535 w 1469645"/>
                <a:gd name="connsiteY24" fmla="*/ 1172015 h 1851480"/>
                <a:gd name="connsiteX25" fmla="*/ 9484 w 1469645"/>
                <a:gd name="connsiteY25" fmla="*/ 1191377 h 1851480"/>
                <a:gd name="connsiteX26" fmla="*/ 4419 w 1469645"/>
                <a:gd name="connsiteY26" fmla="*/ 1199833 h 1851480"/>
                <a:gd name="connsiteX27" fmla="*/ 8 w 1469645"/>
                <a:gd name="connsiteY27" fmla="*/ 1218868 h 1851480"/>
                <a:gd name="connsiteX28" fmla="*/ 44287 w 1469645"/>
                <a:gd name="connsiteY28" fmla="*/ 1267068 h 1851480"/>
                <a:gd name="connsiteX29" fmla="*/ 53478 w 1469645"/>
                <a:gd name="connsiteY29" fmla="*/ 1266823 h 1851480"/>
                <a:gd name="connsiteX30" fmla="*/ 95428 w 1469645"/>
                <a:gd name="connsiteY30" fmla="*/ 1220583 h 1851480"/>
                <a:gd name="connsiteX31" fmla="*/ 91384 w 1469645"/>
                <a:gd name="connsiteY31" fmla="*/ 1200895 h 1851480"/>
                <a:gd name="connsiteX32" fmla="*/ 355753 w 1469645"/>
                <a:gd name="connsiteY32" fmla="*/ 1048164 h 1851480"/>
                <a:gd name="connsiteX33" fmla="*/ 385939 w 1469645"/>
                <a:gd name="connsiteY33" fmla="*/ 1063605 h 1851480"/>
                <a:gd name="connsiteX34" fmla="*/ 418454 w 1469645"/>
                <a:gd name="connsiteY34" fmla="*/ 1047265 h 1851480"/>
                <a:gd name="connsiteX35" fmla="*/ 673509 w 1469645"/>
                <a:gd name="connsiteY35" fmla="*/ 1194400 h 1851480"/>
                <a:gd name="connsiteX36" fmla="*/ 667831 w 1469645"/>
                <a:gd name="connsiteY36" fmla="*/ 1218704 h 1851480"/>
                <a:gd name="connsiteX37" fmla="*/ 722772 w 1469645"/>
                <a:gd name="connsiteY37" fmla="*/ 1279527 h 1851480"/>
                <a:gd name="connsiteX38" fmla="*/ 722894 w 1469645"/>
                <a:gd name="connsiteY38" fmla="*/ 1563543 h 1851480"/>
                <a:gd name="connsiteX39" fmla="*/ 681066 w 1469645"/>
                <a:gd name="connsiteY39" fmla="*/ 1609824 h 1851480"/>
                <a:gd name="connsiteX40" fmla="*/ 684946 w 1469645"/>
                <a:gd name="connsiteY40" fmla="*/ 1629267 h 1851480"/>
                <a:gd name="connsiteX41" fmla="*/ 428993 w 1469645"/>
                <a:gd name="connsiteY41" fmla="*/ 1777178 h 1851480"/>
                <a:gd name="connsiteX42" fmla="*/ 390637 w 1469645"/>
                <a:gd name="connsiteY42" fmla="*/ 1756427 h 1851480"/>
                <a:gd name="connsiteX43" fmla="*/ 342069 w 1469645"/>
                <a:gd name="connsiteY43" fmla="*/ 1803239 h 1851480"/>
                <a:gd name="connsiteX44" fmla="*/ 383652 w 1469645"/>
                <a:gd name="connsiteY44" fmla="*/ 1851194 h 1851480"/>
                <a:gd name="connsiteX45" fmla="*/ 392883 w 1469645"/>
                <a:gd name="connsiteY45" fmla="*/ 1851480 h 1851480"/>
                <a:gd name="connsiteX46" fmla="*/ 437449 w 1469645"/>
                <a:gd name="connsiteY46" fmla="*/ 1804995 h 1851480"/>
                <a:gd name="connsiteX47" fmla="*/ 433445 w 1469645"/>
                <a:gd name="connsiteY47" fmla="*/ 1785266 h 1851480"/>
                <a:gd name="connsiteX48" fmla="*/ 689399 w 1469645"/>
                <a:gd name="connsiteY48" fmla="*/ 1637314 h 1851480"/>
                <a:gd name="connsiteX49" fmla="*/ 727878 w 1469645"/>
                <a:gd name="connsiteY49" fmla="*/ 1658269 h 1851480"/>
                <a:gd name="connsiteX50" fmla="*/ 767051 w 1469645"/>
                <a:gd name="connsiteY50" fmla="*/ 1638826 h 1851480"/>
                <a:gd name="connsiteX51" fmla="*/ 1027784 w 1469645"/>
                <a:gd name="connsiteY51" fmla="*/ 1789228 h 1851480"/>
                <a:gd name="connsiteX52" fmla="*/ 1025374 w 1469645"/>
                <a:gd name="connsiteY52" fmla="*/ 1801850 h 1851480"/>
                <a:gd name="connsiteX53" fmla="*/ 1062259 w 1469645"/>
                <a:gd name="connsiteY53" fmla="*/ 1843719 h 1851480"/>
                <a:gd name="connsiteX54" fmla="*/ 1071491 w 1469645"/>
                <a:gd name="connsiteY54" fmla="*/ 1843719 h 1851480"/>
                <a:gd name="connsiteX55" fmla="*/ 1108418 w 1469645"/>
                <a:gd name="connsiteY55" fmla="*/ 1803361 h 1851480"/>
                <a:gd name="connsiteX56" fmla="*/ 1106048 w 1469645"/>
                <a:gd name="connsiteY56" fmla="*/ 1789105 h 1851480"/>
                <a:gd name="connsiteX57" fmla="*/ 1357386 w 1469645"/>
                <a:gd name="connsiteY57" fmla="*/ 1643932 h 1851480"/>
                <a:gd name="connsiteX58" fmla="*/ 1408528 w 1469645"/>
                <a:gd name="connsiteY58" fmla="*/ 1674527 h 1851480"/>
                <a:gd name="connsiteX59" fmla="*/ 1469636 w 1469645"/>
                <a:gd name="connsiteY59" fmla="*/ 1615665 h 1851480"/>
                <a:gd name="connsiteX60" fmla="*/ 1410693 w 1469645"/>
                <a:gd name="connsiteY60" fmla="*/ 1554515 h 1851480"/>
                <a:gd name="connsiteX61" fmla="*/ 1410652 w 1469645"/>
                <a:gd name="connsiteY61" fmla="*/ 1554515 h 1851480"/>
                <a:gd name="connsiteX62" fmla="*/ 1410570 w 1469645"/>
                <a:gd name="connsiteY62" fmla="*/ 1266047 h 1851480"/>
                <a:gd name="connsiteX63" fmla="*/ 1452194 w 1469645"/>
                <a:gd name="connsiteY63" fmla="*/ 1219807 h 1851480"/>
                <a:gd name="connsiteX64" fmla="*/ 1405341 w 1469645"/>
                <a:gd name="connsiteY64" fmla="*/ 1171321 h 1851480"/>
                <a:gd name="connsiteX65" fmla="*/ 1366332 w 1469645"/>
                <a:gd name="connsiteY65" fmla="*/ 1190560 h 1851480"/>
                <a:gd name="connsiteX66" fmla="*/ 1121979 w 1469645"/>
                <a:gd name="connsiteY66" fmla="*/ 1049594 h 1851480"/>
                <a:gd name="connsiteX67" fmla="*/ 1127943 w 1469645"/>
                <a:gd name="connsiteY67" fmla="*/ 1024676 h 1851480"/>
                <a:gd name="connsiteX68" fmla="*/ 1071205 w 1469645"/>
                <a:gd name="connsiteY68" fmla="*/ 963731 h 1851480"/>
                <a:gd name="connsiteX69" fmla="*/ 1071123 w 1469645"/>
                <a:gd name="connsiteY69" fmla="*/ 691725 h 1851480"/>
                <a:gd name="connsiteX70" fmla="*/ 1126268 w 1469645"/>
                <a:gd name="connsiteY70" fmla="*/ 633026 h 1851480"/>
                <a:gd name="connsiteX71" fmla="*/ 1120713 w 1469645"/>
                <a:gd name="connsiteY71" fmla="*/ 606883 h 1851480"/>
                <a:gd name="connsiteX72" fmla="*/ 1373439 w 1469645"/>
                <a:gd name="connsiteY72" fmla="*/ 460893 h 1851480"/>
                <a:gd name="connsiteX73" fmla="*/ 1403422 w 1469645"/>
                <a:gd name="connsiteY73" fmla="*/ 475925 h 1851480"/>
                <a:gd name="connsiteX74" fmla="*/ 1443371 w 1469645"/>
                <a:gd name="connsiteY74" fmla="*/ 437405 h 1851480"/>
                <a:gd name="connsiteX75" fmla="*/ 1410284 w 1469645"/>
                <a:gd name="connsiteY75" fmla="*/ 398109 h 1851480"/>
                <a:gd name="connsiteX76" fmla="*/ 1401093 w 1469645"/>
                <a:gd name="connsiteY76" fmla="*/ 397905 h 1851480"/>
                <a:gd name="connsiteX77" fmla="*/ 1364902 w 1469645"/>
                <a:gd name="connsiteY77" fmla="*/ 436098 h 1851480"/>
                <a:gd name="connsiteX78" fmla="*/ 1368660 w 1469645"/>
                <a:gd name="connsiteY78" fmla="*/ 453213 h 1851480"/>
                <a:gd name="connsiteX79" fmla="*/ 1116260 w 1469645"/>
                <a:gd name="connsiteY79" fmla="*/ 598959 h 1851480"/>
                <a:gd name="connsiteX80" fmla="*/ 1067406 w 1469645"/>
                <a:gd name="connsiteY80" fmla="*/ 572040 h 1851480"/>
                <a:gd name="connsiteX81" fmla="*/ 1016714 w 1469645"/>
                <a:gd name="connsiteY81" fmla="*/ 598387 h 1851480"/>
                <a:gd name="connsiteX82" fmla="*/ 762680 w 1469645"/>
                <a:gd name="connsiteY82" fmla="*/ 451824 h 1851480"/>
                <a:gd name="connsiteX83" fmla="*/ 765948 w 1469645"/>
                <a:gd name="connsiteY83" fmla="*/ 436874 h 1851480"/>
                <a:gd name="connsiteX84" fmla="*/ 731799 w 1469645"/>
                <a:gd name="connsiteY84" fmla="*/ 397456 h 1851480"/>
                <a:gd name="connsiteX85" fmla="*/ 731677 w 1469645"/>
                <a:gd name="connsiteY85" fmla="*/ 88890 h 1851480"/>
                <a:gd name="connsiteX86" fmla="*/ 773056 w 1469645"/>
                <a:gd name="connsiteY86" fmla="*/ 45387 h 1851480"/>
                <a:gd name="connsiteX87" fmla="*/ 769093 w 1469645"/>
                <a:gd name="connsiteY87" fmla="*/ 26556 h 1851480"/>
                <a:gd name="connsiteX88" fmla="*/ 764477 w 1469645"/>
                <a:gd name="connsiteY88" fmla="*/ 18550 h 1851480"/>
                <a:gd name="connsiteX89" fmla="*/ 729307 w 1469645"/>
                <a:gd name="connsiteY89" fmla="*/ 5 h 1851480"/>
                <a:gd name="connsiteX90" fmla="*/ 683803 w 1469645"/>
                <a:gd name="connsiteY90" fmla="*/ 43835 h 1851480"/>
                <a:gd name="connsiteX91" fmla="*/ 50577 w 1469645"/>
                <a:gd name="connsiteY91" fmla="*/ 468490 h 1851480"/>
                <a:gd name="connsiteX92" fmla="*/ 21167 w 1469645"/>
                <a:gd name="connsiteY92" fmla="*/ 437977 h 1851480"/>
                <a:gd name="connsiteX93" fmla="*/ 51721 w 1469645"/>
                <a:gd name="connsiteY93" fmla="*/ 408526 h 1851480"/>
                <a:gd name="connsiteX94" fmla="*/ 81132 w 1469645"/>
                <a:gd name="connsiteY94" fmla="*/ 439121 h 1851480"/>
                <a:gd name="connsiteX95" fmla="*/ 50577 w 1469645"/>
                <a:gd name="connsiteY95" fmla="*/ 468490 h 1851480"/>
                <a:gd name="connsiteX96" fmla="*/ 86197 w 1469645"/>
                <a:gd name="connsiteY96" fmla="*/ 1220543 h 1851480"/>
                <a:gd name="connsiteX97" fmla="*/ 47024 w 1469645"/>
                <a:gd name="connsiteY97" fmla="*/ 1258286 h 1851480"/>
                <a:gd name="connsiteX98" fmla="*/ 9239 w 1469645"/>
                <a:gd name="connsiteY98" fmla="*/ 1219154 h 1851480"/>
                <a:gd name="connsiteX99" fmla="*/ 48372 w 1469645"/>
                <a:gd name="connsiteY99" fmla="*/ 1181328 h 1851480"/>
                <a:gd name="connsiteX100" fmla="*/ 86197 w 1469645"/>
                <a:gd name="connsiteY100" fmla="*/ 1220543 h 1851480"/>
                <a:gd name="connsiteX101" fmla="*/ 428299 w 1469645"/>
                <a:gd name="connsiteY101" fmla="*/ 1804914 h 1851480"/>
                <a:gd name="connsiteX102" fmla="*/ 389125 w 1469645"/>
                <a:gd name="connsiteY102" fmla="*/ 1842739 h 1851480"/>
                <a:gd name="connsiteX103" fmla="*/ 351341 w 1469645"/>
                <a:gd name="connsiteY103" fmla="*/ 1803606 h 1851480"/>
                <a:gd name="connsiteX104" fmla="*/ 390473 w 1469645"/>
                <a:gd name="connsiteY104" fmla="*/ 1765781 h 1851480"/>
                <a:gd name="connsiteX105" fmla="*/ 428299 w 1469645"/>
                <a:gd name="connsiteY105" fmla="*/ 1804914 h 1851480"/>
                <a:gd name="connsiteX106" fmla="*/ 1374174 w 1469645"/>
                <a:gd name="connsiteY106" fmla="*/ 436302 h 1851480"/>
                <a:gd name="connsiteX107" fmla="*/ 1404729 w 1469645"/>
                <a:gd name="connsiteY107" fmla="*/ 406892 h 1851480"/>
                <a:gd name="connsiteX108" fmla="*/ 1434139 w 1469645"/>
                <a:gd name="connsiteY108" fmla="*/ 437405 h 1851480"/>
                <a:gd name="connsiteX109" fmla="*/ 1403585 w 1469645"/>
                <a:gd name="connsiteY109" fmla="*/ 466897 h 1851480"/>
                <a:gd name="connsiteX110" fmla="*/ 1374174 w 1469645"/>
                <a:gd name="connsiteY110" fmla="*/ 436302 h 1851480"/>
                <a:gd name="connsiteX111" fmla="*/ 336554 w 1469645"/>
                <a:gd name="connsiteY111" fmla="*/ 630739 h 1851480"/>
                <a:gd name="connsiteX112" fmla="*/ 388227 w 1469645"/>
                <a:gd name="connsiteY112" fmla="*/ 580822 h 1851480"/>
                <a:gd name="connsiteX113" fmla="*/ 438102 w 1469645"/>
                <a:gd name="connsiteY113" fmla="*/ 632536 h 1851480"/>
                <a:gd name="connsiteX114" fmla="*/ 386389 w 1469645"/>
                <a:gd name="connsiteY114" fmla="*/ 682370 h 1851480"/>
                <a:gd name="connsiteX115" fmla="*/ 336554 w 1469645"/>
                <a:gd name="connsiteY115" fmla="*/ 630739 h 1851480"/>
                <a:gd name="connsiteX116" fmla="*/ 386143 w 1469645"/>
                <a:gd name="connsiteY116" fmla="*/ 1054414 h 1851480"/>
                <a:gd name="connsiteX117" fmla="*/ 356692 w 1469645"/>
                <a:gd name="connsiteY117" fmla="*/ 1023819 h 1851480"/>
                <a:gd name="connsiteX118" fmla="*/ 387246 w 1469645"/>
                <a:gd name="connsiteY118" fmla="*/ 994367 h 1851480"/>
                <a:gd name="connsiteX119" fmla="*/ 416739 w 1469645"/>
                <a:gd name="connsiteY119" fmla="*/ 1024962 h 1851480"/>
                <a:gd name="connsiteX120" fmla="*/ 386143 w 1469645"/>
                <a:gd name="connsiteY120" fmla="*/ 1054414 h 1851480"/>
                <a:gd name="connsiteX121" fmla="*/ 677063 w 1469645"/>
                <a:gd name="connsiteY121" fmla="*/ 1218990 h 1851480"/>
                <a:gd name="connsiteX122" fmla="*/ 728776 w 1469645"/>
                <a:gd name="connsiteY122" fmla="*/ 1169115 h 1851480"/>
                <a:gd name="connsiteX123" fmla="*/ 778611 w 1469645"/>
                <a:gd name="connsiteY123" fmla="*/ 1220828 h 1851480"/>
                <a:gd name="connsiteX124" fmla="*/ 726897 w 1469645"/>
                <a:gd name="connsiteY124" fmla="*/ 1270663 h 1851480"/>
                <a:gd name="connsiteX125" fmla="*/ 677063 w 1469645"/>
                <a:gd name="connsiteY125" fmla="*/ 1218990 h 1851480"/>
                <a:gd name="connsiteX126" fmla="*/ 728123 w 1469645"/>
                <a:gd name="connsiteY126" fmla="*/ 1649160 h 1851480"/>
                <a:gd name="connsiteX127" fmla="*/ 690298 w 1469645"/>
                <a:gd name="connsiteY127" fmla="*/ 1610028 h 1851480"/>
                <a:gd name="connsiteX128" fmla="*/ 729471 w 1469645"/>
                <a:gd name="connsiteY128" fmla="*/ 1572325 h 1851480"/>
                <a:gd name="connsiteX129" fmla="*/ 767255 w 1469645"/>
                <a:gd name="connsiteY129" fmla="*/ 1611458 h 1851480"/>
                <a:gd name="connsiteX130" fmla="*/ 728123 w 1469645"/>
                <a:gd name="connsiteY130" fmla="*/ 1649160 h 1851480"/>
                <a:gd name="connsiteX131" fmla="*/ 1099267 w 1469645"/>
                <a:gd name="connsiteY131" fmla="*/ 1803320 h 1851480"/>
                <a:gd name="connsiteX132" fmla="*/ 1066426 w 1469645"/>
                <a:gd name="connsiteY132" fmla="*/ 1835059 h 1851480"/>
                <a:gd name="connsiteX133" fmla="*/ 1034646 w 1469645"/>
                <a:gd name="connsiteY133" fmla="*/ 1802095 h 1851480"/>
                <a:gd name="connsiteX134" fmla="*/ 1067570 w 1469645"/>
                <a:gd name="connsiteY134" fmla="*/ 1770397 h 1851480"/>
                <a:gd name="connsiteX135" fmla="*/ 1099267 w 1469645"/>
                <a:gd name="connsiteY135" fmla="*/ 1803320 h 1851480"/>
                <a:gd name="connsiteX136" fmla="*/ 1460445 w 1469645"/>
                <a:gd name="connsiteY136" fmla="*/ 1615583 h 1851480"/>
                <a:gd name="connsiteX137" fmla="*/ 1408732 w 1469645"/>
                <a:gd name="connsiteY137" fmla="*/ 1665459 h 1851480"/>
                <a:gd name="connsiteX138" fmla="*/ 1358897 w 1469645"/>
                <a:gd name="connsiteY138" fmla="*/ 1613786 h 1851480"/>
                <a:gd name="connsiteX139" fmla="*/ 1410570 w 1469645"/>
                <a:gd name="connsiteY139" fmla="*/ 1563951 h 1851480"/>
                <a:gd name="connsiteX140" fmla="*/ 1460445 w 1469645"/>
                <a:gd name="connsiteY140" fmla="*/ 1615583 h 1851480"/>
                <a:gd name="connsiteX141" fmla="*/ 1405260 w 1469645"/>
                <a:gd name="connsiteY141" fmla="*/ 1180675 h 1851480"/>
                <a:gd name="connsiteX142" fmla="*/ 1443044 w 1469645"/>
                <a:gd name="connsiteY142" fmla="*/ 1219848 h 1851480"/>
                <a:gd name="connsiteX143" fmla="*/ 1403871 w 1469645"/>
                <a:gd name="connsiteY143" fmla="*/ 1257551 h 1851480"/>
                <a:gd name="connsiteX144" fmla="*/ 1366086 w 1469645"/>
                <a:gd name="connsiteY144" fmla="*/ 1218418 h 1851480"/>
                <a:gd name="connsiteX145" fmla="*/ 1405260 w 1469645"/>
                <a:gd name="connsiteY145" fmla="*/ 1180675 h 1851480"/>
                <a:gd name="connsiteX146" fmla="*/ 1361675 w 1469645"/>
                <a:gd name="connsiteY146" fmla="*/ 1198648 h 1851480"/>
                <a:gd name="connsiteX147" fmla="*/ 1356855 w 1469645"/>
                <a:gd name="connsiteY147" fmla="*/ 1218255 h 1851480"/>
                <a:gd name="connsiteX148" fmla="*/ 1401461 w 1469645"/>
                <a:gd name="connsiteY148" fmla="*/ 1266537 h 1851480"/>
                <a:gd name="connsiteX149" fmla="*/ 1401502 w 1469645"/>
                <a:gd name="connsiteY149" fmla="*/ 1555373 h 1851480"/>
                <a:gd name="connsiteX150" fmla="*/ 1349707 w 1469645"/>
                <a:gd name="connsiteY150" fmla="*/ 1613622 h 1851480"/>
                <a:gd name="connsiteX151" fmla="*/ 1353587 w 1469645"/>
                <a:gd name="connsiteY151" fmla="*/ 1635721 h 1851480"/>
                <a:gd name="connsiteX152" fmla="*/ 1102209 w 1469645"/>
                <a:gd name="connsiteY152" fmla="*/ 1780936 h 1851480"/>
                <a:gd name="connsiteX153" fmla="*/ 1067733 w 1469645"/>
                <a:gd name="connsiteY153" fmla="*/ 1761288 h 1851480"/>
                <a:gd name="connsiteX154" fmla="*/ 1032073 w 1469645"/>
                <a:gd name="connsiteY154" fmla="*/ 1780527 h 1851480"/>
                <a:gd name="connsiteX155" fmla="*/ 772157 w 1469645"/>
                <a:gd name="connsiteY155" fmla="*/ 1630574 h 1851480"/>
                <a:gd name="connsiteX156" fmla="*/ 776528 w 1469645"/>
                <a:gd name="connsiteY156" fmla="*/ 1611662 h 1851480"/>
                <a:gd name="connsiteX157" fmla="*/ 732167 w 1469645"/>
                <a:gd name="connsiteY157" fmla="*/ 1563420 h 1851480"/>
                <a:gd name="connsiteX158" fmla="*/ 732085 w 1469645"/>
                <a:gd name="connsiteY158" fmla="*/ 1279731 h 1851480"/>
                <a:gd name="connsiteX159" fmla="*/ 787883 w 1469645"/>
                <a:gd name="connsiteY159" fmla="*/ 1221033 h 1851480"/>
                <a:gd name="connsiteX160" fmla="*/ 781920 w 1469645"/>
                <a:gd name="connsiteY160" fmla="*/ 1194114 h 1851480"/>
                <a:gd name="connsiteX161" fmla="*/ 1018511 w 1469645"/>
                <a:gd name="connsiteY161" fmla="*/ 1057436 h 1851480"/>
                <a:gd name="connsiteX162" fmla="*/ 1067038 w 1469645"/>
                <a:gd name="connsiteY162" fmla="*/ 1083743 h 1851480"/>
                <a:gd name="connsiteX163" fmla="*/ 1117486 w 1469645"/>
                <a:gd name="connsiteY163" fmla="*/ 1057763 h 1851480"/>
                <a:gd name="connsiteX164" fmla="*/ 1361675 w 1469645"/>
                <a:gd name="connsiteY164" fmla="*/ 1198648 h 1851480"/>
                <a:gd name="connsiteX165" fmla="*/ 1118834 w 1469645"/>
                <a:gd name="connsiteY165" fmla="*/ 1024636 h 1851480"/>
                <a:gd name="connsiteX166" fmla="*/ 1067120 w 1469645"/>
                <a:gd name="connsiteY166" fmla="*/ 1074470 h 1851480"/>
                <a:gd name="connsiteX167" fmla="*/ 1017286 w 1469645"/>
                <a:gd name="connsiteY167" fmla="*/ 1022797 h 1851480"/>
                <a:gd name="connsiteX168" fmla="*/ 1068999 w 1469645"/>
                <a:gd name="connsiteY168" fmla="*/ 972963 h 1851480"/>
                <a:gd name="connsiteX169" fmla="*/ 1118834 w 1469645"/>
                <a:gd name="connsiteY169" fmla="*/ 1024636 h 1851480"/>
                <a:gd name="connsiteX170" fmla="*/ 1067202 w 1469645"/>
                <a:gd name="connsiteY170" fmla="*/ 581313 h 1851480"/>
                <a:gd name="connsiteX171" fmla="*/ 1117036 w 1469645"/>
                <a:gd name="connsiteY171" fmla="*/ 633026 h 1851480"/>
                <a:gd name="connsiteX172" fmla="*/ 1065323 w 1469645"/>
                <a:gd name="connsiteY172" fmla="*/ 682820 h 1851480"/>
                <a:gd name="connsiteX173" fmla="*/ 1015529 w 1469645"/>
                <a:gd name="connsiteY173" fmla="*/ 631147 h 1851480"/>
                <a:gd name="connsiteX174" fmla="*/ 1067202 w 1469645"/>
                <a:gd name="connsiteY174" fmla="*/ 581313 h 1851480"/>
                <a:gd name="connsiteX175" fmla="*/ 1011894 w 1469645"/>
                <a:gd name="connsiteY175" fmla="*/ 606883 h 1851480"/>
                <a:gd name="connsiteX176" fmla="*/ 1006298 w 1469645"/>
                <a:gd name="connsiteY176" fmla="*/ 630984 h 1851480"/>
                <a:gd name="connsiteX177" fmla="*/ 1061973 w 1469645"/>
                <a:gd name="connsiteY177" fmla="*/ 691847 h 1851480"/>
                <a:gd name="connsiteX178" fmla="*/ 1062014 w 1469645"/>
                <a:gd name="connsiteY178" fmla="*/ 964099 h 1851480"/>
                <a:gd name="connsiteX179" fmla="*/ 1008095 w 1469645"/>
                <a:gd name="connsiteY179" fmla="*/ 1022675 h 1851480"/>
                <a:gd name="connsiteX180" fmla="*/ 1013487 w 1469645"/>
                <a:gd name="connsiteY180" fmla="*/ 1048532 h 1851480"/>
                <a:gd name="connsiteX181" fmla="*/ 776732 w 1469645"/>
                <a:gd name="connsiteY181" fmla="*/ 1185291 h 1851480"/>
                <a:gd name="connsiteX182" fmla="*/ 728899 w 1469645"/>
                <a:gd name="connsiteY182" fmla="*/ 1159883 h 1851480"/>
                <a:gd name="connsiteX183" fmla="*/ 678043 w 1469645"/>
                <a:gd name="connsiteY183" fmla="*/ 1186475 h 1851480"/>
                <a:gd name="connsiteX184" fmla="*/ 422907 w 1469645"/>
                <a:gd name="connsiteY184" fmla="*/ 1039259 h 1851480"/>
                <a:gd name="connsiteX185" fmla="*/ 425889 w 1469645"/>
                <a:gd name="connsiteY185" fmla="*/ 1025126 h 1851480"/>
                <a:gd name="connsiteX186" fmla="*/ 392679 w 1469645"/>
                <a:gd name="connsiteY186" fmla="*/ 985830 h 1851480"/>
                <a:gd name="connsiteX187" fmla="*/ 392597 w 1469645"/>
                <a:gd name="connsiteY187" fmla="*/ 691439 h 1851480"/>
                <a:gd name="connsiteX188" fmla="*/ 447252 w 1469645"/>
                <a:gd name="connsiteY188" fmla="*/ 632740 h 1851480"/>
                <a:gd name="connsiteX189" fmla="*/ 441860 w 1469645"/>
                <a:gd name="connsiteY189" fmla="*/ 606883 h 1851480"/>
                <a:gd name="connsiteX190" fmla="*/ 695812 w 1469645"/>
                <a:gd name="connsiteY190" fmla="*/ 460157 h 1851480"/>
                <a:gd name="connsiteX191" fmla="*/ 725917 w 1469645"/>
                <a:gd name="connsiteY191" fmla="*/ 475475 h 1851480"/>
                <a:gd name="connsiteX192" fmla="*/ 757574 w 1469645"/>
                <a:gd name="connsiteY192" fmla="*/ 460198 h 1851480"/>
                <a:gd name="connsiteX193" fmla="*/ 1011894 w 1469645"/>
                <a:gd name="connsiteY193" fmla="*/ 606883 h 1851480"/>
                <a:gd name="connsiteX194" fmla="*/ 756716 w 1469645"/>
                <a:gd name="connsiteY194" fmla="*/ 436792 h 1851480"/>
                <a:gd name="connsiteX195" fmla="*/ 726121 w 1469645"/>
                <a:gd name="connsiteY195" fmla="*/ 466244 h 1851480"/>
                <a:gd name="connsiteX196" fmla="*/ 696711 w 1469645"/>
                <a:gd name="connsiteY196" fmla="*/ 435649 h 1851480"/>
                <a:gd name="connsiteX197" fmla="*/ 727265 w 1469645"/>
                <a:gd name="connsiteY197" fmla="*/ 406238 h 1851480"/>
                <a:gd name="connsiteX198" fmla="*/ 756716 w 1469645"/>
                <a:gd name="connsiteY198" fmla="*/ 436792 h 1851480"/>
                <a:gd name="connsiteX199" fmla="*/ 763865 w 1469645"/>
                <a:gd name="connsiteY199" fmla="*/ 45265 h 1851480"/>
                <a:gd name="connsiteX200" fmla="*/ 727755 w 1469645"/>
                <a:gd name="connsiteY200" fmla="*/ 80026 h 1851480"/>
                <a:gd name="connsiteX201" fmla="*/ 693075 w 1469645"/>
                <a:gd name="connsiteY201" fmla="*/ 43958 h 1851480"/>
                <a:gd name="connsiteX202" fmla="*/ 729062 w 1469645"/>
                <a:gd name="connsiteY202" fmla="*/ 9196 h 1851480"/>
                <a:gd name="connsiteX203" fmla="*/ 763865 w 1469645"/>
                <a:gd name="connsiteY203" fmla="*/ 45265 h 185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1469645" h="1851480">
                  <a:moveTo>
                    <a:pt x="683803" y="43835"/>
                  </a:moveTo>
                  <a:cubicBezTo>
                    <a:pt x="683394" y="66669"/>
                    <a:pt x="700387" y="85663"/>
                    <a:pt x="722445" y="88645"/>
                  </a:cubicBezTo>
                  <a:lnTo>
                    <a:pt x="722567" y="397415"/>
                  </a:lnTo>
                  <a:cubicBezTo>
                    <a:pt x="703205" y="399498"/>
                    <a:pt x="687847" y="415592"/>
                    <a:pt x="687520" y="435485"/>
                  </a:cubicBezTo>
                  <a:cubicBezTo>
                    <a:pt x="687397" y="441490"/>
                    <a:pt x="688786" y="447168"/>
                    <a:pt x="691033" y="452274"/>
                  </a:cubicBezTo>
                  <a:lnTo>
                    <a:pt x="437489" y="598755"/>
                  </a:lnTo>
                  <a:cubicBezTo>
                    <a:pt x="426910" y="582701"/>
                    <a:pt x="408937" y="572040"/>
                    <a:pt x="388431" y="571591"/>
                  </a:cubicBezTo>
                  <a:cubicBezTo>
                    <a:pt x="367394" y="571223"/>
                    <a:pt x="348645" y="581803"/>
                    <a:pt x="337657" y="598019"/>
                  </a:cubicBezTo>
                  <a:lnTo>
                    <a:pt x="87300" y="453581"/>
                  </a:lnTo>
                  <a:cubicBezTo>
                    <a:pt x="89220" y="449129"/>
                    <a:pt x="90322" y="444308"/>
                    <a:pt x="90404" y="439202"/>
                  </a:cubicBezTo>
                  <a:cubicBezTo>
                    <a:pt x="90772" y="418084"/>
                    <a:pt x="74269" y="400560"/>
                    <a:pt x="53273" y="399417"/>
                  </a:cubicBezTo>
                  <a:lnTo>
                    <a:pt x="44083" y="399866"/>
                  </a:lnTo>
                  <a:cubicBezTo>
                    <a:pt x="26109" y="403215"/>
                    <a:pt x="12262" y="418819"/>
                    <a:pt x="11894" y="437732"/>
                  </a:cubicBezTo>
                  <a:cubicBezTo>
                    <a:pt x="11853" y="442429"/>
                    <a:pt x="12711" y="446923"/>
                    <a:pt x="14182" y="451212"/>
                  </a:cubicBezTo>
                  <a:lnTo>
                    <a:pt x="18675" y="460403"/>
                  </a:lnTo>
                  <a:cubicBezTo>
                    <a:pt x="25660" y="470574"/>
                    <a:pt x="37179" y="477477"/>
                    <a:pt x="50455" y="477722"/>
                  </a:cubicBezTo>
                  <a:cubicBezTo>
                    <a:pt x="63649" y="477926"/>
                    <a:pt x="75454" y="471513"/>
                    <a:pt x="82766" y="461587"/>
                  </a:cubicBezTo>
                  <a:lnTo>
                    <a:pt x="333082" y="605985"/>
                  </a:lnTo>
                  <a:cubicBezTo>
                    <a:pt x="329569" y="613460"/>
                    <a:pt x="327486" y="621752"/>
                    <a:pt x="327282" y="630412"/>
                  </a:cubicBezTo>
                  <a:cubicBezTo>
                    <a:pt x="326669" y="662600"/>
                    <a:pt x="351627" y="689233"/>
                    <a:pt x="383366" y="691316"/>
                  </a:cubicBezTo>
                  <a:lnTo>
                    <a:pt x="383448" y="985381"/>
                  </a:lnTo>
                  <a:cubicBezTo>
                    <a:pt x="363636" y="987015"/>
                    <a:pt x="347787" y="1003313"/>
                    <a:pt x="347460" y="1023574"/>
                  </a:cubicBezTo>
                  <a:cubicBezTo>
                    <a:pt x="347338" y="1029537"/>
                    <a:pt x="348686" y="1035133"/>
                    <a:pt x="350973" y="1040239"/>
                  </a:cubicBezTo>
                  <a:lnTo>
                    <a:pt x="86932" y="1192766"/>
                  </a:lnTo>
                  <a:cubicBezTo>
                    <a:pt x="78517" y="1180511"/>
                    <a:pt x="64547" y="1172301"/>
                    <a:pt x="48535" y="1172015"/>
                  </a:cubicBezTo>
                  <a:cubicBezTo>
                    <a:pt x="32563" y="1171729"/>
                    <a:pt x="18348" y="1179449"/>
                    <a:pt x="9484" y="1191377"/>
                  </a:cubicBezTo>
                  <a:lnTo>
                    <a:pt x="4419" y="1199833"/>
                  </a:lnTo>
                  <a:cubicBezTo>
                    <a:pt x="1723" y="1205633"/>
                    <a:pt x="130" y="1212087"/>
                    <a:pt x="8" y="1218868"/>
                  </a:cubicBezTo>
                  <a:cubicBezTo>
                    <a:pt x="-442" y="1244316"/>
                    <a:pt x="19206" y="1265271"/>
                    <a:pt x="44287" y="1267068"/>
                  </a:cubicBezTo>
                  <a:lnTo>
                    <a:pt x="53478" y="1266823"/>
                  </a:lnTo>
                  <a:cubicBezTo>
                    <a:pt x="76720" y="1263964"/>
                    <a:pt x="94979" y="1244643"/>
                    <a:pt x="95428" y="1220583"/>
                  </a:cubicBezTo>
                  <a:cubicBezTo>
                    <a:pt x="95510" y="1213557"/>
                    <a:pt x="94040" y="1206940"/>
                    <a:pt x="91384" y="1200895"/>
                  </a:cubicBezTo>
                  <a:lnTo>
                    <a:pt x="355753" y="1048164"/>
                  </a:lnTo>
                  <a:cubicBezTo>
                    <a:pt x="362819" y="1057232"/>
                    <a:pt x="373562" y="1063319"/>
                    <a:pt x="385939" y="1063605"/>
                  </a:cubicBezTo>
                  <a:cubicBezTo>
                    <a:pt x="399297" y="1063809"/>
                    <a:pt x="411142" y="1057314"/>
                    <a:pt x="418454" y="1047265"/>
                  </a:cubicBezTo>
                  <a:lnTo>
                    <a:pt x="673509" y="1194400"/>
                  </a:lnTo>
                  <a:cubicBezTo>
                    <a:pt x="670078" y="1201793"/>
                    <a:pt x="668035" y="1210004"/>
                    <a:pt x="667831" y="1218704"/>
                  </a:cubicBezTo>
                  <a:cubicBezTo>
                    <a:pt x="667259" y="1250484"/>
                    <a:pt x="691605" y="1276913"/>
                    <a:pt x="722772" y="1279527"/>
                  </a:cubicBezTo>
                  <a:lnTo>
                    <a:pt x="722894" y="1563543"/>
                  </a:lnTo>
                  <a:cubicBezTo>
                    <a:pt x="699774" y="1566443"/>
                    <a:pt x="681515" y="1585805"/>
                    <a:pt x="681066" y="1609824"/>
                  </a:cubicBezTo>
                  <a:cubicBezTo>
                    <a:pt x="680984" y="1616686"/>
                    <a:pt x="682455" y="1623344"/>
                    <a:pt x="684946" y="1629267"/>
                  </a:cubicBezTo>
                  <a:lnTo>
                    <a:pt x="428993" y="1777178"/>
                  </a:lnTo>
                  <a:cubicBezTo>
                    <a:pt x="420537" y="1764923"/>
                    <a:pt x="406608" y="1756713"/>
                    <a:pt x="390637" y="1756427"/>
                  </a:cubicBezTo>
                  <a:cubicBezTo>
                    <a:pt x="364331" y="1755978"/>
                    <a:pt x="342518" y="1776974"/>
                    <a:pt x="342069" y="1803239"/>
                  </a:cubicBezTo>
                  <a:cubicBezTo>
                    <a:pt x="341660" y="1827748"/>
                    <a:pt x="359919" y="1848131"/>
                    <a:pt x="383652" y="1851194"/>
                  </a:cubicBezTo>
                  <a:lnTo>
                    <a:pt x="392883" y="1851480"/>
                  </a:lnTo>
                  <a:cubicBezTo>
                    <a:pt x="417351" y="1849805"/>
                    <a:pt x="436999" y="1829872"/>
                    <a:pt x="437449" y="1804995"/>
                  </a:cubicBezTo>
                  <a:cubicBezTo>
                    <a:pt x="437612" y="1797969"/>
                    <a:pt x="436101" y="1791270"/>
                    <a:pt x="433445" y="1785266"/>
                  </a:cubicBezTo>
                  <a:lnTo>
                    <a:pt x="689399" y="1637314"/>
                  </a:lnTo>
                  <a:cubicBezTo>
                    <a:pt x="697814" y="1649732"/>
                    <a:pt x="711824" y="1657943"/>
                    <a:pt x="727878" y="1658269"/>
                  </a:cubicBezTo>
                  <a:cubicBezTo>
                    <a:pt x="743931" y="1658596"/>
                    <a:pt x="758187" y="1650835"/>
                    <a:pt x="767051" y="1638826"/>
                  </a:cubicBezTo>
                  <a:lnTo>
                    <a:pt x="1027784" y="1789228"/>
                  </a:lnTo>
                  <a:cubicBezTo>
                    <a:pt x="1026395" y="1793190"/>
                    <a:pt x="1025496" y="1797398"/>
                    <a:pt x="1025374" y="1801850"/>
                  </a:cubicBezTo>
                  <a:cubicBezTo>
                    <a:pt x="1025006" y="1823418"/>
                    <a:pt x="1041304" y="1841227"/>
                    <a:pt x="1062259" y="1843719"/>
                  </a:cubicBezTo>
                  <a:lnTo>
                    <a:pt x="1071491" y="1843719"/>
                  </a:lnTo>
                  <a:cubicBezTo>
                    <a:pt x="1091956" y="1841432"/>
                    <a:pt x="1108091" y="1824439"/>
                    <a:pt x="1108418" y="1803361"/>
                  </a:cubicBezTo>
                  <a:cubicBezTo>
                    <a:pt x="1108499" y="1798419"/>
                    <a:pt x="1107600" y="1793599"/>
                    <a:pt x="1106048" y="1789105"/>
                  </a:cubicBezTo>
                  <a:lnTo>
                    <a:pt x="1357386" y="1643932"/>
                  </a:lnTo>
                  <a:cubicBezTo>
                    <a:pt x="1367557" y="1661864"/>
                    <a:pt x="1386510" y="1674118"/>
                    <a:pt x="1408528" y="1674527"/>
                  </a:cubicBezTo>
                  <a:cubicBezTo>
                    <a:pt x="1441614" y="1675099"/>
                    <a:pt x="1469064" y="1648711"/>
                    <a:pt x="1469636" y="1615665"/>
                  </a:cubicBezTo>
                  <a:cubicBezTo>
                    <a:pt x="1470208" y="1582496"/>
                    <a:pt x="1443739" y="1555128"/>
                    <a:pt x="1410693" y="1554515"/>
                  </a:cubicBezTo>
                  <a:lnTo>
                    <a:pt x="1410652" y="1554515"/>
                  </a:lnTo>
                  <a:lnTo>
                    <a:pt x="1410570" y="1266047"/>
                  </a:lnTo>
                  <a:cubicBezTo>
                    <a:pt x="1433608" y="1263106"/>
                    <a:pt x="1451786" y="1243744"/>
                    <a:pt x="1452194" y="1219807"/>
                  </a:cubicBezTo>
                  <a:cubicBezTo>
                    <a:pt x="1452643" y="1193501"/>
                    <a:pt x="1431688" y="1171770"/>
                    <a:pt x="1405341" y="1171321"/>
                  </a:cubicBezTo>
                  <a:cubicBezTo>
                    <a:pt x="1389411" y="1171035"/>
                    <a:pt x="1375237" y="1178632"/>
                    <a:pt x="1366332" y="1190560"/>
                  </a:cubicBezTo>
                  <a:lnTo>
                    <a:pt x="1121979" y="1049594"/>
                  </a:lnTo>
                  <a:cubicBezTo>
                    <a:pt x="1125655" y="1042078"/>
                    <a:pt x="1127779" y="1033622"/>
                    <a:pt x="1127943" y="1024676"/>
                  </a:cubicBezTo>
                  <a:cubicBezTo>
                    <a:pt x="1128515" y="992284"/>
                    <a:pt x="1103230" y="965447"/>
                    <a:pt x="1071205" y="963731"/>
                  </a:cubicBezTo>
                  <a:lnTo>
                    <a:pt x="1071123" y="691725"/>
                  </a:lnTo>
                  <a:cubicBezTo>
                    <a:pt x="1101433" y="689233"/>
                    <a:pt x="1125655" y="664071"/>
                    <a:pt x="1126268" y="633026"/>
                  </a:cubicBezTo>
                  <a:cubicBezTo>
                    <a:pt x="1126391" y="623713"/>
                    <a:pt x="1124389" y="614849"/>
                    <a:pt x="1120713" y="606883"/>
                  </a:cubicBezTo>
                  <a:lnTo>
                    <a:pt x="1373439" y="460893"/>
                  </a:lnTo>
                  <a:cubicBezTo>
                    <a:pt x="1380465" y="469798"/>
                    <a:pt x="1391126" y="475721"/>
                    <a:pt x="1403422" y="475925"/>
                  </a:cubicBezTo>
                  <a:cubicBezTo>
                    <a:pt x="1425030" y="476292"/>
                    <a:pt x="1443003" y="459055"/>
                    <a:pt x="1443371" y="437405"/>
                  </a:cubicBezTo>
                  <a:cubicBezTo>
                    <a:pt x="1443739" y="417635"/>
                    <a:pt x="1429278" y="401132"/>
                    <a:pt x="1410284" y="398109"/>
                  </a:cubicBezTo>
                  <a:lnTo>
                    <a:pt x="1401093" y="397905"/>
                  </a:lnTo>
                  <a:cubicBezTo>
                    <a:pt x="1381282" y="399498"/>
                    <a:pt x="1365351" y="415797"/>
                    <a:pt x="1364902" y="436098"/>
                  </a:cubicBezTo>
                  <a:cubicBezTo>
                    <a:pt x="1364820" y="442225"/>
                    <a:pt x="1366250" y="447944"/>
                    <a:pt x="1368660" y="453213"/>
                  </a:cubicBezTo>
                  <a:lnTo>
                    <a:pt x="1116260" y="598959"/>
                  </a:lnTo>
                  <a:cubicBezTo>
                    <a:pt x="1105722" y="583110"/>
                    <a:pt x="1087830" y="572449"/>
                    <a:pt x="1067406" y="572040"/>
                  </a:cubicBezTo>
                  <a:cubicBezTo>
                    <a:pt x="1046451" y="571713"/>
                    <a:pt x="1027743" y="582211"/>
                    <a:pt x="1016714" y="598387"/>
                  </a:cubicBezTo>
                  <a:lnTo>
                    <a:pt x="762680" y="451824"/>
                  </a:lnTo>
                  <a:cubicBezTo>
                    <a:pt x="764682" y="447250"/>
                    <a:pt x="765866" y="442225"/>
                    <a:pt x="765948" y="436874"/>
                  </a:cubicBezTo>
                  <a:cubicBezTo>
                    <a:pt x="766316" y="416777"/>
                    <a:pt x="751284" y="400029"/>
                    <a:pt x="731799" y="397456"/>
                  </a:cubicBezTo>
                  <a:lnTo>
                    <a:pt x="731677" y="88890"/>
                  </a:lnTo>
                  <a:cubicBezTo>
                    <a:pt x="754388" y="87216"/>
                    <a:pt x="772647" y="68630"/>
                    <a:pt x="773056" y="45387"/>
                  </a:cubicBezTo>
                  <a:cubicBezTo>
                    <a:pt x="773178" y="38688"/>
                    <a:pt x="771667" y="32275"/>
                    <a:pt x="769093" y="26556"/>
                  </a:cubicBezTo>
                  <a:lnTo>
                    <a:pt x="764477" y="18550"/>
                  </a:lnTo>
                  <a:cubicBezTo>
                    <a:pt x="756512" y="7603"/>
                    <a:pt x="743808" y="250"/>
                    <a:pt x="729307" y="5"/>
                  </a:cubicBezTo>
                  <a:cubicBezTo>
                    <a:pt x="704635" y="-363"/>
                    <a:pt x="684252" y="19244"/>
                    <a:pt x="683803" y="43835"/>
                  </a:cubicBezTo>
                  <a:close/>
                  <a:moveTo>
                    <a:pt x="50577" y="468490"/>
                  </a:moveTo>
                  <a:cubicBezTo>
                    <a:pt x="34034" y="468205"/>
                    <a:pt x="20799" y="454561"/>
                    <a:pt x="21167" y="437977"/>
                  </a:cubicBezTo>
                  <a:cubicBezTo>
                    <a:pt x="21453" y="421474"/>
                    <a:pt x="35219" y="408240"/>
                    <a:pt x="51721" y="408526"/>
                  </a:cubicBezTo>
                  <a:cubicBezTo>
                    <a:pt x="68265" y="408852"/>
                    <a:pt x="81499" y="422577"/>
                    <a:pt x="81132" y="439121"/>
                  </a:cubicBezTo>
                  <a:cubicBezTo>
                    <a:pt x="80805" y="455623"/>
                    <a:pt x="67162" y="468858"/>
                    <a:pt x="50577" y="468490"/>
                  </a:cubicBezTo>
                  <a:close/>
                  <a:moveTo>
                    <a:pt x="86197" y="1220543"/>
                  </a:moveTo>
                  <a:cubicBezTo>
                    <a:pt x="85788" y="1241743"/>
                    <a:pt x="68224" y="1258654"/>
                    <a:pt x="47024" y="1258286"/>
                  </a:cubicBezTo>
                  <a:cubicBezTo>
                    <a:pt x="25783" y="1257918"/>
                    <a:pt x="8831" y="1240313"/>
                    <a:pt x="9239" y="1219154"/>
                  </a:cubicBezTo>
                  <a:cubicBezTo>
                    <a:pt x="9607" y="1197954"/>
                    <a:pt x="27131" y="1181002"/>
                    <a:pt x="48372" y="1181328"/>
                  </a:cubicBezTo>
                  <a:cubicBezTo>
                    <a:pt x="69653" y="1181778"/>
                    <a:pt x="86564" y="1199302"/>
                    <a:pt x="86197" y="1220543"/>
                  </a:cubicBezTo>
                  <a:close/>
                  <a:moveTo>
                    <a:pt x="428299" y="1804914"/>
                  </a:moveTo>
                  <a:cubicBezTo>
                    <a:pt x="427890" y="1826154"/>
                    <a:pt x="410325" y="1843106"/>
                    <a:pt x="389125" y="1842739"/>
                  </a:cubicBezTo>
                  <a:cubicBezTo>
                    <a:pt x="367884" y="1842330"/>
                    <a:pt x="350973" y="1824725"/>
                    <a:pt x="351341" y="1803606"/>
                  </a:cubicBezTo>
                  <a:cubicBezTo>
                    <a:pt x="351750" y="1782365"/>
                    <a:pt x="369232" y="1765373"/>
                    <a:pt x="390473" y="1765781"/>
                  </a:cubicBezTo>
                  <a:cubicBezTo>
                    <a:pt x="411714" y="1766190"/>
                    <a:pt x="428666" y="1783754"/>
                    <a:pt x="428299" y="1804914"/>
                  </a:cubicBezTo>
                  <a:close/>
                  <a:moveTo>
                    <a:pt x="1374174" y="436302"/>
                  </a:moveTo>
                  <a:cubicBezTo>
                    <a:pt x="1374460" y="419718"/>
                    <a:pt x="1388185" y="406565"/>
                    <a:pt x="1404729" y="406892"/>
                  </a:cubicBezTo>
                  <a:cubicBezTo>
                    <a:pt x="1421272" y="407137"/>
                    <a:pt x="1434507" y="420862"/>
                    <a:pt x="1434139" y="437405"/>
                  </a:cubicBezTo>
                  <a:cubicBezTo>
                    <a:pt x="1433853" y="453949"/>
                    <a:pt x="1420169" y="467183"/>
                    <a:pt x="1403585" y="466897"/>
                  </a:cubicBezTo>
                  <a:cubicBezTo>
                    <a:pt x="1387123" y="466530"/>
                    <a:pt x="1373888" y="452846"/>
                    <a:pt x="1374174" y="436302"/>
                  </a:cubicBezTo>
                  <a:close/>
                  <a:moveTo>
                    <a:pt x="336554" y="630739"/>
                  </a:moveTo>
                  <a:cubicBezTo>
                    <a:pt x="337044" y="602717"/>
                    <a:pt x="360246" y="580373"/>
                    <a:pt x="388227" y="580822"/>
                  </a:cubicBezTo>
                  <a:cubicBezTo>
                    <a:pt x="416248" y="581353"/>
                    <a:pt x="438592" y="604555"/>
                    <a:pt x="438102" y="632536"/>
                  </a:cubicBezTo>
                  <a:cubicBezTo>
                    <a:pt x="437612" y="660558"/>
                    <a:pt x="414369" y="682901"/>
                    <a:pt x="386389" y="682370"/>
                  </a:cubicBezTo>
                  <a:cubicBezTo>
                    <a:pt x="358408" y="681921"/>
                    <a:pt x="335982" y="658719"/>
                    <a:pt x="336554" y="630739"/>
                  </a:cubicBezTo>
                  <a:close/>
                  <a:moveTo>
                    <a:pt x="386143" y="1054414"/>
                  </a:moveTo>
                  <a:cubicBezTo>
                    <a:pt x="369600" y="1054128"/>
                    <a:pt x="356365" y="1040403"/>
                    <a:pt x="356692" y="1023819"/>
                  </a:cubicBezTo>
                  <a:cubicBezTo>
                    <a:pt x="356978" y="1007275"/>
                    <a:pt x="370744" y="994040"/>
                    <a:pt x="387246" y="994367"/>
                  </a:cubicBezTo>
                  <a:cubicBezTo>
                    <a:pt x="403790" y="994653"/>
                    <a:pt x="417025" y="1008337"/>
                    <a:pt x="416739" y="1024962"/>
                  </a:cubicBezTo>
                  <a:cubicBezTo>
                    <a:pt x="416412" y="1041547"/>
                    <a:pt x="402687" y="1054700"/>
                    <a:pt x="386143" y="1054414"/>
                  </a:cubicBezTo>
                  <a:close/>
                  <a:moveTo>
                    <a:pt x="677063" y="1218990"/>
                  </a:moveTo>
                  <a:cubicBezTo>
                    <a:pt x="677553" y="1190968"/>
                    <a:pt x="700795" y="1168625"/>
                    <a:pt x="728776" y="1169115"/>
                  </a:cubicBezTo>
                  <a:cubicBezTo>
                    <a:pt x="756716" y="1169605"/>
                    <a:pt x="779101" y="1192807"/>
                    <a:pt x="778611" y="1220828"/>
                  </a:cubicBezTo>
                  <a:cubicBezTo>
                    <a:pt x="778121" y="1248809"/>
                    <a:pt x="754878" y="1271153"/>
                    <a:pt x="726897" y="1270663"/>
                  </a:cubicBezTo>
                  <a:cubicBezTo>
                    <a:pt x="698916" y="1270173"/>
                    <a:pt x="676532" y="1246971"/>
                    <a:pt x="677063" y="1218990"/>
                  </a:cubicBezTo>
                  <a:close/>
                  <a:moveTo>
                    <a:pt x="728123" y="1649160"/>
                  </a:moveTo>
                  <a:cubicBezTo>
                    <a:pt x="706882" y="1648793"/>
                    <a:pt x="689930" y="1631228"/>
                    <a:pt x="690298" y="1610028"/>
                  </a:cubicBezTo>
                  <a:cubicBezTo>
                    <a:pt x="690706" y="1588869"/>
                    <a:pt x="708230" y="1571917"/>
                    <a:pt x="729471" y="1572325"/>
                  </a:cubicBezTo>
                  <a:cubicBezTo>
                    <a:pt x="750630" y="1572652"/>
                    <a:pt x="767623" y="1590298"/>
                    <a:pt x="767255" y="1611458"/>
                  </a:cubicBezTo>
                  <a:cubicBezTo>
                    <a:pt x="766888" y="1632617"/>
                    <a:pt x="749323" y="1649609"/>
                    <a:pt x="728123" y="1649160"/>
                  </a:cubicBezTo>
                  <a:close/>
                  <a:moveTo>
                    <a:pt x="1099267" y="1803320"/>
                  </a:moveTo>
                  <a:cubicBezTo>
                    <a:pt x="1098941" y="1821130"/>
                    <a:pt x="1084195" y="1835345"/>
                    <a:pt x="1066426" y="1835059"/>
                  </a:cubicBezTo>
                  <a:cubicBezTo>
                    <a:pt x="1048575" y="1834733"/>
                    <a:pt x="1034360" y="1819986"/>
                    <a:pt x="1034646" y="1802095"/>
                  </a:cubicBezTo>
                  <a:cubicBezTo>
                    <a:pt x="1035014" y="1784326"/>
                    <a:pt x="1049719" y="1770111"/>
                    <a:pt x="1067570" y="1770397"/>
                  </a:cubicBezTo>
                  <a:cubicBezTo>
                    <a:pt x="1085298" y="1770765"/>
                    <a:pt x="1099553" y="1785552"/>
                    <a:pt x="1099267" y="1803320"/>
                  </a:cubicBezTo>
                  <a:close/>
                  <a:moveTo>
                    <a:pt x="1460445" y="1615583"/>
                  </a:moveTo>
                  <a:cubicBezTo>
                    <a:pt x="1459914" y="1643564"/>
                    <a:pt x="1436713" y="1665908"/>
                    <a:pt x="1408732" y="1665459"/>
                  </a:cubicBezTo>
                  <a:cubicBezTo>
                    <a:pt x="1380751" y="1664968"/>
                    <a:pt x="1358366" y="1641726"/>
                    <a:pt x="1358897" y="1613786"/>
                  </a:cubicBezTo>
                  <a:cubicBezTo>
                    <a:pt x="1359469" y="1585764"/>
                    <a:pt x="1382589" y="1563420"/>
                    <a:pt x="1410570" y="1563951"/>
                  </a:cubicBezTo>
                  <a:cubicBezTo>
                    <a:pt x="1438592" y="1564482"/>
                    <a:pt x="1460895" y="1587643"/>
                    <a:pt x="1460445" y="1615583"/>
                  </a:cubicBezTo>
                  <a:close/>
                  <a:moveTo>
                    <a:pt x="1405260" y="1180675"/>
                  </a:moveTo>
                  <a:cubicBezTo>
                    <a:pt x="1426460" y="1181083"/>
                    <a:pt x="1443412" y="1198689"/>
                    <a:pt x="1443044" y="1219848"/>
                  </a:cubicBezTo>
                  <a:cubicBezTo>
                    <a:pt x="1442676" y="1241007"/>
                    <a:pt x="1425153" y="1257959"/>
                    <a:pt x="1403871" y="1257551"/>
                  </a:cubicBezTo>
                  <a:cubicBezTo>
                    <a:pt x="1382671" y="1257183"/>
                    <a:pt x="1365760" y="1239618"/>
                    <a:pt x="1366086" y="1218418"/>
                  </a:cubicBezTo>
                  <a:cubicBezTo>
                    <a:pt x="1366495" y="1197218"/>
                    <a:pt x="1384019" y="1180266"/>
                    <a:pt x="1405260" y="1180675"/>
                  </a:cubicBezTo>
                  <a:close/>
                  <a:moveTo>
                    <a:pt x="1361675" y="1198648"/>
                  </a:moveTo>
                  <a:cubicBezTo>
                    <a:pt x="1358816" y="1204612"/>
                    <a:pt x="1357018" y="1211270"/>
                    <a:pt x="1356855" y="1218255"/>
                  </a:cubicBezTo>
                  <a:cubicBezTo>
                    <a:pt x="1356446" y="1243785"/>
                    <a:pt x="1376217" y="1264863"/>
                    <a:pt x="1401461" y="1266537"/>
                  </a:cubicBezTo>
                  <a:lnTo>
                    <a:pt x="1401502" y="1555373"/>
                  </a:lnTo>
                  <a:cubicBezTo>
                    <a:pt x="1372704" y="1559295"/>
                    <a:pt x="1350278" y="1583763"/>
                    <a:pt x="1349707" y="1613622"/>
                  </a:cubicBezTo>
                  <a:cubicBezTo>
                    <a:pt x="1349584" y="1621424"/>
                    <a:pt x="1350973" y="1628818"/>
                    <a:pt x="1353587" y="1635721"/>
                  </a:cubicBezTo>
                  <a:lnTo>
                    <a:pt x="1102209" y="1780936"/>
                  </a:lnTo>
                  <a:cubicBezTo>
                    <a:pt x="1095019" y="1769376"/>
                    <a:pt x="1082356" y="1761492"/>
                    <a:pt x="1067733" y="1761288"/>
                  </a:cubicBezTo>
                  <a:cubicBezTo>
                    <a:pt x="1052783" y="1761002"/>
                    <a:pt x="1039629" y="1768763"/>
                    <a:pt x="1032073" y="1780527"/>
                  </a:cubicBezTo>
                  <a:lnTo>
                    <a:pt x="772157" y="1630574"/>
                  </a:lnTo>
                  <a:cubicBezTo>
                    <a:pt x="774812" y="1624815"/>
                    <a:pt x="776405" y="1618402"/>
                    <a:pt x="776528" y="1611662"/>
                  </a:cubicBezTo>
                  <a:cubicBezTo>
                    <a:pt x="776936" y="1586213"/>
                    <a:pt x="757247" y="1565177"/>
                    <a:pt x="732167" y="1563420"/>
                  </a:cubicBezTo>
                  <a:lnTo>
                    <a:pt x="732085" y="1279731"/>
                  </a:lnTo>
                  <a:cubicBezTo>
                    <a:pt x="762721" y="1277566"/>
                    <a:pt x="787312" y="1252322"/>
                    <a:pt x="787883" y="1221033"/>
                  </a:cubicBezTo>
                  <a:cubicBezTo>
                    <a:pt x="788047" y="1211433"/>
                    <a:pt x="785882" y="1202283"/>
                    <a:pt x="781920" y="1194114"/>
                  </a:cubicBezTo>
                  <a:lnTo>
                    <a:pt x="1018511" y="1057436"/>
                  </a:lnTo>
                  <a:cubicBezTo>
                    <a:pt x="1029132" y="1073000"/>
                    <a:pt x="1046819" y="1083375"/>
                    <a:pt x="1067038" y="1083743"/>
                  </a:cubicBezTo>
                  <a:cubicBezTo>
                    <a:pt x="1087871" y="1084110"/>
                    <a:pt x="1106416" y="1073776"/>
                    <a:pt x="1117486" y="1057763"/>
                  </a:cubicBezTo>
                  <a:lnTo>
                    <a:pt x="1361675" y="1198648"/>
                  </a:lnTo>
                  <a:close/>
                  <a:moveTo>
                    <a:pt x="1118834" y="1024636"/>
                  </a:moveTo>
                  <a:cubicBezTo>
                    <a:pt x="1118344" y="1052616"/>
                    <a:pt x="1095142" y="1075001"/>
                    <a:pt x="1067120" y="1074470"/>
                  </a:cubicBezTo>
                  <a:cubicBezTo>
                    <a:pt x="1039139" y="1073980"/>
                    <a:pt x="1016795" y="1050778"/>
                    <a:pt x="1017286" y="1022797"/>
                  </a:cubicBezTo>
                  <a:cubicBezTo>
                    <a:pt x="1017776" y="994776"/>
                    <a:pt x="1040977" y="972391"/>
                    <a:pt x="1068999" y="972963"/>
                  </a:cubicBezTo>
                  <a:cubicBezTo>
                    <a:pt x="1096980" y="973453"/>
                    <a:pt x="1119324" y="996614"/>
                    <a:pt x="1118834" y="1024636"/>
                  </a:cubicBezTo>
                  <a:close/>
                  <a:moveTo>
                    <a:pt x="1067202" y="581313"/>
                  </a:moveTo>
                  <a:cubicBezTo>
                    <a:pt x="1095224" y="581844"/>
                    <a:pt x="1117567" y="605004"/>
                    <a:pt x="1117036" y="633026"/>
                  </a:cubicBezTo>
                  <a:cubicBezTo>
                    <a:pt x="1116505" y="660966"/>
                    <a:pt x="1093345" y="683351"/>
                    <a:pt x="1065323" y="682820"/>
                  </a:cubicBezTo>
                  <a:cubicBezTo>
                    <a:pt x="1037383" y="682330"/>
                    <a:pt x="1014998" y="659169"/>
                    <a:pt x="1015529" y="631147"/>
                  </a:cubicBezTo>
                  <a:cubicBezTo>
                    <a:pt x="1016060" y="603166"/>
                    <a:pt x="1039221" y="580782"/>
                    <a:pt x="1067202" y="581313"/>
                  </a:cubicBezTo>
                  <a:close/>
                  <a:moveTo>
                    <a:pt x="1011894" y="606883"/>
                  </a:moveTo>
                  <a:cubicBezTo>
                    <a:pt x="1008503" y="614277"/>
                    <a:pt x="1006502" y="622365"/>
                    <a:pt x="1006298" y="630984"/>
                  </a:cubicBezTo>
                  <a:cubicBezTo>
                    <a:pt x="1005685" y="662968"/>
                    <a:pt x="1030439" y="689519"/>
                    <a:pt x="1061973" y="691847"/>
                  </a:cubicBezTo>
                  <a:lnTo>
                    <a:pt x="1062014" y="964099"/>
                  </a:lnTo>
                  <a:cubicBezTo>
                    <a:pt x="1032236" y="967081"/>
                    <a:pt x="1008667" y="991998"/>
                    <a:pt x="1008095" y="1022675"/>
                  </a:cubicBezTo>
                  <a:cubicBezTo>
                    <a:pt x="1007931" y="1031866"/>
                    <a:pt x="1009892" y="1040607"/>
                    <a:pt x="1013487" y="1048532"/>
                  </a:cubicBezTo>
                  <a:lnTo>
                    <a:pt x="776732" y="1185291"/>
                  </a:lnTo>
                  <a:cubicBezTo>
                    <a:pt x="766030" y="1170259"/>
                    <a:pt x="748669" y="1160251"/>
                    <a:pt x="728899" y="1159883"/>
                  </a:cubicBezTo>
                  <a:cubicBezTo>
                    <a:pt x="707781" y="1159556"/>
                    <a:pt x="689072" y="1170136"/>
                    <a:pt x="678043" y="1186475"/>
                  </a:cubicBezTo>
                  <a:lnTo>
                    <a:pt x="422907" y="1039259"/>
                  </a:lnTo>
                  <a:cubicBezTo>
                    <a:pt x="424704" y="1034929"/>
                    <a:pt x="425807" y="1030150"/>
                    <a:pt x="425889" y="1025126"/>
                  </a:cubicBezTo>
                  <a:cubicBezTo>
                    <a:pt x="426297" y="1005315"/>
                    <a:pt x="411714" y="988853"/>
                    <a:pt x="392679" y="985830"/>
                  </a:cubicBezTo>
                  <a:lnTo>
                    <a:pt x="392597" y="691439"/>
                  </a:lnTo>
                  <a:cubicBezTo>
                    <a:pt x="422743" y="688743"/>
                    <a:pt x="446721" y="663662"/>
                    <a:pt x="447252" y="632740"/>
                  </a:cubicBezTo>
                  <a:cubicBezTo>
                    <a:pt x="447415" y="623509"/>
                    <a:pt x="445455" y="614808"/>
                    <a:pt x="441860" y="606883"/>
                  </a:cubicBezTo>
                  <a:lnTo>
                    <a:pt x="695812" y="460157"/>
                  </a:lnTo>
                  <a:cubicBezTo>
                    <a:pt x="702797" y="469226"/>
                    <a:pt x="713622" y="475230"/>
                    <a:pt x="725917" y="475475"/>
                  </a:cubicBezTo>
                  <a:cubicBezTo>
                    <a:pt x="738784" y="475721"/>
                    <a:pt x="750222" y="469593"/>
                    <a:pt x="757574" y="460198"/>
                  </a:cubicBezTo>
                  <a:lnTo>
                    <a:pt x="1011894" y="606883"/>
                  </a:lnTo>
                  <a:close/>
                  <a:moveTo>
                    <a:pt x="756716" y="436792"/>
                  </a:moveTo>
                  <a:cubicBezTo>
                    <a:pt x="756430" y="453336"/>
                    <a:pt x="742706" y="466530"/>
                    <a:pt x="726121" y="466244"/>
                  </a:cubicBezTo>
                  <a:cubicBezTo>
                    <a:pt x="709659" y="465958"/>
                    <a:pt x="696384" y="452192"/>
                    <a:pt x="696711" y="435649"/>
                  </a:cubicBezTo>
                  <a:cubicBezTo>
                    <a:pt x="696997" y="419146"/>
                    <a:pt x="710722" y="405952"/>
                    <a:pt x="727265" y="406238"/>
                  </a:cubicBezTo>
                  <a:cubicBezTo>
                    <a:pt x="743808" y="406565"/>
                    <a:pt x="757002" y="420208"/>
                    <a:pt x="756716" y="436792"/>
                  </a:cubicBezTo>
                  <a:close/>
                  <a:moveTo>
                    <a:pt x="763865" y="45265"/>
                  </a:moveTo>
                  <a:cubicBezTo>
                    <a:pt x="763456" y="64831"/>
                    <a:pt x="747321" y="80353"/>
                    <a:pt x="727755" y="80026"/>
                  </a:cubicBezTo>
                  <a:cubicBezTo>
                    <a:pt x="708311" y="79659"/>
                    <a:pt x="692708" y="63524"/>
                    <a:pt x="693075" y="43958"/>
                  </a:cubicBezTo>
                  <a:cubicBezTo>
                    <a:pt x="693361" y="24432"/>
                    <a:pt x="709537" y="8910"/>
                    <a:pt x="729062" y="9196"/>
                  </a:cubicBezTo>
                  <a:cubicBezTo>
                    <a:pt x="748628" y="9645"/>
                    <a:pt x="764232" y="25780"/>
                    <a:pt x="763865" y="45265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5" name="צורה חופשית: צורה 134">
              <a:extLst>
                <a:ext uri="{FF2B5EF4-FFF2-40B4-BE49-F238E27FC236}">
                  <a16:creationId xmlns:a16="http://schemas.microsoft.com/office/drawing/2014/main" id="{8227EE0B-A9E2-4E18-878B-84DBC4657040}"/>
                </a:ext>
              </a:extLst>
            </p:cNvPr>
            <p:cNvSpPr/>
            <p:nvPr/>
          </p:nvSpPr>
          <p:spPr>
            <a:xfrm>
              <a:off x="5380671" y="336277"/>
              <a:ext cx="1813666" cy="6183565"/>
            </a:xfrm>
            <a:custGeom>
              <a:avLst/>
              <a:gdLst>
                <a:gd name="connsiteX0" fmla="*/ 734702 w 1813666"/>
                <a:gd name="connsiteY0" fmla="*/ 776 h 6183565"/>
                <a:gd name="connsiteX1" fmla="*/ 677474 w 1813666"/>
                <a:gd name="connsiteY1" fmla="*/ 59516 h 6183565"/>
                <a:gd name="connsiteX2" fmla="*/ 683479 w 1813666"/>
                <a:gd name="connsiteY2" fmla="*/ 86720 h 6183565"/>
                <a:gd name="connsiteX3" fmla="*/ 427934 w 1813666"/>
                <a:gd name="connsiteY3" fmla="*/ 234345 h 6183565"/>
                <a:gd name="connsiteX4" fmla="*/ 398319 w 1813666"/>
                <a:gd name="connsiteY4" fmla="*/ 218332 h 6183565"/>
                <a:gd name="connsiteX5" fmla="*/ 368827 w 1813666"/>
                <a:gd name="connsiteY5" fmla="*/ 232425 h 6183565"/>
                <a:gd name="connsiteX6" fmla="*/ 114140 w 1813666"/>
                <a:gd name="connsiteY6" fmla="*/ 85454 h 6183565"/>
                <a:gd name="connsiteX7" fmla="*/ 119981 w 1813666"/>
                <a:gd name="connsiteY7" fmla="*/ 60945 h 6183565"/>
                <a:gd name="connsiteX8" fmla="*/ 65408 w 1813666"/>
                <a:gd name="connsiteY8" fmla="*/ 163 h 6183565"/>
                <a:gd name="connsiteX9" fmla="*/ 56176 w 1813666"/>
                <a:gd name="connsiteY9" fmla="*/ 0 h 6183565"/>
                <a:gd name="connsiteX10" fmla="*/ 10 w 1813666"/>
                <a:gd name="connsiteY10" fmla="*/ 58739 h 6183565"/>
                <a:gd name="connsiteX11" fmla="*/ 58872 w 1813666"/>
                <a:gd name="connsiteY11" fmla="*/ 119848 h 6183565"/>
                <a:gd name="connsiteX12" fmla="*/ 109606 w 1813666"/>
                <a:gd name="connsiteY12" fmla="*/ 93501 h 6183565"/>
                <a:gd name="connsiteX13" fmla="*/ 363966 w 1813666"/>
                <a:gd name="connsiteY13" fmla="*/ 240268 h 6183565"/>
                <a:gd name="connsiteX14" fmla="*/ 360739 w 1813666"/>
                <a:gd name="connsiteY14" fmla="*/ 254605 h 6183565"/>
                <a:gd name="connsiteX15" fmla="*/ 395541 w 1813666"/>
                <a:gd name="connsiteY15" fmla="*/ 292063 h 6183565"/>
                <a:gd name="connsiteX16" fmla="*/ 395664 w 1813666"/>
                <a:gd name="connsiteY16" fmla="*/ 607900 h 6183565"/>
                <a:gd name="connsiteX17" fmla="*/ 359350 w 1813666"/>
                <a:gd name="connsiteY17" fmla="*/ 648176 h 6183565"/>
                <a:gd name="connsiteX18" fmla="*/ 400116 w 1813666"/>
                <a:gd name="connsiteY18" fmla="*/ 690453 h 6183565"/>
                <a:gd name="connsiteX19" fmla="*/ 434347 w 1813666"/>
                <a:gd name="connsiteY19" fmla="*/ 673460 h 6183565"/>
                <a:gd name="connsiteX20" fmla="*/ 690709 w 1813666"/>
                <a:gd name="connsiteY20" fmla="*/ 821330 h 6183565"/>
                <a:gd name="connsiteX21" fmla="*/ 685971 w 1813666"/>
                <a:gd name="connsiteY21" fmla="*/ 842285 h 6183565"/>
                <a:gd name="connsiteX22" fmla="*/ 735029 w 1813666"/>
                <a:gd name="connsiteY22" fmla="*/ 896245 h 6183565"/>
                <a:gd name="connsiteX23" fmla="*/ 735111 w 1813666"/>
                <a:gd name="connsiteY23" fmla="*/ 1181814 h 6183565"/>
                <a:gd name="connsiteX24" fmla="*/ 690015 w 1813666"/>
                <a:gd name="connsiteY24" fmla="*/ 1228299 h 6183565"/>
                <a:gd name="connsiteX25" fmla="*/ 696877 w 1813666"/>
                <a:gd name="connsiteY25" fmla="*/ 1253543 h 6183565"/>
                <a:gd name="connsiteX26" fmla="*/ 432264 w 1813666"/>
                <a:gd name="connsiteY26" fmla="*/ 1406396 h 6183565"/>
                <a:gd name="connsiteX27" fmla="*/ 402853 w 1813666"/>
                <a:gd name="connsiteY27" fmla="*/ 1392017 h 6183565"/>
                <a:gd name="connsiteX28" fmla="*/ 362904 w 1813666"/>
                <a:gd name="connsiteY28" fmla="*/ 1430537 h 6183565"/>
                <a:gd name="connsiteX29" fmla="*/ 395909 w 1813666"/>
                <a:gd name="connsiteY29" fmla="*/ 1469833 h 6183565"/>
                <a:gd name="connsiteX30" fmla="*/ 395991 w 1813666"/>
                <a:gd name="connsiteY30" fmla="*/ 1759649 h 6183565"/>
                <a:gd name="connsiteX31" fmla="*/ 341500 w 1813666"/>
                <a:gd name="connsiteY31" fmla="*/ 1818266 h 6183565"/>
                <a:gd name="connsiteX32" fmla="*/ 348199 w 1813666"/>
                <a:gd name="connsiteY32" fmla="*/ 1846900 h 6183565"/>
                <a:gd name="connsiteX33" fmla="*/ 353100 w 1813666"/>
                <a:gd name="connsiteY33" fmla="*/ 1854702 h 6183565"/>
                <a:gd name="connsiteX34" fmla="*/ 400402 w 1813666"/>
                <a:gd name="connsiteY34" fmla="*/ 1879334 h 6183565"/>
                <a:gd name="connsiteX35" fmla="*/ 449338 w 1813666"/>
                <a:gd name="connsiteY35" fmla="*/ 1855397 h 6183565"/>
                <a:gd name="connsiteX36" fmla="*/ 695692 w 1813666"/>
                <a:gd name="connsiteY36" fmla="*/ 1997384 h 6183565"/>
                <a:gd name="connsiteX37" fmla="*/ 691894 w 1813666"/>
                <a:gd name="connsiteY37" fmla="*/ 2014908 h 6183565"/>
                <a:gd name="connsiteX38" fmla="*/ 735397 w 1813666"/>
                <a:gd name="connsiteY38" fmla="*/ 2063027 h 6183565"/>
                <a:gd name="connsiteX39" fmla="*/ 735478 w 1813666"/>
                <a:gd name="connsiteY39" fmla="*/ 2368692 h 6183565"/>
                <a:gd name="connsiteX40" fmla="*/ 701656 w 1813666"/>
                <a:gd name="connsiteY40" fmla="*/ 2406681 h 6183565"/>
                <a:gd name="connsiteX41" fmla="*/ 705006 w 1813666"/>
                <a:gd name="connsiteY41" fmla="*/ 2423142 h 6183565"/>
                <a:gd name="connsiteX42" fmla="*/ 439453 w 1813666"/>
                <a:gd name="connsiteY42" fmla="*/ 2576527 h 6183565"/>
                <a:gd name="connsiteX43" fmla="*/ 400402 w 1813666"/>
                <a:gd name="connsiteY43" fmla="*/ 2554796 h 6183565"/>
                <a:gd name="connsiteX44" fmla="*/ 359759 w 1813666"/>
                <a:gd name="connsiteY44" fmla="*/ 2576322 h 6183565"/>
                <a:gd name="connsiteX45" fmla="*/ 355470 w 1813666"/>
                <a:gd name="connsiteY45" fmla="*/ 2584492 h 6183565"/>
                <a:gd name="connsiteX46" fmla="*/ 351793 w 1813666"/>
                <a:gd name="connsiteY46" fmla="*/ 2601648 h 6183565"/>
                <a:gd name="connsiteX47" fmla="*/ 396236 w 1813666"/>
                <a:gd name="connsiteY47" fmla="*/ 2649889 h 6183565"/>
                <a:gd name="connsiteX48" fmla="*/ 396318 w 1813666"/>
                <a:gd name="connsiteY48" fmla="*/ 2956862 h 6183565"/>
                <a:gd name="connsiteX49" fmla="*/ 361515 w 1813666"/>
                <a:gd name="connsiteY49" fmla="*/ 2994973 h 6183565"/>
                <a:gd name="connsiteX50" fmla="*/ 364660 w 1813666"/>
                <a:gd name="connsiteY50" fmla="*/ 3010822 h 6183565"/>
                <a:gd name="connsiteX51" fmla="*/ 99761 w 1813666"/>
                <a:gd name="connsiteY51" fmla="*/ 3163880 h 6183565"/>
                <a:gd name="connsiteX52" fmla="*/ 62263 w 1813666"/>
                <a:gd name="connsiteY52" fmla="*/ 3144191 h 6183565"/>
                <a:gd name="connsiteX53" fmla="*/ 13695 w 1813666"/>
                <a:gd name="connsiteY53" fmla="*/ 3190962 h 6183565"/>
                <a:gd name="connsiteX54" fmla="*/ 57198 w 1813666"/>
                <a:gd name="connsiteY54" fmla="*/ 3239162 h 6183565"/>
                <a:gd name="connsiteX55" fmla="*/ 66388 w 1813666"/>
                <a:gd name="connsiteY55" fmla="*/ 3239040 h 6183565"/>
                <a:gd name="connsiteX56" fmla="*/ 109075 w 1813666"/>
                <a:gd name="connsiteY56" fmla="*/ 3192677 h 6183565"/>
                <a:gd name="connsiteX57" fmla="*/ 104540 w 1813666"/>
                <a:gd name="connsiteY57" fmla="*/ 3171845 h 6183565"/>
                <a:gd name="connsiteX58" fmla="*/ 369358 w 1813666"/>
                <a:gd name="connsiteY58" fmla="*/ 3018788 h 6183565"/>
                <a:gd name="connsiteX59" fmla="*/ 400076 w 1813666"/>
                <a:gd name="connsiteY59" fmla="*/ 3034841 h 6183565"/>
                <a:gd name="connsiteX60" fmla="*/ 432060 w 1813666"/>
                <a:gd name="connsiteY60" fmla="*/ 3019196 h 6183565"/>
                <a:gd name="connsiteX61" fmla="*/ 698266 w 1813666"/>
                <a:gd name="connsiteY61" fmla="*/ 3172703 h 6183565"/>
                <a:gd name="connsiteX62" fmla="*/ 694753 w 1813666"/>
                <a:gd name="connsiteY62" fmla="*/ 3189532 h 6183565"/>
                <a:gd name="connsiteX63" fmla="*/ 735723 w 1813666"/>
                <a:gd name="connsiteY63" fmla="*/ 3237406 h 6183565"/>
                <a:gd name="connsiteX64" fmla="*/ 735846 w 1813666"/>
                <a:gd name="connsiteY64" fmla="*/ 3533227 h 6183565"/>
                <a:gd name="connsiteX65" fmla="*/ 687482 w 1813666"/>
                <a:gd name="connsiteY65" fmla="*/ 3585267 h 6183565"/>
                <a:gd name="connsiteX66" fmla="*/ 691240 w 1813666"/>
                <a:gd name="connsiteY66" fmla="*/ 3605855 h 6183565"/>
                <a:gd name="connsiteX67" fmla="*/ 435082 w 1813666"/>
                <a:gd name="connsiteY67" fmla="*/ 3753888 h 6183565"/>
                <a:gd name="connsiteX68" fmla="*/ 404242 w 1813666"/>
                <a:gd name="connsiteY68" fmla="*/ 3737630 h 6183565"/>
                <a:gd name="connsiteX69" fmla="*/ 370624 w 1813666"/>
                <a:gd name="connsiteY69" fmla="*/ 3755726 h 6183565"/>
                <a:gd name="connsiteX70" fmla="*/ 366621 w 1813666"/>
                <a:gd name="connsiteY70" fmla="*/ 3764100 h 6183565"/>
                <a:gd name="connsiteX71" fmla="*/ 364293 w 1813666"/>
                <a:gd name="connsiteY71" fmla="*/ 3776150 h 6183565"/>
                <a:gd name="connsiteX72" fmla="*/ 396603 w 1813666"/>
                <a:gd name="connsiteY72" fmla="*/ 3815364 h 6183565"/>
                <a:gd name="connsiteX73" fmla="*/ 396726 w 1813666"/>
                <a:gd name="connsiteY73" fmla="*/ 4117435 h 6183565"/>
                <a:gd name="connsiteX74" fmla="*/ 352038 w 1813666"/>
                <a:gd name="connsiteY74" fmla="*/ 4169066 h 6183565"/>
                <a:gd name="connsiteX75" fmla="*/ 404365 w 1813666"/>
                <a:gd name="connsiteY75" fmla="*/ 4223272 h 6183565"/>
                <a:gd name="connsiteX76" fmla="*/ 447051 w 1813666"/>
                <a:gd name="connsiteY76" fmla="*/ 4202971 h 6183565"/>
                <a:gd name="connsiteX77" fmla="*/ 690096 w 1813666"/>
                <a:gd name="connsiteY77" fmla="*/ 4343242 h 6183565"/>
                <a:gd name="connsiteX78" fmla="*/ 685399 w 1813666"/>
                <a:gd name="connsiteY78" fmla="*/ 4364197 h 6183565"/>
                <a:gd name="connsiteX79" fmla="*/ 736091 w 1813666"/>
                <a:gd name="connsiteY79" fmla="*/ 4418321 h 6183565"/>
                <a:gd name="connsiteX80" fmla="*/ 736173 w 1813666"/>
                <a:gd name="connsiteY80" fmla="*/ 4717205 h 6183565"/>
                <a:gd name="connsiteX81" fmla="*/ 701697 w 1813666"/>
                <a:gd name="connsiteY81" fmla="*/ 4757359 h 6183565"/>
                <a:gd name="connsiteX82" fmla="*/ 704434 w 1813666"/>
                <a:gd name="connsiteY82" fmla="*/ 4772759 h 6183565"/>
                <a:gd name="connsiteX83" fmla="*/ 453668 w 1813666"/>
                <a:gd name="connsiteY83" fmla="*/ 4917565 h 6183565"/>
                <a:gd name="connsiteX84" fmla="*/ 406162 w 1813666"/>
                <a:gd name="connsiteY84" fmla="*/ 4892525 h 6183565"/>
                <a:gd name="connsiteX85" fmla="*/ 345053 w 1813666"/>
                <a:gd name="connsiteY85" fmla="*/ 4951469 h 6183565"/>
                <a:gd name="connsiteX86" fmla="*/ 396971 w 1813666"/>
                <a:gd name="connsiteY86" fmla="*/ 5012005 h 6183565"/>
                <a:gd name="connsiteX87" fmla="*/ 406162 w 1813666"/>
                <a:gd name="connsiteY87" fmla="*/ 5012495 h 6183565"/>
                <a:gd name="connsiteX88" fmla="*/ 465065 w 1813666"/>
                <a:gd name="connsiteY88" fmla="*/ 4953633 h 6183565"/>
                <a:gd name="connsiteX89" fmla="*/ 458570 w 1813666"/>
                <a:gd name="connsiteY89" fmla="*/ 4925408 h 6183565"/>
                <a:gd name="connsiteX90" fmla="*/ 708600 w 1813666"/>
                <a:gd name="connsiteY90" fmla="*/ 4780969 h 6183565"/>
                <a:gd name="connsiteX91" fmla="*/ 742504 w 1813666"/>
                <a:gd name="connsiteY91" fmla="*/ 4799678 h 6183565"/>
                <a:gd name="connsiteX92" fmla="*/ 776000 w 1813666"/>
                <a:gd name="connsiteY92" fmla="*/ 4783379 h 6183565"/>
                <a:gd name="connsiteX93" fmla="*/ 1030891 w 1813666"/>
                <a:gd name="connsiteY93" fmla="*/ 4930391 h 6183565"/>
                <a:gd name="connsiteX94" fmla="*/ 1026847 w 1813666"/>
                <a:gd name="connsiteY94" fmla="*/ 4949753 h 6183565"/>
                <a:gd name="connsiteX95" fmla="*/ 1075497 w 1813666"/>
                <a:gd name="connsiteY95" fmla="*/ 5003754 h 6183565"/>
                <a:gd name="connsiteX96" fmla="*/ 1075579 w 1813666"/>
                <a:gd name="connsiteY96" fmla="*/ 5291365 h 6183565"/>
                <a:gd name="connsiteX97" fmla="*/ 1024396 w 1813666"/>
                <a:gd name="connsiteY97" fmla="*/ 5343527 h 6183565"/>
                <a:gd name="connsiteX98" fmla="*/ 1029992 w 1813666"/>
                <a:gd name="connsiteY98" fmla="*/ 5368240 h 6183565"/>
                <a:gd name="connsiteX99" fmla="*/ 771751 w 1813666"/>
                <a:gd name="connsiteY99" fmla="*/ 5517499 h 6183565"/>
                <a:gd name="connsiteX100" fmla="*/ 741320 w 1813666"/>
                <a:gd name="connsiteY100" fmla="*/ 5501691 h 6183565"/>
                <a:gd name="connsiteX101" fmla="*/ 709581 w 1813666"/>
                <a:gd name="connsiteY101" fmla="*/ 5517090 h 6183565"/>
                <a:gd name="connsiteX102" fmla="*/ 704761 w 1813666"/>
                <a:gd name="connsiteY102" fmla="*/ 5524933 h 6183565"/>
                <a:gd name="connsiteX103" fmla="*/ 701370 w 1813666"/>
                <a:gd name="connsiteY103" fmla="*/ 5540251 h 6183565"/>
                <a:gd name="connsiteX104" fmla="*/ 736377 w 1813666"/>
                <a:gd name="connsiteY104" fmla="*/ 5579751 h 6183565"/>
                <a:gd name="connsiteX105" fmla="*/ 736418 w 1813666"/>
                <a:gd name="connsiteY105" fmla="*/ 5881985 h 6183565"/>
                <a:gd name="connsiteX106" fmla="*/ 688503 w 1813666"/>
                <a:gd name="connsiteY106" fmla="*/ 5933985 h 6183565"/>
                <a:gd name="connsiteX107" fmla="*/ 693732 w 1813666"/>
                <a:gd name="connsiteY107" fmla="*/ 5957881 h 6183565"/>
                <a:gd name="connsiteX108" fmla="*/ 448440 w 1813666"/>
                <a:gd name="connsiteY108" fmla="*/ 6100849 h 6183565"/>
                <a:gd name="connsiteX109" fmla="*/ 405182 w 1813666"/>
                <a:gd name="connsiteY109" fmla="*/ 6077198 h 6183565"/>
                <a:gd name="connsiteX110" fmla="*/ 350976 w 1813666"/>
                <a:gd name="connsiteY110" fmla="*/ 6129483 h 6183565"/>
                <a:gd name="connsiteX111" fmla="*/ 399218 w 1813666"/>
                <a:gd name="connsiteY111" fmla="*/ 6183443 h 6183565"/>
                <a:gd name="connsiteX112" fmla="*/ 408490 w 1813666"/>
                <a:gd name="connsiteY112" fmla="*/ 6183566 h 6183565"/>
                <a:gd name="connsiteX113" fmla="*/ 457549 w 1813666"/>
                <a:gd name="connsiteY113" fmla="*/ 6131403 h 6183565"/>
                <a:gd name="connsiteX114" fmla="*/ 452933 w 1813666"/>
                <a:gd name="connsiteY114" fmla="*/ 6108978 h 6183565"/>
                <a:gd name="connsiteX115" fmla="*/ 698470 w 1813666"/>
                <a:gd name="connsiteY115" fmla="*/ 5965887 h 6183565"/>
                <a:gd name="connsiteX116" fmla="*/ 740829 w 1813666"/>
                <a:gd name="connsiteY116" fmla="*/ 5988272 h 6183565"/>
                <a:gd name="connsiteX117" fmla="*/ 785640 w 1813666"/>
                <a:gd name="connsiteY117" fmla="*/ 5965233 h 6183565"/>
                <a:gd name="connsiteX118" fmla="*/ 958917 w 1813666"/>
                <a:gd name="connsiteY118" fmla="*/ 6064412 h 6183565"/>
                <a:gd name="connsiteX119" fmla="*/ 1040654 w 1813666"/>
                <a:gd name="connsiteY119" fmla="*/ 6111592 h 6183565"/>
                <a:gd name="connsiteX120" fmla="*/ 1037182 w 1813666"/>
                <a:gd name="connsiteY120" fmla="*/ 6128053 h 6183565"/>
                <a:gd name="connsiteX121" fmla="*/ 1077825 w 1813666"/>
                <a:gd name="connsiteY121" fmla="*/ 6173926 h 6183565"/>
                <a:gd name="connsiteX122" fmla="*/ 1087016 w 1813666"/>
                <a:gd name="connsiteY122" fmla="*/ 6174007 h 6183565"/>
                <a:gd name="connsiteX123" fmla="*/ 1128313 w 1813666"/>
                <a:gd name="connsiteY123" fmla="*/ 6129646 h 6183565"/>
                <a:gd name="connsiteX124" fmla="*/ 1123779 w 1813666"/>
                <a:gd name="connsiteY124" fmla="*/ 6109427 h 6183565"/>
                <a:gd name="connsiteX125" fmla="*/ 1390435 w 1813666"/>
                <a:gd name="connsiteY125" fmla="*/ 5955389 h 6183565"/>
                <a:gd name="connsiteX126" fmla="*/ 1421479 w 1813666"/>
                <a:gd name="connsiteY126" fmla="*/ 5971892 h 6183565"/>
                <a:gd name="connsiteX127" fmla="*/ 1453136 w 1813666"/>
                <a:gd name="connsiteY127" fmla="*/ 5956492 h 6183565"/>
                <a:gd name="connsiteX128" fmla="*/ 1457997 w 1813666"/>
                <a:gd name="connsiteY128" fmla="*/ 5948690 h 6183565"/>
                <a:gd name="connsiteX129" fmla="*/ 1461429 w 1813666"/>
                <a:gd name="connsiteY129" fmla="*/ 5933413 h 6183565"/>
                <a:gd name="connsiteX130" fmla="*/ 1424216 w 1813666"/>
                <a:gd name="connsiteY130" fmla="*/ 5893586 h 6183565"/>
                <a:gd name="connsiteX131" fmla="*/ 1424134 w 1813666"/>
                <a:gd name="connsiteY131" fmla="*/ 5585511 h 6183565"/>
                <a:gd name="connsiteX132" fmla="*/ 1464329 w 1813666"/>
                <a:gd name="connsiteY132" fmla="*/ 5541313 h 6183565"/>
                <a:gd name="connsiteX133" fmla="*/ 1459876 w 1813666"/>
                <a:gd name="connsiteY133" fmla="*/ 5521257 h 6183565"/>
                <a:gd name="connsiteX134" fmla="*/ 1455220 w 1813666"/>
                <a:gd name="connsiteY134" fmla="*/ 5513373 h 6183565"/>
                <a:gd name="connsiteX135" fmla="*/ 1419641 w 1813666"/>
                <a:gd name="connsiteY135" fmla="*/ 5494869 h 6183565"/>
                <a:gd name="connsiteX136" fmla="*/ 1381571 w 1813666"/>
                <a:gd name="connsiteY136" fmla="*/ 5514272 h 6183565"/>
                <a:gd name="connsiteX137" fmla="*/ 1126108 w 1813666"/>
                <a:gd name="connsiteY137" fmla="*/ 5366892 h 6183565"/>
                <a:gd name="connsiteX138" fmla="*/ 1131009 w 1813666"/>
                <a:gd name="connsiteY138" fmla="*/ 5345652 h 6183565"/>
                <a:gd name="connsiteX139" fmla="*/ 1084933 w 1813666"/>
                <a:gd name="connsiteY139" fmla="*/ 5291936 h 6183565"/>
                <a:gd name="connsiteX140" fmla="*/ 1084851 w 1813666"/>
                <a:gd name="connsiteY140" fmla="*/ 5003917 h 6183565"/>
                <a:gd name="connsiteX141" fmla="*/ 1133419 w 1813666"/>
                <a:gd name="connsiteY141" fmla="*/ 4951836 h 6183565"/>
                <a:gd name="connsiteX142" fmla="*/ 1129375 w 1813666"/>
                <a:gd name="connsiteY142" fmla="*/ 4930555 h 6183565"/>
                <a:gd name="connsiteX143" fmla="*/ 1381775 w 1813666"/>
                <a:gd name="connsiteY143" fmla="*/ 4784727 h 6183565"/>
                <a:gd name="connsiteX144" fmla="*/ 1417558 w 1813666"/>
                <a:gd name="connsiteY144" fmla="*/ 4803517 h 6183565"/>
                <a:gd name="connsiteX145" fmla="*/ 1455506 w 1813666"/>
                <a:gd name="connsiteY145" fmla="*/ 4784360 h 6183565"/>
                <a:gd name="connsiteX146" fmla="*/ 1710887 w 1813666"/>
                <a:gd name="connsiteY146" fmla="*/ 4931657 h 6183565"/>
                <a:gd name="connsiteX147" fmla="*/ 1707129 w 1813666"/>
                <a:gd name="connsiteY147" fmla="*/ 4950161 h 6183565"/>
                <a:gd name="connsiteX148" fmla="*/ 1754104 w 1813666"/>
                <a:gd name="connsiteY148" fmla="*/ 5004081 h 6183565"/>
                <a:gd name="connsiteX149" fmla="*/ 1763377 w 1813666"/>
                <a:gd name="connsiteY149" fmla="*/ 5004326 h 6183565"/>
                <a:gd name="connsiteX150" fmla="*/ 1813661 w 1813666"/>
                <a:gd name="connsiteY150" fmla="*/ 4952163 h 6183565"/>
                <a:gd name="connsiteX151" fmla="*/ 1809249 w 1813666"/>
                <a:gd name="connsiteY151" fmla="*/ 4930105 h 6183565"/>
                <a:gd name="connsiteX152" fmla="*/ 1804306 w 1813666"/>
                <a:gd name="connsiteY152" fmla="*/ 4921200 h 6183565"/>
                <a:gd name="connsiteX153" fmla="*/ 1761375 w 1813666"/>
                <a:gd name="connsiteY153" fmla="*/ 4897958 h 6183565"/>
                <a:gd name="connsiteX154" fmla="*/ 1715013 w 1813666"/>
                <a:gd name="connsiteY154" fmla="*/ 4923406 h 6183565"/>
                <a:gd name="connsiteX155" fmla="*/ 1460122 w 1813666"/>
                <a:gd name="connsiteY155" fmla="*/ 4776313 h 6183565"/>
                <a:gd name="connsiteX156" fmla="*/ 1464043 w 1813666"/>
                <a:gd name="connsiteY156" fmla="*/ 4758789 h 6183565"/>
                <a:gd name="connsiteX157" fmla="*/ 1423971 w 1813666"/>
                <a:gd name="connsiteY157" fmla="*/ 4712917 h 6183565"/>
                <a:gd name="connsiteX158" fmla="*/ 1423889 w 1813666"/>
                <a:gd name="connsiteY158" fmla="*/ 4404433 h 6183565"/>
                <a:gd name="connsiteX159" fmla="*/ 1458488 w 1813666"/>
                <a:gd name="connsiteY159" fmla="*/ 4366362 h 6183565"/>
                <a:gd name="connsiteX160" fmla="*/ 1455506 w 1813666"/>
                <a:gd name="connsiteY160" fmla="*/ 4350758 h 6183565"/>
                <a:gd name="connsiteX161" fmla="*/ 1450890 w 1813666"/>
                <a:gd name="connsiteY161" fmla="*/ 4342752 h 6183565"/>
                <a:gd name="connsiteX162" fmla="*/ 1419886 w 1813666"/>
                <a:gd name="connsiteY162" fmla="*/ 4326413 h 6183565"/>
                <a:gd name="connsiteX163" fmla="*/ 1387698 w 1813666"/>
                <a:gd name="connsiteY163" fmla="*/ 4342385 h 6183565"/>
                <a:gd name="connsiteX164" fmla="*/ 1120838 w 1813666"/>
                <a:gd name="connsiteY164" fmla="*/ 4188428 h 6183565"/>
                <a:gd name="connsiteX165" fmla="*/ 1124065 w 1813666"/>
                <a:gd name="connsiteY165" fmla="*/ 4173192 h 6183565"/>
                <a:gd name="connsiteX166" fmla="*/ 1084483 w 1813666"/>
                <a:gd name="connsiteY166" fmla="*/ 4131037 h 6183565"/>
                <a:gd name="connsiteX167" fmla="*/ 1084402 w 1813666"/>
                <a:gd name="connsiteY167" fmla="*/ 3817610 h 6183565"/>
                <a:gd name="connsiteX168" fmla="*/ 1117815 w 1813666"/>
                <a:gd name="connsiteY168" fmla="*/ 3779663 h 6183565"/>
                <a:gd name="connsiteX169" fmla="*/ 1079337 w 1813666"/>
                <a:gd name="connsiteY169" fmla="*/ 3739673 h 6183565"/>
                <a:gd name="connsiteX170" fmla="*/ 1047312 w 1813666"/>
                <a:gd name="connsiteY170" fmla="*/ 3755522 h 6183565"/>
                <a:gd name="connsiteX171" fmla="*/ 789806 w 1813666"/>
                <a:gd name="connsiteY171" fmla="*/ 3606876 h 6183565"/>
                <a:gd name="connsiteX172" fmla="*/ 793973 w 1813666"/>
                <a:gd name="connsiteY172" fmla="*/ 3587309 h 6183565"/>
                <a:gd name="connsiteX173" fmla="*/ 744996 w 1813666"/>
                <a:gd name="connsiteY173" fmla="*/ 3533349 h 6183565"/>
                <a:gd name="connsiteX174" fmla="*/ 744955 w 1813666"/>
                <a:gd name="connsiteY174" fmla="*/ 3237937 h 6183565"/>
                <a:gd name="connsiteX175" fmla="*/ 790051 w 1813666"/>
                <a:gd name="connsiteY175" fmla="*/ 3191411 h 6183565"/>
                <a:gd name="connsiteX176" fmla="*/ 785680 w 1813666"/>
                <a:gd name="connsiteY176" fmla="*/ 3170906 h 6183565"/>
                <a:gd name="connsiteX177" fmla="*/ 1046536 w 1813666"/>
                <a:gd name="connsiteY177" fmla="*/ 3020176 h 6183565"/>
                <a:gd name="connsiteX178" fmla="*/ 1077131 w 1813666"/>
                <a:gd name="connsiteY178" fmla="*/ 3036066 h 6183565"/>
                <a:gd name="connsiteX179" fmla="*/ 1110259 w 1813666"/>
                <a:gd name="connsiteY179" fmla="*/ 3018910 h 6183565"/>
                <a:gd name="connsiteX180" fmla="*/ 1381612 w 1813666"/>
                <a:gd name="connsiteY180" fmla="*/ 3175562 h 6183565"/>
                <a:gd name="connsiteX181" fmla="*/ 1379038 w 1813666"/>
                <a:gd name="connsiteY181" fmla="*/ 3188266 h 6183565"/>
                <a:gd name="connsiteX182" fmla="*/ 1417517 w 1813666"/>
                <a:gd name="connsiteY182" fmla="*/ 3228256 h 6183565"/>
                <a:gd name="connsiteX183" fmla="*/ 1457507 w 1813666"/>
                <a:gd name="connsiteY183" fmla="*/ 3189777 h 6183565"/>
                <a:gd name="connsiteX184" fmla="*/ 1455138 w 1813666"/>
                <a:gd name="connsiteY184" fmla="*/ 3176052 h 6183565"/>
                <a:gd name="connsiteX185" fmla="*/ 1451094 w 1813666"/>
                <a:gd name="connsiteY185" fmla="*/ 3167637 h 6183565"/>
                <a:gd name="connsiteX186" fmla="*/ 1418988 w 1813666"/>
                <a:gd name="connsiteY186" fmla="*/ 3149828 h 6183565"/>
                <a:gd name="connsiteX187" fmla="*/ 1385737 w 1813666"/>
                <a:gd name="connsiteY187" fmla="*/ 3167229 h 6183565"/>
                <a:gd name="connsiteX188" fmla="*/ 1114384 w 1813666"/>
                <a:gd name="connsiteY188" fmla="*/ 3010659 h 6183565"/>
                <a:gd name="connsiteX189" fmla="*/ 1117080 w 1813666"/>
                <a:gd name="connsiteY189" fmla="*/ 2997546 h 6183565"/>
                <a:gd name="connsiteX190" fmla="*/ 1084075 w 1813666"/>
                <a:gd name="connsiteY190" fmla="*/ 2958333 h 6183565"/>
                <a:gd name="connsiteX191" fmla="*/ 1083993 w 1813666"/>
                <a:gd name="connsiteY191" fmla="*/ 2655445 h 6183565"/>
                <a:gd name="connsiteX192" fmla="*/ 1131336 w 1813666"/>
                <a:gd name="connsiteY192" fmla="*/ 2603568 h 6183565"/>
                <a:gd name="connsiteX193" fmla="*/ 1127088 w 1813666"/>
                <a:gd name="connsiteY193" fmla="*/ 2581837 h 6183565"/>
                <a:gd name="connsiteX194" fmla="*/ 1379896 w 1813666"/>
                <a:gd name="connsiteY194" fmla="*/ 2435765 h 6183565"/>
                <a:gd name="connsiteX195" fmla="*/ 1417762 w 1813666"/>
                <a:gd name="connsiteY195" fmla="*/ 2456025 h 6183565"/>
                <a:gd name="connsiteX196" fmla="*/ 1457507 w 1813666"/>
                <a:gd name="connsiteY196" fmla="*/ 2435887 h 6183565"/>
                <a:gd name="connsiteX197" fmla="*/ 1462123 w 1813666"/>
                <a:gd name="connsiteY197" fmla="*/ 2427922 h 6183565"/>
                <a:gd name="connsiteX198" fmla="*/ 1466330 w 1813666"/>
                <a:gd name="connsiteY198" fmla="*/ 2409214 h 6183565"/>
                <a:gd name="connsiteX199" fmla="*/ 1419559 w 1813666"/>
                <a:gd name="connsiteY199" fmla="*/ 2360645 h 6183565"/>
                <a:gd name="connsiteX200" fmla="*/ 1370991 w 1813666"/>
                <a:gd name="connsiteY200" fmla="*/ 2407498 h 6183565"/>
                <a:gd name="connsiteX201" fmla="*/ 1375280 w 1813666"/>
                <a:gd name="connsiteY201" fmla="*/ 2427799 h 6183565"/>
                <a:gd name="connsiteX202" fmla="*/ 1122840 w 1813666"/>
                <a:gd name="connsiteY202" fmla="*/ 2573668 h 6183565"/>
                <a:gd name="connsiteX203" fmla="*/ 1079051 w 1813666"/>
                <a:gd name="connsiteY203" fmla="*/ 2549363 h 6183565"/>
                <a:gd name="connsiteX204" fmla="*/ 1034077 w 1813666"/>
                <a:gd name="connsiteY204" fmla="*/ 2572605 h 6183565"/>
                <a:gd name="connsiteX205" fmla="*/ 776367 w 1813666"/>
                <a:gd name="connsiteY205" fmla="*/ 2423960 h 6183565"/>
                <a:gd name="connsiteX206" fmla="*/ 780043 w 1813666"/>
                <a:gd name="connsiteY206" fmla="*/ 2408274 h 6183565"/>
                <a:gd name="connsiteX207" fmla="*/ 744669 w 1813666"/>
                <a:gd name="connsiteY207" fmla="*/ 2368610 h 6183565"/>
                <a:gd name="connsiteX208" fmla="*/ 744547 w 1813666"/>
                <a:gd name="connsiteY208" fmla="*/ 2063068 h 6183565"/>
                <a:gd name="connsiteX209" fmla="*/ 787192 w 1813666"/>
                <a:gd name="connsiteY209" fmla="*/ 2016705 h 6183565"/>
                <a:gd name="connsiteX210" fmla="*/ 783597 w 1813666"/>
                <a:gd name="connsiteY210" fmla="*/ 1997752 h 6183565"/>
                <a:gd name="connsiteX211" fmla="*/ 1040245 w 1813666"/>
                <a:gd name="connsiteY211" fmla="*/ 1849515 h 6183565"/>
                <a:gd name="connsiteX212" fmla="*/ 1076028 w 1813666"/>
                <a:gd name="connsiteY212" fmla="*/ 1867161 h 6183565"/>
                <a:gd name="connsiteX213" fmla="*/ 1124596 w 1813666"/>
                <a:gd name="connsiteY213" fmla="*/ 1820349 h 6183565"/>
                <a:gd name="connsiteX214" fmla="*/ 1083667 w 1813666"/>
                <a:gd name="connsiteY214" fmla="*/ 1772557 h 6183565"/>
                <a:gd name="connsiteX215" fmla="*/ 1083585 w 1813666"/>
                <a:gd name="connsiteY215" fmla="*/ 1482659 h 6183565"/>
                <a:gd name="connsiteX216" fmla="*/ 1131663 w 1813666"/>
                <a:gd name="connsiteY216" fmla="*/ 1430659 h 6183565"/>
                <a:gd name="connsiteX217" fmla="*/ 1127129 w 1813666"/>
                <a:gd name="connsiteY217" fmla="*/ 1408275 h 6183565"/>
                <a:gd name="connsiteX218" fmla="*/ 1387453 w 1813666"/>
                <a:gd name="connsiteY218" fmla="*/ 1257832 h 6183565"/>
                <a:gd name="connsiteX219" fmla="*/ 1417149 w 1813666"/>
                <a:gd name="connsiteY219" fmla="*/ 1272537 h 6183565"/>
                <a:gd name="connsiteX220" fmla="*/ 1448398 w 1813666"/>
                <a:gd name="connsiteY220" fmla="*/ 1257546 h 6183565"/>
                <a:gd name="connsiteX221" fmla="*/ 1453382 w 1813666"/>
                <a:gd name="connsiteY221" fmla="*/ 1249744 h 6183565"/>
                <a:gd name="connsiteX222" fmla="*/ 1457058 w 1813666"/>
                <a:gd name="connsiteY222" fmla="*/ 1234058 h 6183565"/>
                <a:gd name="connsiteX223" fmla="*/ 1422786 w 1813666"/>
                <a:gd name="connsiteY223" fmla="*/ 1194558 h 6183565"/>
                <a:gd name="connsiteX224" fmla="*/ 1413514 w 1813666"/>
                <a:gd name="connsiteY224" fmla="*/ 1194476 h 6183565"/>
                <a:gd name="connsiteX225" fmla="*/ 1378548 w 1813666"/>
                <a:gd name="connsiteY225" fmla="*/ 1232588 h 6183565"/>
                <a:gd name="connsiteX226" fmla="*/ 1382469 w 1813666"/>
                <a:gd name="connsiteY226" fmla="*/ 1250071 h 6183565"/>
                <a:gd name="connsiteX227" fmla="*/ 1122635 w 1813666"/>
                <a:gd name="connsiteY227" fmla="*/ 1400105 h 6183565"/>
                <a:gd name="connsiteX228" fmla="*/ 1079377 w 1813666"/>
                <a:gd name="connsiteY228" fmla="*/ 1376413 h 6183565"/>
                <a:gd name="connsiteX229" fmla="*/ 1034731 w 1813666"/>
                <a:gd name="connsiteY229" fmla="*/ 1399166 h 6183565"/>
                <a:gd name="connsiteX230" fmla="*/ 779349 w 1813666"/>
                <a:gd name="connsiteY230" fmla="*/ 1251868 h 6183565"/>
                <a:gd name="connsiteX231" fmla="*/ 785272 w 1813666"/>
                <a:gd name="connsiteY231" fmla="*/ 1230178 h 6183565"/>
                <a:gd name="connsiteX232" fmla="*/ 744179 w 1813666"/>
                <a:gd name="connsiteY232" fmla="*/ 1182304 h 6183565"/>
                <a:gd name="connsiteX233" fmla="*/ 744056 w 1813666"/>
                <a:gd name="connsiteY233" fmla="*/ 896327 h 6183565"/>
                <a:gd name="connsiteX234" fmla="*/ 792298 w 1813666"/>
                <a:gd name="connsiteY234" fmla="*/ 844328 h 6183565"/>
                <a:gd name="connsiteX235" fmla="*/ 787641 w 1813666"/>
                <a:gd name="connsiteY235" fmla="*/ 821861 h 6183565"/>
                <a:gd name="connsiteX236" fmla="*/ 1047312 w 1813666"/>
                <a:gd name="connsiteY236" fmla="*/ 671786 h 6183565"/>
                <a:gd name="connsiteX237" fmla="*/ 1077866 w 1813666"/>
                <a:gd name="connsiteY237" fmla="*/ 687635 h 6183565"/>
                <a:gd name="connsiteX238" fmla="*/ 1110585 w 1813666"/>
                <a:gd name="connsiteY238" fmla="*/ 671010 h 6183565"/>
                <a:gd name="connsiteX239" fmla="*/ 1114915 w 1813666"/>
                <a:gd name="connsiteY239" fmla="*/ 662881 h 6183565"/>
                <a:gd name="connsiteX240" fmla="*/ 1117815 w 1813666"/>
                <a:gd name="connsiteY240" fmla="*/ 649115 h 6183565"/>
                <a:gd name="connsiteX241" fmla="*/ 1083217 w 1813666"/>
                <a:gd name="connsiteY241" fmla="*/ 609615 h 6183565"/>
                <a:gd name="connsiteX242" fmla="*/ 1083095 w 1813666"/>
                <a:gd name="connsiteY242" fmla="*/ 303541 h 6183565"/>
                <a:gd name="connsiteX243" fmla="*/ 1126067 w 1813666"/>
                <a:gd name="connsiteY243" fmla="*/ 257220 h 6183565"/>
                <a:gd name="connsiteX244" fmla="*/ 1079296 w 1813666"/>
                <a:gd name="connsiteY244" fmla="*/ 208692 h 6183565"/>
                <a:gd name="connsiteX245" fmla="*/ 1039510 w 1813666"/>
                <a:gd name="connsiteY245" fmla="*/ 228790 h 6183565"/>
                <a:gd name="connsiteX246" fmla="*/ 791767 w 1813666"/>
                <a:gd name="connsiteY246" fmla="*/ 85822 h 6183565"/>
                <a:gd name="connsiteX247" fmla="*/ 797241 w 1813666"/>
                <a:gd name="connsiteY247" fmla="*/ 61966 h 6183565"/>
                <a:gd name="connsiteX248" fmla="*/ 743770 w 1813666"/>
                <a:gd name="connsiteY248" fmla="*/ 1225 h 6183565"/>
                <a:gd name="connsiteX249" fmla="*/ 734702 w 1813666"/>
                <a:gd name="connsiteY249" fmla="*/ 776 h 6183565"/>
                <a:gd name="connsiteX250" fmla="*/ 58995 w 1813666"/>
                <a:gd name="connsiteY250" fmla="*/ 110616 h 6183565"/>
                <a:gd name="connsiteX251" fmla="*/ 9201 w 1813666"/>
                <a:gd name="connsiteY251" fmla="*/ 58944 h 6183565"/>
                <a:gd name="connsiteX252" fmla="*/ 60874 w 1813666"/>
                <a:gd name="connsiteY252" fmla="*/ 9068 h 6183565"/>
                <a:gd name="connsiteX253" fmla="*/ 110708 w 1813666"/>
                <a:gd name="connsiteY253" fmla="*/ 60782 h 6183565"/>
                <a:gd name="connsiteX254" fmla="*/ 58995 w 1813666"/>
                <a:gd name="connsiteY254" fmla="*/ 110616 h 6183565"/>
                <a:gd name="connsiteX255" fmla="*/ 99802 w 1813666"/>
                <a:gd name="connsiteY255" fmla="*/ 3192677 h 6183565"/>
                <a:gd name="connsiteX256" fmla="*/ 60670 w 1813666"/>
                <a:gd name="connsiteY256" fmla="*/ 3230421 h 6183565"/>
                <a:gd name="connsiteX257" fmla="*/ 22885 w 1813666"/>
                <a:gd name="connsiteY257" fmla="*/ 3191248 h 6183565"/>
                <a:gd name="connsiteX258" fmla="*/ 62018 w 1813666"/>
                <a:gd name="connsiteY258" fmla="*/ 3153463 h 6183565"/>
                <a:gd name="connsiteX259" fmla="*/ 99802 w 1813666"/>
                <a:gd name="connsiteY259" fmla="*/ 3192677 h 6183565"/>
                <a:gd name="connsiteX260" fmla="*/ 455874 w 1813666"/>
                <a:gd name="connsiteY260" fmla="*/ 4953511 h 6183565"/>
                <a:gd name="connsiteX261" fmla="*/ 404160 w 1813666"/>
                <a:gd name="connsiteY261" fmla="*/ 5003386 h 6183565"/>
                <a:gd name="connsiteX262" fmla="*/ 354326 w 1813666"/>
                <a:gd name="connsiteY262" fmla="*/ 4951714 h 6183565"/>
                <a:gd name="connsiteX263" fmla="*/ 406039 w 1813666"/>
                <a:gd name="connsiteY263" fmla="*/ 4901879 h 6183565"/>
                <a:gd name="connsiteX264" fmla="*/ 455874 w 1813666"/>
                <a:gd name="connsiteY264" fmla="*/ 4953511 h 6183565"/>
                <a:gd name="connsiteX265" fmla="*/ 448276 w 1813666"/>
                <a:gd name="connsiteY265" fmla="*/ 6131280 h 6183565"/>
                <a:gd name="connsiteX266" fmla="*/ 403425 w 1813666"/>
                <a:gd name="connsiteY266" fmla="*/ 6174497 h 6183565"/>
                <a:gd name="connsiteX267" fmla="*/ 360249 w 1813666"/>
                <a:gd name="connsiteY267" fmla="*/ 6129646 h 6183565"/>
                <a:gd name="connsiteX268" fmla="*/ 405018 w 1813666"/>
                <a:gd name="connsiteY268" fmla="*/ 6086429 h 6183565"/>
                <a:gd name="connsiteX269" fmla="*/ 448276 w 1813666"/>
                <a:gd name="connsiteY269" fmla="*/ 6131280 h 6183565"/>
                <a:gd name="connsiteX270" fmla="*/ 710561 w 1813666"/>
                <a:gd name="connsiteY270" fmla="*/ 5540455 h 6183565"/>
                <a:gd name="connsiteX271" fmla="*/ 741115 w 1813666"/>
                <a:gd name="connsiteY271" fmla="*/ 5510963 h 6183565"/>
                <a:gd name="connsiteX272" fmla="*/ 770526 w 1813666"/>
                <a:gd name="connsiteY272" fmla="*/ 5541558 h 6183565"/>
                <a:gd name="connsiteX273" fmla="*/ 740012 w 1813666"/>
                <a:gd name="connsiteY273" fmla="*/ 5570969 h 6183565"/>
                <a:gd name="connsiteX274" fmla="*/ 710561 w 1813666"/>
                <a:gd name="connsiteY274" fmla="*/ 5540455 h 6183565"/>
                <a:gd name="connsiteX275" fmla="*/ 740952 w 1813666"/>
                <a:gd name="connsiteY275" fmla="*/ 5979040 h 6183565"/>
                <a:gd name="connsiteX276" fmla="*/ 697735 w 1813666"/>
                <a:gd name="connsiteY276" fmla="*/ 5934230 h 6183565"/>
                <a:gd name="connsiteX277" fmla="*/ 742586 w 1813666"/>
                <a:gd name="connsiteY277" fmla="*/ 5891013 h 6183565"/>
                <a:gd name="connsiteX278" fmla="*/ 785721 w 1813666"/>
                <a:gd name="connsiteY278" fmla="*/ 5935864 h 6183565"/>
                <a:gd name="connsiteX279" fmla="*/ 740952 w 1813666"/>
                <a:gd name="connsiteY279" fmla="*/ 5979040 h 6183565"/>
                <a:gd name="connsiteX280" fmla="*/ 1119041 w 1813666"/>
                <a:gd name="connsiteY280" fmla="*/ 6129402 h 6183565"/>
                <a:gd name="connsiteX281" fmla="*/ 1082073 w 1813666"/>
                <a:gd name="connsiteY281" fmla="*/ 6165103 h 6183565"/>
                <a:gd name="connsiteX282" fmla="*/ 1046372 w 1813666"/>
                <a:gd name="connsiteY282" fmla="*/ 6128135 h 6183565"/>
                <a:gd name="connsiteX283" fmla="*/ 1083421 w 1813666"/>
                <a:gd name="connsiteY283" fmla="*/ 6092516 h 6183565"/>
                <a:gd name="connsiteX284" fmla="*/ 1119041 w 1813666"/>
                <a:gd name="connsiteY284" fmla="*/ 6129402 h 6183565"/>
                <a:gd name="connsiteX285" fmla="*/ 1452156 w 1813666"/>
                <a:gd name="connsiteY285" fmla="*/ 5933209 h 6183565"/>
                <a:gd name="connsiteX286" fmla="*/ 1421643 w 1813666"/>
                <a:gd name="connsiteY286" fmla="*/ 5962578 h 6183565"/>
                <a:gd name="connsiteX287" fmla="*/ 1392232 w 1813666"/>
                <a:gd name="connsiteY287" fmla="*/ 5932024 h 6183565"/>
                <a:gd name="connsiteX288" fmla="*/ 1422786 w 1813666"/>
                <a:gd name="connsiteY288" fmla="*/ 5902614 h 6183565"/>
                <a:gd name="connsiteX289" fmla="*/ 1452156 w 1813666"/>
                <a:gd name="connsiteY289" fmla="*/ 5933209 h 6183565"/>
                <a:gd name="connsiteX290" fmla="*/ 1419396 w 1813666"/>
                <a:gd name="connsiteY290" fmla="*/ 5503978 h 6183565"/>
                <a:gd name="connsiteX291" fmla="*/ 1455016 w 1813666"/>
                <a:gd name="connsiteY291" fmla="*/ 5540986 h 6183565"/>
                <a:gd name="connsiteX292" fmla="*/ 1418048 w 1813666"/>
                <a:gd name="connsiteY292" fmla="*/ 5576688 h 6183565"/>
                <a:gd name="connsiteX293" fmla="*/ 1382347 w 1813666"/>
                <a:gd name="connsiteY293" fmla="*/ 5539680 h 6183565"/>
                <a:gd name="connsiteX294" fmla="*/ 1419396 w 1813666"/>
                <a:gd name="connsiteY294" fmla="*/ 5503978 h 6183565"/>
                <a:gd name="connsiteX295" fmla="*/ 1376955 w 1813666"/>
                <a:gd name="connsiteY295" fmla="*/ 5522237 h 6183565"/>
                <a:gd name="connsiteX296" fmla="*/ 1373156 w 1813666"/>
                <a:gd name="connsiteY296" fmla="*/ 5539557 h 6183565"/>
                <a:gd name="connsiteX297" fmla="*/ 1414127 w 1813666"/>
                <a:gd name="connsiteY297" fmla="*/ 5585470 h 6183565"/>
                <a:gd name="connsiteX298" fmla="*/ 1414249 w 1813666"/>
                <a:gd name="connsiteY298" fmla="*/ 5894240 h 6183565"/>
                <a:gd name="connsiteX299" fmla="*/ 1382960 w 1813666"/>
                <a:gd name="connsiteY299" fmla="*/ 5931861 h 6183565"/>
                <a:gd name="connsiteX300" fmla="*/ 1385860 w 1813666"/>
                <a:gd name="connsiteY300" fmla="*/ 5947301 h 6183565"/>
                <a:gd name="connsiteX301" fmla="*/ 1119041 w 1813666"/>
                <a:gd name="connsiteY301" fmla="*/ 6101502 h 6183565"/>
                <a:gd name="connsiteX302" fmla="*/ 1083585 w 1813666"/>
                <a:gd name="connsiteY302" fmla="*/ 6083243 h 6183565"/>
                <a:gd name="connsiteX303" fmla="*/ 1045310 w 1813666"/>
                <a:gd name="connsiteY303" fmla="*/ 6102850 h 6183565"/>
                <a:gd name="connsiteX304" fmla="*/ 790541 w 1813666"/>
                <a:gd name="connsiteY304" fmla="*/ 5956492 h 6183565"/>
                <a:gd name="connsiteX305" fmla="*/ 795035 w 1813666"/>
                <a:gd name="connsiteY305" fmla="*/ 5936027 h 6183565"/>
                <a:gd name="connsiteX306" fmla="*/ 745731 w 1813666"/>
                <a:gd name="connsiteY306" fmla="*/ 5882067 h 6183565"/>
                <a:gd name="connsiteX307" fmla="*/ 745650 w 1813666"/>
                <a:gd name="connsiteY307" fmla="*/ 5579833 h 6183565"/>
                <a:gd name="connsiteX308" fmla="*/ 779839 w 1813666"/>
                <a:gd name="connsiteY308" fmla="*/ 5541763 h 6183565"/>
                <a:gd name="connsiteX309" fmla="*/ 776857 w 1813666"/>
                <a:gd name="connsiteY309" fmla="*/ 5526281 h 6183565"/>
                <a:gd name="connsiteX310" fmla="*/ 1035466 w 1813666"/>
                <a:gd name="connsiteY310" fmla="*/ 5376900 h 6183565"/>
                <a:gd name="connsiteX311" fmla="*/ 1076763 w 1813666"/>
                <a:gd name="connsiteY311" fmla="*/ 5397896 h 6183565"/>
                <a:gd name="connsiteX312" fmla="*/ 1121573 w 1813666"/>
                <a:gd name="connsiteY312" fmla="*/ 5374898 h 6183565"/>
                <a:gd name="connsiteX313" fmla="*/ 1376955 w 1813666"/>
                <a:gd name="connsiteY313" fmla="*/ 5522237 h 6183565"/>
                <a:gd name="connsiteX314" fmla="*/ 1121655 w 1813666"/>
                <a:gd name="connsiteY314" fmla="*/ 5345365 h 6183565"/>
                <a:gd name="connsiteX315" fmla="*/ 1076845 w 1813666"/>
                <a:gd name="connsiteY315" fmla="*/ 5388583 h 6183565"/>
                <a:gd name="connsiteX316" fmla="*/ 1033628 w 1813666"/>
                <a:gd name="connsiteY316" fmla="*/ 5343772 h 6183565"/>
                <a:gd name="connsiteX317" fmla="*/ 1078479 w 1813666"/>
                <a:gd name="connsiteY317" fmla="*/ 5300555 h 6183565"/>
                <a:gd name="connsiteX318" fmla="*/ 1121655 w 1813666"/>
                <a:gd name="connsiteY318" fmla="*/ 5345365 h 6183565"/>
                <a:gd name="connsiteX319" fmla="*/ 1761130 w 1813666"/>
                <a:gd name="connsiteY319" fmla="*/ 4907026 h 6183565"/>
                <a:gd name="connsiteX320" fmla="*/ 1804347 w 1813666"/>
                <a:gd name="connsiteY320" fmla="*/ 4951877 h 6183565"/>
                <a:gd name="connsiteX321" fmla="*/ 1759496 w 1813666"/>
                <a:gd name="connsiteY321" fmla="*/ 4995053 h 6183565"/>
                <a:gd name="connsiteX322" fmla="*/ 1716279 w 1813666"/>
                <a:gd name="connsiteY322" fmla="*/ 4950243 h 6183565"/>
                <a:gd name="connsiteX323" fmla="*/ 1761130 w 1813666"/>
                <a:gd name="connsiteY323" fmla="*/ 4907026 h 6183565"/>
                <a:gd name="connsiteX324" fmla="*/ 373524 w 1813666"/>
                <a:gd name="connsiteY324" fmla="*/ 3776436 h 6183565"/>
                <a:gd name="connsiteX325" fmla="*/ 404038 w 1813666"/>
                <a:gd name="connsiteY325" fmla="*/ 3746944 h 6183565"/>
                <a:gd name="connsiteX326" fmla="*/ 433489 w 1813666"/>
                <a:gd name="connsiteY326" fmla="*/ 3777498 h 6183565"/>
                <a:gd name="connsiteX327" fmla="*/ 402935 w 1813666"/>
                <a:gd name="connsiteY327" fmla="*/ 3806990 h 6183565"/>
                <a:gd name="connsiteX328" fmla="*/ 373524 w 1813666"/>
                <a:gd name="connsiteY328" fmla="*/ 3776436 h 6183565"/>
                <a:gd name="connsiteX329" fmla="*/ 404528 w 1813666"/>
                <a:gd name="connsiteY329" fmla="*/ 4214122 h 6183565"/>
                <a:gd name="connsiteX330" fmla="*/ 361270 w 1813666"/>
                <a:gd name="connsiteY330" fmla="*/ 4169352 h 6183565"/>
                <a:gd name="connsiteX331" fmla="*/ 406080 w 1813666"/>
                <a:gd name="connsiteY331" fmla="*/ 4126135 h 6183565"/>
                <a:gd name="connsiteX332" fmla="*/ 449297 w 1813666"/>
                <a:gd name="connsiteY332" fmla="*/ 4170904 h 6183565"/>
                <a:gd name="connsiteX333" fmla="*/ 404528 w 1813666"/>
                <a:gd name="connsiteY333" fmla="*/ 4214122 h 6183565"/>
                <a:gd name="connsiteX334" fmla="*/ 694671 w 1813666"/>
                <a:gd name="connsiteY334" fmla="*/ 4364524 h 6183565"/>
                <a:gd name="connsiteX335" fmla="*/ 739441 w 1813666"/>
                <a:gd name="connsiteY335" fmla="*/ 4321307 h 6183565"/>
                <a:gd name="connsiteX336" fmla="*/ 782617 w 1813666"/>
                <a:gd name="connsiteY336" fmla="*/ 4366117 h 6183565"/>
                <a:gd name="connsiteX337" fmla="*/ 737848 w 1813666"/>
                <a:gd name="connsiteY337" fmla="*/ 4409334 h 6183565"/>
                <a:gd name="connsiteX338" fmla="*/ 694671 w 1813666"/>
                <a:gd name="connsiteY338" fmla="*/ 4364524 h 6183565"/>
                <a:gd name="connsiteX339" fmla="*/ 742668 w 1813666"/>
                <a:gd name="connsiteY339" fmla="*/ 4790528 h 6183565"/>
                <a:gd name="connsiteX340" fmla="*/ 710929 w 1813666"/>
                <a:gd name="connsiteY340" fmla="*/ 4757645 h 6183565"/>
                <a:gd name="connsiteX341" fmla="*/ 743811 w 1813666"/>
                <a:gd name="connsiteY341" fmla="*/ 4725947 h 6183565"/>
                <a:gd name="connsiteX342" fmla="*/ 775509 w 1813666"/>
                <a:gd name="connsiteY342" fmla="*/ 4758830 h 6183565"/>
                <a:gd name="connsiteX343" fmla="*/ 742668 w 1813666"/>
                <a:gd name="connsiteY343" fmla="*/ 4790528 h 6183565"/>
                <a:gd name="connsiteX344" fmla="*/ 1124147 w 1813666"/>
                <a:gd name="connsiteY344" fmla="*/ 4951632 h 6183565"/>
                <a:gd name="connsiteX345" fmla="*/ 1079337 w 1813666"/>
                <a:gd name="connsiteY345" fmla="*/ 4994849 h 6183565"/>
                <a:gd name="connsiteX346" fmla="*/ 1036079 w 1813666"/>
                <a:gd name="connsiteY346" fmla="*/ 4950039 h 6183565"/>
                <a:gd name="connsiteX347" fmla="*/ 1080889 w 1813666"/>
                <a:gd name="connsiteY347" fmla="*/ 4906740 h 6183565"/>
                <a:gd name="connsiteX348" fmla="*/ 1124147 w 1813666"/>
                <a:gd name="connsiteY348" fmla="*/ 4951632 h 6183565"/>
                <a:gd name="connsiteX349" fmla="*/ 1454730 w 1813666"/>
                <a:gd name="connsiteY349" fmla="*/ 4758544 h 6183565"/>
                <a:gd name="connsiteX350" fmla="*/ 1417721 w 1813666"/>
                <a:gd name="connsiteY350" fmla="*/ 4794204 h 6183565"/>
                <a:gd name="connsiteX351" fmla="*/ 1382061 w 1813666"/>
                <a:gd name="connsiteY351" fmla="*/ 4757236 h 6183565"/>
                <a:gd name="connsiteX352" fmla="*/ 1419069 w 1813666"/>
                <a:gd name="connsiteY352" fmla="*/ 4721576 h 6183565"/>
                <a:gd name="connsiteX353" fmla="*/ 1454730 w 1813666"/>
                <a:gd name="connsiteY353" fmla="*/ 4758544 h 6183565"/>
                <a:gd name="connsiteX354" fmla="*/ 1419723 w 1813666"/>
                <a:gd name="connsiteY354" fmla="*/ 4335563 h 6183565"/>
                <a:gd name="connsiteX355" fmla="*/ 1449174 w 1813666"/>
                <a:gd name="connsiteY355" fmla="*/ 4366117 h 6183565"/>
                <a:gd name="connsiteX356" fmla="*/ 1418620 w 1813666"/>
                <a:gd name="connsiteY356" fmla="*/ 4395568 h 6183565"/>
                <a:gd name="connsiteX357" fmla="*/ 1389168 w 1813666"/>
                <a:gd name="connsiteY357" fmla="*/ 4365014 h 6183565"/>
                <a:gd name="connsiteX358" fmla="*/ 1419723 w 1813666"/>
                <a:gd name="connsiteY358" fmla="*/ 4335563 h 6183565"/>
                <a:gd name="connsiteX359" fmla="*/ 1383123 w 1813666"/>
                <a:gd name="connsiteY359" fmla="*/ 4350268 h 6183565"/>
                <a:gd name="connsiteX360" fmla="*/ 1379978 w 1813666"/>
                <a:gd name="connsiteY360" fmla="*/ 4364851 h 6183565"/>
                <a:gd name="connsiteX361" fmla="*/ 1414658 w 1813666"/>
                <a:gd name="connsiteY361" fmla="*/ 4404310 h 6183565"/>
                <a:gd name="connsiteX362" fmla="*/ 1414739 w 1813666"/>
                <a:gd name="connsiteY362" fmla="*/ 4700662 h 6183565"/>
                <a:gd name="connsiteX363" fmla="*/ 1414739 w 1813666"/>
                <a:gd name="connsiteY363" fmla="*/ 4712630 h 6183565"/>
                <a:gd name="connsiteX364" fmla="*/ 1372870 w 1813666"/>
                <a:gd name="connsiteY364" fmla="*/ 4757032 h 6183565"/>
                <a:gd name="connsiteX365" fmla="*/ 1377037 w 1813666"/>
                <a:gd name="connsiteY365" fmla="*/ 4776680 h 6183565"/>
                <a:gd name="connsiteX366" fmla="*/ 1125046 w 1813666"/>
                <a:gd name="connsiteY366" fmla="*/ 4922303 h 6183565"/>
                <a:gd name="connsiteX367" fmla="*/ 1081134 w 1813666"/>
                <a:gd name="connsiteY367" fmla="*/ 4897549 h 6183565"/>
                <a:gd name="connsiteX368" fmla="*/ 1035548 w 1813666"/>
                <a:gd name="connsiteY368" fmla="*/ 4921813 h 6183565"/>
                <a:gd name="connsiteX369" fmla="*/ 781228 w 1813666"/>
                <a:gd name="connsiteY369" fmla="*/ 4775046 h 6183565"/>
                <a:gd name="connsiteX370" fmla="*/ 784741 w 1813666"/>
                <a:gd name="connsiteY370" fmla="*/ 4758911 h 6183565"/>
                <a:gd name="connsiteX371" fmla="*/ 745404 w 1813666"/>
                <a:gd name="connsiteY371" fmla="*/ 4716879 h 6183565"/>
                <a:gd name="connsiteX372" fmla="*/ 745323 w 1813666"/>
                <a:gd name="connsiteY372" fmla="*/ 4418035 h 6183565"/>
                <a:gd name="connsiteX373" fmla="*/ 791889 w 1813666"/>
                <a:gd name="connsiteY373" fmla="*/ 4366281 h 6183565"/>
                <a:gd name="connsiteX374" fmla="*/ 787968 w 1813666"/>
                <a:gd name="connsiteY374" fmla="*/ 4345203 h 6183565"/>
                <a:gd name="connsiteX375" fmla="*/ 1047843 w 1813666"/>
                <a:gd name="connsiteY375" fmla="*/ 4195087 h 6183565"/>
                <a:gd name="connsiteX376" fmla="*/ 1081828 w 1813666"/>
                <a:gd name="connsiteY376" fmla="*/ 4213918 h 6183565"/>
                <a:gd name="connsiteX377" fmla="*/ 1116345 w 1813666"/>
                <a:gd name="connsiteY377" fmla="*/ 4196394 h 6183565"/>
                <a:gd name="connsiteX378" fmla="*/ 1383123 w 1813666"/>
                <a:gd name="connsiteY378" fmla="*/ 4350268 h 6183565"/>
                <a:gd name="connsiteX379" fmla="*/ 1114874 w 1813666"/>
                <a:gd name="connsiteY379" fmla="*/ 4172947 h 6183565"/>
                <a:gd name="connsiteX380" fmla="*/ 1081951 w 1813666"/>
                <a:gd name="connsiteY380" fmla="*/ 4204645 h 6183565"/>
                <a:gd name="connsiteX381" fmla="*/ 1050294 w 1813666"/>
                <a:gd name="connsiteY381" fmla="*/ 4171763 h 6183565"/>
                <a:gd name="connsiteX382" fmla="*/ 1083217 w 1813666"/>
                <a:gd name="connsiteY382" fmla="*/ 4140065 h 6183565"/>
                <a:gd name="connsiteX383" fmla="*/ 1114874 w 1813666"/>
                <a:gd name="connsiteY383" fmla="*/ 4172947 h 6183565"/>
                <a:gd name="connsiteX384" fmla="*/ 1079173 w 1813666"/>
                <a:gd name="connsiteY384" fmla="*/ 3748863 h 6183565"/>
                <a:gd name="connsiteX385" fmla="*/ 1108665 w 1813666"/>
                <a:gd name="connsiteY385" fmla="*/ 3779418 h 6183565"/>
                <a:gd name="connsiteX386" fmla="*/ 1078111 w 1813666"/>
                <a:gd name="connsiteY386" fmla="*/ 3808910 h 6183565"/>
                <a:gd name="connsiteX387" fmla="*/ 1048701 w 1813666"/>
                <a:gd name="connsiteY387" fmla="*/ 3778356 h 6183565"/>
                <a:gd name="connsiteX388" fmla="*/ 1079173 w 1813666"/>
                <a:gd name="connsiteY388" fmla="*/ 3748863 h 6183565"/>
                <a:gd name="connsiteX389" fmla="*/ 1042614 w 1813666"/>
                <a:gd name="connsiteY389" fmla="*/ 3763365 h 6183565"/>
                <a:gd name="connsiteX390" fmla="*/ 1039428 w 1813666"/>
                <a:gd name="connsiteY390" fmla="*/ 3778192 h 6183565"/>
                <a:gd name="connsiteX391" fmla="*/ 1075170 w 1813666"/>
                <a:gd name="connsiteY391" fmla="*/ 3817815 h 6183565"/>
                <a:gd name="connsiteX392" fmla="*/ 1075293 w 1813666"/>
                <a:gd name="connsiteY392" fmla="*/ 4131487 h 6183565"/>
                <a:gd name="connsiteX393" fmla="*/ 1041021 w 1813666"/>
                <a:gd name="connsiteY393" fmla="*/ 4171599 h 6183565"/>
                <a:gd name="connsiteX394" fmla="*/ 1043431 w 1813666"/>
                <a:gd name="connsiteY394" fmla="*/ 4185814 h 6183565"/>
                <a:gd name="connsiteX395" fmla="*/ 783230 w 1813666"/>
                <a:gd name="connsiteY395" fmla="*/ 4336176 h 6183565"/>
                <a:gd name="connsiteX396" fmla="*/ 739645 w 1813666"/>
                <a:gd name="connsiteY396" fmla="*/ 4312075 h 6183565"/>
                <a:gd name="connsiteX397" fmla="*/ 694753 w 1813666"/>
                <a:gd name="connsiteY397" fmla="*/ 4335359 h 6183565"/>
                <a:gd name="connsiteX398" fmla="*/ 452157 w 1813666"/>
                <a:gd name="connsiteY398" fmla="*/ 4195413 h 6183565"/>
                <a:gd name="connsiteX399" fmla="*/ 458611 w 1813666"/>
                <a:gd name="connsiteY399" fmla="*/ 4171109 h 6183565"/>
                <a:gd name="connsiteX400" fmla="*/ 406284 w 1813666"/>
                <a:gd name="connsiteY400" fmla="*/ 4116904 h 6183565"/>
                <a:gd name="connsiteX401" fmla="*/ 405958 w 1813666"/>
                <a:gd name="connsiteY401" fmla="*/ 4116904 h 6183565"/>
                <a:gd name="connsiteX402" fmla="*/ 405876 w 1813666"/>
                <a:gd name="connsiteY402" fmla="*/ 3815895 h 6183565"/>
                <a:gd name="connsiteX403" fmla="*/ 442762 w 1813666"/>
                <a:gd name="connsiteY403" fmla="*/ 3777661 h 6183565"/>
                <a:gd name="connsiteX404" fmla="*/ 440025 w 1813666"/>
                <a:gd name="connsiteY404" fmla="*/ 3762588 h 6183565"/>
                <a:gd name="connsiteX405" fmla="*/ 695856 w 1813666"/>
                <a:gd name="connsiteY405" fmla="*/ 3614801 h 6183565"/>
                <a:gd name="connsiteX406" fmla="*/ 739849 w 1813666"/>
                <a:gd name="connsiteY406" fmla="*/ 3639513 h 6183565"/>
                <a:gd name="connsiteX407" fmla="*/ 785558 w 1813666"/>
                <a:gd name="connsiteY407" fmla="*/ 3614964 h 6183565"/>
                <a:gd name="connsiteX408" fmla="*/ 1042614 w 1813666"/>
                <a:gd name="connsiteY408" fmla="*/ 3763365 h 6183565"/>
                <a:gd name="connsiteX409" fmla="*/ 784741 w 1813666"/>
                <a:gd name="connsiteY409" fmla="*/ 3587106 h 6183565"/>
                <a:gd name="connsiteX410" fmla="*/ 739972 w 1813666"/>
                <a:gd name="connsiteY410" fmla="*/ 3630282 h 6183565"/>
                <a:gd name="connsiteX411" fmla="*/ 696714 w 1813666"/>
                <a:gd name="connsiteY411" fmla="*/ 3585512 h 6183565"/>
                <a:gd name="connsiteX412" fmla="*/ 741565 w 1813666"/>
                <a:gd name="connsiteY412" fmla="*/ 3542295 h 6183565"/>
                <a:gd name="connsiteX413" fmla="*/ 784741 w 1813666"/>
                <a:gd name="connsiteY413" fmla="*/ 3587106 h 6183565"/>
                <a:gd name="connsiteX414" fmla="*/ 1418865 w 1813666"/>
                <a:gd name="connsiteY414" fmla="*/ 3158937 h 6183565"/>
                <a:gd name="connsiteX415" fmla="*/ 1448276 w 1813666"/>
                <a:gd name="connsiteY415" fmla="*/ 3189491 h 6183565"/>
                <a:gd name="connsiteX416" fmla="*/ 1417721 w 1813666"/>
                <a:gd name="connsiteY416" fmla="*/ 3218902 h 6183565"/>
                <a:gd name="connsiteX417" fmla="*/ 1388311 w 1813666"/>
                <a:gd name="connsiteY417" fmla="*/ 3188429 h 6183565"/>
                <a:gd name="connsiteX418" fmla="*/ 1418865 w 1813666"/>
                <a:gd name="connsiteY418" fmla="*/ 3158937 h 6183565"/>
                <a:gd name="connsiteX419" fmla="*/ 1380223 w 1813666"/>
                <a:gd name="connsiteY419" fmla="*/ 2407498 h 6183565"/>
                <a:gd name="connsiteX420" fmla="*/ 1419355 w 1813666"/>
                <a:gd name="connsiteY420" fmla="*/ 2369713 h 6183565"/>
                <a:gd name="connsiteX421" fmla="*/ 1457140 w 1813666"/>
                <a:gd name="connsiteY421" fmla="*/ 2408886 h 6183565"/>
                <a:gd name="connsiteX422" fmla="*/ 1417925 w 1813666"/>
                <a:gd name="connsiteY422" fmla="*/ 2446671 h 6183565"/>
                <a:gd name="connsiteX423" fmla="*/ 1380223 w 1813666"/>
                <a:gd name="connsiteY423" fmla="*/ 2407498 h 6183565"/>
                <a:gd name="connsiteX424" fmla="*/ 361066 w 1813666"/>
                <a:gd name="connsiteY424" fmla="*/ 2601771 h 6183565"/>
                <a:gd name="connsiteX425" fmla="*/ 400198 w 1813666"/>
                <a:gd name="connsiteY425" fmla="*/ 2564068 h 6183565"/>
                <a:gd name="connsiteX426" fmla="*/ 437983 w 1813666"/>
                <a:gd name="connsiteY426" fmla="*/ 2603241 h 6183565"/>
                <a:gd name="connsiteX427" fmla="*/ 398809 w 1813666"/>
                <a:gd name="connsiteY427" fmla="*/ 2640985 h 6183565"/>
                <a:gd name="connsiteX428" fmla="*/ 361066 w 1813666"/>
                <a:gd name="connsiteY428" fmla="*/ 2601771 h 6183565"/>
                <a:gd name="connsiteX429" fmla="*/ 400239 w 1813666"/>
                <a:gd name="connsiteY429" fmla="*/ 3025691 h 6183565"/>
                <a:gd name="connsiteX430" fmla="*/ 370828 w 1813666"/>
                <a:gd name="connsiteY430" fmla="*/ 2995177 h 6183565"/>
                <a:gd name="connsiteX431" fmla="*/ 401342 w 1813666"/>
                <a:gd name="connsiteY431" fmla="*/ 2965726 h 6183565"/>
                <a:gd name="connsiteX432" fmla="*/ 430834 w 1813666"/>
                <a:gd name="connsiteY432" fmla="*/ 2996280 h 6183565"/>
                <a:gd name="connsiteX433" fmla="*/ 400239 w 1813666"/>
                <a:gd name="connsiteY433" fmla="*/ 3025691 h 6183565"/>
                <a:gd name="connsiteX434" fmla="*/ 780860 w 1813666"/>
                <a:gd name="connsiteY434" fmla="*/ 3191166 h 6183565"/>
                <a:gd name="connsiteX435" fmla="*/ 741687 w 1813666"/>
                <a:gd name="connsiteY435" fmla="*/ 3228869 h 6183565"/>
                <a:gd name="connsiteX436" fmla="*/ 703903 w 1813666"/>
                <a:gd name="connsiteY436" fmla="*/ 3189736 h 6183565"/>
                <a:gd name="connsiteX437" fmla="*/ 742994 w 1813666"/>
                <a:gd name="connsiteY437" fmla="*/ 3151993 h 6183565"/>
                <a:gd name="connsiteX438" fmla="*/ 780860 w 1813666"/>
                <a:gd name="connsiteY438" fmla="*/ 3191166 h 6183565"/>
                <a:gd name="connsiteX439" fmla="*/ 1107889 w 1813666"/>
                <a:gd name="connsiteY439" fmla="*/ 2997302 h 6183565"/>
                <a:gd name="connsiteX440" fmla="*/ 1077376 w 1813666"/>
                <a:gd name="connsiteY440" fmla="*/ 3026712 h 6183565"/>
                <a:gd name="connsiteX441" fmla="*/ 1047925 w 1813666"/>
                <a:gd name="connsiteY441" fmla="*/ 2996199 h 6183565"/>
                <a:gd name="connsiteX442" fmla="*/ 1078479 w 1813666"/>
                <a:gd name="connsiteY442" fmla="*/ 2966747 h 6183565"/>
                <a:gd name="connsiteX443" fmla="*/ 1107889 w 1813666"/>
                <a:gd name="connsiteY443" fmla="*/ 2997302 h 6183565"/>
                <a:gd name="connsiteX444" fmla="*/ 1078887 w 1813666"/>
                <a:gd name="connsiteY444" fmla="*/ 2558431 h 6183565"/>
                <a:gd name="connsiteX445" fmla="*/ 1122105 w 1813666"/>
                <a:gd name="connsiteY445" fmla="*/ 2603282 h 6183565"/>
                <a:gd name="connsiteX446" fmla="*/ 1077294 w 1813666"/>
                <a:gd name="connsiteY446" fmla="*/ 2646458 h 6183565"/>
                <a:gd name="connsiteX447" fmla="*/ 1034036 w 1813666"/>
                <a:gd name="connsiteY447" fmla="*/ 2601689 h 6183565"/>
                <a:gd name="connsiteX448" fmla="*/ 1078887 w 1813666"/>
                <a:gd name="connsiteY448" fmla="*/ 2558431 h 6183565"/>
                <a:gd name="connsiteX449" fmla="*/ 1029625 w 1813666"/>
                <a:gd name="connsiteY449" fmla="*/ 2580571 h 6183565"/>
                <a:gd name="connsiteX450" fmla="*/ 1024886 w 1813666"/>
                <a:gd name="connsiteY450" fmla="*/ 2601485 h 6183565"/>
                <a:gd name="connsiteX451" fmla="*/ 1074762 w 1813666"/>
                <a:gd name="connsiteY451" fmla="*/ 2655527 h 6183565"/>
                <a:gd name="connsiteX452" fmla="*/ 1074843 w 1813666"/>
                <a:gd name="connsiteY452" fmla="*/ 2957801 h 6183565"/>
                <a:gd name="connsiteX453" fmla="*/ 1038652 w 1813666"/>
                <a:gd name="connsiteY453" fmla="*/ 2996035 h 6183565"/>
                <a:gd name="connsiteX454" fmla="*/ 1041920 w 1813666"/>
                <a:gd name="connsiteY454" fmla="*/ 3012089 h 6183565"/>
                <a:gd name="connsiteX455" fmla="*/ 781106 w 1813666"/>
                <a:gd name="connsiteY455" fmla="*/ 3162859 h 6183565"/>
                <a:gd name="connsiteX456" fmla="*/ 743280 w 1813666"/>
                <a:gd name="connsiteY456" fmla="*/ 3142802 h 6183565"/>
                <a:gd name="connsiteX457" fmla="*/ 702800 w 1813666"/>
                <a:gd name="connsiteY457" fmla="*/ 3164084 h 6183565"/>
                <a:gd name="connsiteX458" fmla="*/ 437002 w 1813666"/>
                <a:gd name="connsiteY458" fmla="*/ 3010700 h 6183565"/>
                <a:gd name="connsiteX459" fmla="*/ 440107 w 1813666"/>
                <a:gd name="connsiteY459" fmla="*/ 2996444 h 6183565"/>
                <a:gd name="connsiteX460" fmla="*/ 405590 w 1813666"/>
                <a:gd name="connsiteY460" fmla="*/ 2956944 h 6183565"/>
                <a:gd name="connsiteX461" fmla="*/ 405508 w 1813666"/>
                <a:gd name="connsiteY461" fmla="*/ 2649563 h 6183565"/>
                <a:gd name="connsiteX462" fmla="*/ 447214 w 1813666"/>
                <a:gd name="connsiteY462" fmla="*/ 2603323 h 6183565"/>
                <a:gd name="connsiteX463" fmla="*/ 444151 w 1813666"/>
                <a:gd name="connsiteY463" fmla="*/ 2585636 h 6183565"/>
                <a:gd name="connsiteX464" fmla="*/ 710439 w 1813666"/>
                <a:gd name="connsiteY464" fmla="*/ 2431802 h 6183565"/>
                <a:gd name="connsiteX465" fmla="*/ 740217 w 1813666"/>
                <a:gd name="connsiteY465" fmla="*/ 2446589 h 6183565"/>
                <a:gd name="connsiteX466" fmla="*/ 771547 w 1813666"/>
                <a:gd name="connsiteY466" fmla="*/ 2431598 h 6183565"/>
                <a:gd name="connsiteX467" fmla="*/ 1029625 w 1813666"/>
                <a:gd name="connsiteY467" fmla="*/ 2580571 h 6183565"/>
                <a:gd name="connsiteX468" fmla="*/ 770853 w 1813666"/>
                <a:gd name="connsiteY468" fmla="*/ 2407947 h 6183565"/>
                <a:gd name="connsiteX469" fmla="*/ 740339 w 1813666"/>
                <a:gd name="connsiteY469" fmla="*/ 2437358 h 6183565"/>
                <a:gd name="connsiteX470" fmla="*/ 710847 w 1813666"/>
                <a:gd name="connsiteY470" fmla="*/ 2406803 h 6183565"/>
                <a:gd name="connsiteX471" fmla="*/ 741401 w 1813666"/>
                <a:gd name="connsiteY471" fmla="*/ 2377352 h 6183565"/>
                <a:gd name="connsiteX472" fmla="*/ 770853 w 1813666"/>
                <a:gd name="connsiteY472" fmla="*/ 2407947 h 6183565"/>
                <a:gd name="connsiteX473" fmla="*/ 1387861 w 1813666"/>
                <a:gd name="connsiteY473" fmla="*/ 1232506 h 6183565"/>
                <a:gd name="connsiteX474" fmla="*/ 1418416 w 1813666"/>
                <a:gd name="connsiteY474" fmla="*/ 1203055 h 6183565"/>
                <a:gd name="connsiteX475" fmla="*/ 1447908 w 1813666"/>
                <a:gd name="connsiteY475" fmla="*/ 1233650 h 6183565"/>
                <a:gd name="connsiteX476" fmla="*/ 1417354 w 1813666"/>
                <a:gd name="connsiteY476" fmla="*/ 1263060 h 6183565"/>
                <a:gd name="connsiteX477" fmla="*/ 1387861 w 1813666"/>
                <a:gd name="connsiteY477" fmla="*/ 1232506 h 6183565"/>
                <a:gd name="connsiteX478" fmla="*/ 372136 w 1813666"/>
                <a:gd name="connsiteY478" fmla="*/ 1430578 h 6183565"/>
                <a:gd name="connsiteX479" fmla="*/ 402649 w 1813666"/>
                <a:gd name="connsiteY479" fmla="*/ 1401167 h 6183565"/>
                <a:gd name="connsiteX480" fmla="*/ 432060 w 1813666"/>
                <a:gd name="connsiteY480" fmla="*/ 1431681 h 6183565"/>
                <a:gd name="connsiteX481" fmla="*/ 401546 w 1813666"/>
                <a:gd name="connsiteY481" fmla="*/ 1461091 h 6183565"/>
                <a:gd name="connsiteX482" fmla="*/ 372136 w 1813666"/>
                <a:gd name="connsiteY482" fmla="*/ 1430578 h 6183565"/>
                <a:gd name="connsiteX483" fmla="*/ 400525 w 1813666"/>
                <a:gd name="connsiteY483" fmla="*/ 1870061 h 6183565"/>
                <a:gd name="connsiteX484" fmla="*/ 350731 w 1813666"/>
                <a:gd name="connsiteY484" fmla="*/ 1818348 h 6183565"/>
                <a:gd name="connsiteX485" fmla="*/ 402404 w 1813666"/>
                <a:gd name="connsiteY485" fmla="*/ 1768513 h 6183565"/>
                <a:gd name="connsiteX486" fmla="*/ 452198 w 1813666"/>
                <a:gd name="connsiteY486" fmla="*/ 1820226 h 6183565"/>
                <a:gd name="connsiteX487" fmla="*/ 400525 w 1813666"/>
                <a:gd name="connsiteY487" fmla="*/ 1870061 h 6183565"/>
                <a:gd name="connsiteX488" fmla="*/ 777960 w 1813666"/>
                <a:gd name="connsiteY488" fmla="*/ 2016419 h 6183565"/>
                <a:gd name="connsiteX489" fmla="*/ 738787 w 1813666"/>
                <a:gd name="connsiteY489" fmla="*/ 2054204 h 6183565"/>
                <a:gd name="connsiteX490" fmla="*/ 701043 w 1813666"/>
                <a:gd name="connsiteY490" fmla="*/ 2015030 h 6183565"/>
                <a:gd name="connsiteX491" fmla="*/ 740217 w 1813666"/>
                <a:gd name="connsiteY491" fmla="*/ 1977287 h 6183565"/>
                <a:gd name="connsiteX492" fmla="*/ 777960 w 1813666"/>
                <a:gd name="connsiteY492" fmla="*/ 2016419 h 6183565"/>
                <a:gd name="connsiteX493" fmla="*/ 1115446 w 1813666"/>
                <a:gd name="connsiteY493" fmla="*/ 1819981 h 6183565"/>
                <a:gd name="connsiteX494" fmla="*/ 1076273 w 1813666"/>
                <a:gd name="connsiteY494" fmla="*/ 1857766 h 6183565"/>
                <a:gd name="connsiteX495" fmla="*/ 1038489 w 1813666"/>
                <a:gd name="connsiteY495" fmla="*/ 1818552 h 6183565"/>
                <a:gd name="connsiteX496" fmla="*/ 1077662 w 1813666"/>
                <a:gd name="connsiteY496" fmla="*/ 1780849 h 6183565"/>
                <a:gd name="connsiteX497" fmla="*/ 1115446 w 1813666"/>
                <a:gd name="connsiteY497" fmla="*/ 1819981 h 6183565"/>
                <a:gd name="connsiteX498" fmla="*/ 1079337 w 1813666"/>
                <a:gd name="connsiteY498" fmla="*/ 1385400 h 6183565"/>
                <a:gd name="connsiteX499" fmla="*/ 1122513 w 1813666"/>
                <a:gd name="connsiteY499" fmla="*/ 1430292 h 6183565"/>
                <a:gd name="connsiteX500" fmla="*/ 1077703 w 1813666"/>
                <a:gd name="connsiteY500" fmla="*/ 1473468 h 6183565"/>
                <a:gd name="connsiteX501" fmla="*/ 1034486 w 1813666"/>
                <a:gd name="connsiteY501" fmla="*/ 1428699 h 6183565"/>
                <a:gd name="connsiteX502" fmla="*/ 1079337 w 1813666"/>
                <a:gd name="connsiteY502" fmla="*/ 1385400 h 6183565"/>
                <a:gd name="connsiteX503" fmla="*/ 1029992 w 1813666"/>
                <a:gd name="connsiteY503" fmla="*/ 1407539 h 6183565"/>
                <a:gd name="connsiteX504" fmla="*/ 1025295 w 1813666"/>
                <a:gd name="connsiteY504" fmla="*/ 1428494 h 6183565"/>
                <a:gd name="connsiteX505" fmla="*/ 1074435 w 1813666"/>
                <a:gd name="connsiteY505" fmla="*/ 1482455 h 6183565"/>
                <a:gd name="connsiteX506" fmla="*/ 1074557 w 1813666"/>
                <a:gd name="connsiteY506" fmla="*/ 1771863 h 6183565"/>
                <a:gd name="connsiteX507" fmla="*/ 1029339 w 1813666"/>
                <a:gd name="connsiteY507" fmla="*/ 1818429 h 6183565"/>
                <a:gd name="connsiteX508" fmla="*/ 1035180 w 1813666"/>
                <a:gd name="connsiteY508" fmla="*/ 1841672 h 6183565"/>
                <a:gd name="connsiteX509" fmla="*/ 779308 w 1813666"/>
                <a:gd name="connsiteY509" fmla="*/ 1989459 h 6183565"/>
                <a:gd name="connsiteX510" fmla="*/ 740421 w 1813666"/>
                <a:gd name="connsiteY510" fmla="*/ 1968014 h 6183565"/>
                <a:gd name="connsiteX511" fmla="*/ 700063 w 1813666"/>
                <a:gd name="connsiteY511" fmla="*/ 1989174 h 6183565"/>
                <a:gd name="connsiteX512" fmla="*/ 454403 w 1813666"/>
                <a:gd name="connsiteY512" fmla="*/ 1847431 h 6183565"/>
                <a:gd name="connsiteX513" fmla="*/ 461470 w 1813666"/>
                <a:gd name="connsiteY513" fmla="*/ 1820349 h 6183565"/>
                <a:gd name="connsiteX514" fmla="*/ 405222 w 1813666"/>
                <a:gd name="connsiteY514" fmla="*/ 1759445 h 6183565"/>
                <a:gd name="connsiteX515" fmla="*/ 405141 w 1813666"/>
                <a:gd name="connsiteY515" fmla="*/ 1470037 h 6183565"/>
                <a:gd name="connsiteX516" fmla="*/ 441373 w 1813666"/>
                <a:gd name="connsiteY516" fmla="*/ 1431844 h 6183565"/>
                <a:gd name="connsiteX517" fmla="*/ 437288 w 1813666"/>
                <a:gd name="connsiteY517" fmla="*/ 1414034 h 6183565"/>
                <a:gd name="connsiteX518" fmla="*/ 702432 w 1813666"/>
                <a:gd name="connsiteY518" fmla="*/ 1260895 h 6183565"/>
                <a:gd name="connsiteX519" fmla="*/ 736867 w 1813666"/>
                <a:gd name="connsiteY519" fmla="*/ 1276744 h 6183565"/>
                <a:gd name="connsiteX520" fmla="*/ 773957 w 1813666"/>
                <a:gd name="connsiteY520" fmla="*/ 1259752 h 6183565"/>
                <a:gd name="connsiteX521" fmla="*/ 1029992 w 1813666"/>
                <a:gd name="connsiteY521" fmla="*/ 1407539 h 6183565"/>
                <a:gd name="connsiteX522" fmla="*/ 776163 w 1813666"/>
                <a:gd name="connsiteY522" fmla="*/ 1229851 h 6183565"/>
                <a:gd name="connsiteX523" fmla="*/ 737031 w 1813666"/>
                <a:gd name="connsiteY523" fmla="*/ 1267635 h 6183565"/>
                <a:gd name="connsiteX524" fmla="*/ 699246 w 1813666"/>
                <a:gd name="connsiteY524" fmla="*/ 1228462 h 6183565"/>
                <a:gd name="connsiteX525" fmla="*/ 738379 w 1813666"/>
                <a:gd name="connsiteY525" fmla="*/ 1190759 h 6183565"/>
                <a:gd name="connsiteX526" fmla="*/ 776163 w 1813666"/>
                <a:gd name="connsiteY526" fmla="*/ 1229851 h 6183565"/>
                <a:gd name="connsiteX527" fmla="*/ 369971 w 1813666"/>
                <a:gd name="connsiteY527" fmla="*/ 254769 h 6183565"/>
                <a:gd name="connsiteX528" fmla="*/ 398115 w 1813666"/>
                <a:gd name="connsiteY528" fmla="*/ 227564 h 6183565"/>
                <a:gd name="connsiteX529" fmla="*/ 425279 w 1813666"/>
                <a:gd name="connsiteY529" fmla="*/ 255749 h 6183565"/>
                <a:gd name="connsiteX530" fmla="*/ 397094 w 1813666"/>
                <a:gd name="connsiteY530" fmla="*/ 282954 h 6183565"/>
                <a:gd name="connsiteX531" fmla="*/ 369971 w 1813666"/>
                <a:gd name="connsiteY531" fmla="*/ 254769 h 6183565"/>
                <a:gd name="connsiteX532" fmla="*/ 400280 w 1813666"/>
                <a:gd name="connsiteY532" fmla="*/ 681222 h 6183565"/>
                <a:gd name="connsiteX533" fmla="*/ 368541 w 1813666"/>
                <a:gd name="connsiteY533" fmla="*/ 648298 h 6183565"/>
                <a:gd name="connsiteX534" fmla="*/ 401424 w 1813666"/>
                <a:gd name="connsiteY534" fmla="*/ 616559 h 6183565"/>
                <a:gd name="connsiteX535" fmla="*/ 433122 w 1813666"/>
                <a:gd name="connsiteY535" fmla="*/ 649483 h 6183565"/>
                <a:gd name="connsiteX536" fmla="*/ 400280 w 1813666"/>
                <a:gd name="connsiteY536" fmla="*/ 681222 h 6183565"/>
                <a:gd name="connsiteX537" fmla="*/ 783148 w 1813666"/>
                <a:gd name="connsiteY537" fmla="*/ 844001 h 6183565"/>
                <a:gd name="connsiteX538" fmla="*/ 738379 w 1813666"/>
                <a:gd name="connsiteY538" fmla="*/ 887177 h 6183565"/>
                <a:gd name="connsiteX539" fmla="*/ 695161 w 1813666"/>
                <a:gd name="connsiteY539" fmla="*/ 842367 h 6183565"/>
                <a:gd name="connsiteX540" fmla="*/ 739972 w 1813666"/>
                <a:gd name="connsiteY540" fmla="*/ 799109 h 6183565"/>
                <a:gd name="connsiteX541" fmla="*/ 783148 w 1813666"/>
                <a:gd name="connsiteY541" fmla="*/ 844001 h 6183565"/>
                <a:gd name="connsiteX542" fmla="*/ 1108706 w 1813666"/>
                <a:gd name="connsiteY542" fmla="*/ 648707 h 6183565"/>
                <a:gd name="connsiteX543" fmla="*/ 1078193 w 1813666"/>
                <a:gd name="connsiteY543" fmla="*/ 678158 h 6183565"/>
                <a:gd name="connsiteX544" fmla="*/ 1048741 w 1813666"/>
                <a:gd name="connsiteY544" fmla="*/ 647645 h 6183565"/>
                <a:gd name="connsiteX545" fmla="*/ 1079296 w 1813666"/>
                <a:gd name="connsiteY545" fmla="*/ 618152 h 6183565"/>
                <a:gd name="connsiteX546" fmla="*/ 1108706 w 1813666"/>
                <a:gd name="connsiteY546" fmla="*/ 648707 h 6183565"/>
                <a:gd name="connsiteX547" fmla="*/ 1079296 w 1813666"/>
                <a:gd name="connsiteY547" fmla="*/ 217679 h 6183565"/>
                <a:gd name="connsiteX548" fmla="*/ 1117039 w 1813666"/>
                <a:gd name="connsiteY548" fmla="*/ 256852 h 6183565"/>
                <a:gd name="connsiteX549" fmla="*/ 1077866 w 1813666"/>
                <a:gd name="connsiteY549" fmla="*/ 294596 h 6183565"/>
                <a:gd name="connsiteX550" fmla="*/ 1040082 w 1813666"/>
                <a:gd name="connsiteY550" fmla="*/ 255422 h 6183565"/>
                <a:gd name="connsiteX551" fmla="*/ 1079296 w 1813666"/>
                <a:gd name="connsiteY551" fmla="*/ 217679 h 6183565"/>
                <a:gd name="connsiteX552" fmla="*/ 1035057 w 1813666"/>
                <a:gd name="connsiteY552" fmla="*/ 236551 h 6183565"/>
                <a:gd name="connsiteX553" fmla="*/ 1030850 w 1813666"/>
                <a:gd name="connsiteY553" fmla="*/ 255259 h 6183565"/>
                <a:gd name="connsiteX554" fmla="*/ 1074067 w 1813666"/>
                <a:gd name="connsiteY554" fmla="*/ 303378 h 6183565"/>
                <a:gd name="connsiteX555" fmla="*/ 1074149 w 1813666"/>
                <a:gd name="connsiteY555" fmla="*/ 609329 h 6183565"/>
                <a:gd name="connsiteX556" fmla="*/ 1039469 w 1813666"/>
                <a:gd name="connsiteY556" fmla="*/ 647399 h 6183565"/>
                <a:gd name="connsiteX557" fmla="*/ 1042288 w 1813666"/>
                <a:gd name="connsiteY557" fmla="*/ 662677 h 6183565"/>
                <a:gd name="connsiteX558" fmla="*/ 782699 w 1813666"/>
                <a:gd name="connsiteY558" fmla="*/ 812630 h 6183565"/>
                <a:gd name="connsiteX559" fmla="*/ 740135 w 1813666"/>
                <a:gd name="connsiteY559" fmla="*/ 789877 h 6183565"/>
                <a:gd name="connsiteX560" fmla="*/ 695161 w 1813666"/>
                <a:gd name="connsiteY560" fmla="*/ 813120 h 6183565"/>
                <a:gd name="connsiteX561" fmla="*/ 438922 w 1813666"/>
                <a:gd name="connsiteY561" fmla="*/ 665332 h 6183565"/>
                <a:gd name="connsiteX562" fmla="*/ 442312 w 1813666"/>
                <a:gd name="connsiteY562" fmla="*/ 649646 h 6183565"/>
                <a:gd name="connsiteX563" fmla="*/ 404732 w 1813666"/>
                <a:gd name="connsiteY563" fmla="*/ 607695 h 6183565"/>
                <a:gd name="connsiteX564" fmla="*/ 404651 w 1813666"/>
                <a:gd name="connsiteY564" fmla="*/ 291450 h 6183565"/>
                <a:gd name="connsiteX565" fmla="*/ 434510 w 1813666"/>
                <a:gd name="connsiteY565" fmla="*/ 255913 h 6183565"/>
                <a:gd name="connsiteX566" fmla="*/ 432345 w 1813666"/>
                <a:gd name="connsiteY566" fmla="*/ 243250 h 6183565"/>
                <a:gd name="connsiteX567" fmla="*/ 688503 w 1813666"/>
                <a:gd name="connsiteY567" fmla="*/ 95298 h 6183565"/>
                <a:gd name="connsiteX568" fmla="*/ 736295 w 1813666"/>
                <a:gd name="connsiteY568" fmla="*/ 120624 h 6183565"/>
                <a:gd name="connsiteX569" fmla="*/ 787314 w 1813666"/>
                <a:gd name="connsiteY569" fmla="*/ 93664 h 6183565"/>
                <a:gd name="connsiteX570" fmla="*/ 1035057 w 1813666"/>
                <a:gd name="connsiteY570" fmla="*/ 236551 h 6183565"/>
                <a:gd name="connsiteX571" fmla="*/ 788213 w 1813666"/>
                <a:gd name="connsiteY571" fmla="*/ 61558 h 6183565"/>
                <a:gd name="connsiteX572" fmla="*/ 736540 w 1813666"/>
                <a:gd name="connsiteY572" fmla="*/ 111392 h 6183565"/>
                <a:gd name="connsiteX573" fmla="*/ 686706 w 1813666"/>
                <a:gd name="connsiteY573" fmla="*/ 59720 h 6183565"/>
                <a:gd name="connsiteX574" fmla="*/ 738379 w 1813666"/>
                <a:gd name="connsiteY574" fmla="*/ 9845 h 6183565"/>
                <a:gd name="connsiteX575" fmla="*/ 788213 w 1813666"/>
                <a:gd name="connsiteY575" fmla="*/ 61558 h 61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</a:cxnLst>
              <a:rect l="l" t="t" r="r" b="b"/>
              <a:pathLst>
                <a:path w="1813666" h="6183565">
                  <a:moveTo>
                    <a:pt x="734702" y="776"/>
                  </a:moveTo>
                  <a:cubicBezTo>
                    <a:pt x="703413" y="2165"/>
                    <a:pt x="678046" y="27777"/>
                    <a:pt x="677474" y="59516"/>
                  </a:cubicBezTo>
                  <a:cubicBezTo>
                    <a:pt x="677311" y="69237"/>
                    <a:pt x="679476" y="78469"/>
                    <a:pt x="683479" y="86720"/>
                  </a:cubicBezTo>
                  <a:lnTo>
                    <a:pt x="427934" y="234345"/>
                  </a:lnTo>
                  <a:cubicBezTo>
                    <a:pt x="421398" y="224909"/>
                    <a:pt x="410655" y="218578"/>
                    <a:pt x="398319" y="218332"/>
                  </a:cubicBezTo>
                  <a:cubicBezTo>
                    <a:pt x="386351" y="218128"/>
                    <a:pt x="375771" y="223724"/>
                    <a:pt x="368827" y="232425"/>
                  </a:cubicBezTo>
                  <a:lnTo>
                    <a:pt x="114140" y="85454"/>
                  </a:lnTo>
                  <a:cubicBezTo>
                    <a:pt x="117653" y="77938"/>
                    <a:pt x="119818" y="69646"/>
                    <a:pt x="119981" y="60945"/>
                  </a:cubicBezTo>
                  <a:cubicBezTo>
                    <a:pt x="120512" y="29329"/>
                    <a:pt x="96371" y="2982"/>
                    <a:pt x="65408" y="163"/>
                  </a:cubicBezTo>
                  <a:lnTo>
                    <a:pt x="56176" y="0"/>
                  </a:lnTo>
                  <a:cubicBezTo>
                    <a:pt x="25336" y="1961"/>
                    <a:pt x="541" y="27368"/>
                    <a:pt x="10" y="58739"/>
                  </a:cubicBezTo>
                  <a:cubicBezTo>
                    <a:pt x="-602" y="91826"/>
                    <a:pt x="25745" y="119235"/>
                    <a:pt x="58872" y="119848"/>
                  </a:cubicBezTo>
                  <a:cubicBezTo>
                    <a:pt x="79909" y="120175"/>
                    <a:pt x="98577" y="109677"/>
                    <a:pt x="109606" y="93501"/>
                  </a:cubicBezTo>
                  <a:lnTo>
                    <a:pt x="363966" y="240268"/>
                  </a:lnTo>
                  <a:cubicBezTo>
                    <a:pt x="361964" y="244639"/>
                    <a:pt x="360862" y="249499"/>
                    <a:pt x="360739" y="254605"/>
                  </a:cubicBezTo>
                  <a:cubicBezTo>
                    <a:pt x="360412" y="274458"/>
                    <a:pt x="375934" y="290919"/>
                    <a:pt x="395541" y="292063"/>
                  </a:cubicBezTo>
                  <a:lnTo>
                    <a:pt x="395664" y="607900"/>
                  </a:lnTo>
                  <a:cubicBezTo>
                    <a:pt x="375526" y="610432"/>
                    <a:pt x="359759" y="627261"/>
                    <a:pt x="359350" y="648176"/>
                  </a:cubicBezTo>
                  <a:cubicBezTo>
                    <a:pt x="358942" y="671091"/>
                    <a:pt x="377242" y="690045"/>
                    <a:pt x="400116" y="690453"/>
                  </a:cubicBezTo>
                  <a:cubicBezTo>
                    <a:pt x="414168" y="690698"/>
                    <a:pt x="426627" y="683958"/>
                    <a:pt x="434347" y="673460"/>
                  </a:cubicBezTo>
                  <a:lnTo>
                    <a:pt x="690709" y="821330"/>
                  </a:lnTo>
                  <a:cubicBezTo>
                    <a:pt x="687809" y="827702"/>
                    <a:pt x="686093" y="834810"/>
                    <a:pt x="685971" y="842285"/>
                  </a:cubicBezTo>
                  <a:cubicBezTo>
                    <a:pt x="685480" y="870552"/>
                    <a:pt x="707212" y="894080"/>
                    <a:pt x="735029" y="896245"/>
                  </a:cubicBezTo>
                  <a:lnTo>
                    <a:pt x="735111" y="1181814"/>
                  </a:lnTo>
                  <a:cubicBezTo>
                    <a:pt x="710439" y="1183202"/>
                    <a:pt x="690546" y="1203218"/>
                    <a:pt x="690015" y="1228299"/>
                  </a:cubicBezTo>
                  <a:cubicBezTo>
                    <a:pt x="689851" y="1237530"/>
                    <a:pt x="692425" y="1246149"/>
                    <a:pt x="696877" y="1253543"/>
                  </a:cubicBezTo>
                  <a:lnTo>
                    <a:pt x="432264" y="1406396"/>
                  </a:lnTo>
                  <a:cubicBezTo>
                    <a:pt x="425238" y="1397859"/>
                    <a:pt x="414740" y="1392221"/>
                    <a:pt x="402853" y="1392017"/>
                  </a:cubicBezTo>
                  <a:cubicBezTo>
                    <a:pt x="381245" y="1391609"/>
                    <a:pt x="363272" y="1408888"/>
                    <a:pt x="362904" y="1430537"/>
                  </a:cubicBezTo>
                  <a:cubicBezTo>
                    <a:pt x="362536" y="1450266"/>
                    <a:pt x="376956" y="1466728"/>
                    <a:pt x="395909" y="1469833"/>
                  </a:cubicBezTo>
                  <a:lnTo>
                    <a:pt x="395991" y="1759649"/>
                  </a:lnTo>
                  <a:cubicBezTo>
                    <a:pt x="365927" y="1762427"/>
                    <a:pt x="342071" y="1787426"/>
                    <a:pt x="341500" y="1818266"/>
                  </a:cubicBezTo>
                  <a:cubicBezTo>
                    <a:pt x="341336" y="1828519"/>
                    <a:pt x="343746" y="1838322"/>
                    <a:pt x="348199" y="1846900"/>
                  </a:cubicBezTo>
                  <a:lnTo>
                    <a:pt x="353100" y="1854702"/>
                  </a:lnTo>
                  <a:cubicBezTo>
                    <a:pt x="363803" y="1869326"/>
                    <a:pt x="380918" y="1879007"/>
                    <a:pt x="400402" y="1879334"/>
                  </a:cubicBezTo>
                  <a:cubicBezTo>
                    <a:pt x="420377" y="1879701"/>
                    <a:pt x="438187" y="1870224"/>
                    <a:pt x="449338" y="1855397"/>
                  </a:cubicBezTo>
                  <a:lnTo>
                    <a:pt x="695692" y="1997384"/>
                  </a:lnTo>
                  <a:cubicBezTo>
                    <a:pt x="693405" y="2002817"/>
                    <a:pt x="691975" y="2008658"/>
                    <a:pt x="691894" y="2014908"/>
                  </a:cubicBezTo>
                  <a:cubicBezTo>
                    <a:pt x="691444" y="2040070"/>
                    <a:pt x="710724" y="2060821"/>
                    <a:pt x="735397" y="2063027"/>
                  </a:cubicBezTo>
                  <a:lnTo>
                    <a:pt x="735478" y="2368692"/>
                  </a:lnTo>
                  <a:cubicBezTo>
                    <a:pt x="716688" y="2371307"/>
                    <a:pt x="702024" y="2387156"/>
                    <a:pt x="701656" y="2406681"/>
                  </a:cubicBezTo>
                  <a:cubicBezTo>
                    <a:pt x="701534" y="2412522"/>
                    <a:pt x="702800" y="2418077"/>
                    <a:pt x="705006" y="2423142"/>
                  </a:cubicBezTo>
                  <a:lnTo>
                    <a:pt x="439453" y="2576527"/>
                  </a:lnTo>
                  <a:cubicBezTo>
                    <a:pt x="431120" y="2563741"/>
                    <a:pt x="416742" y="2555082"/>
                    <a:pt x="400402" y="2554796"/>
                  </a:cubicBezTo>
                  <a:cubicBezTo>
                    <a:pt x="383450" y="2554550"/>
                    <a:pt x="368500" y="2563169"/>
                    <a:pt x="359759" y="2576322"/>
                  </a:cubicBezTo>
                  <a:lnTo>
                    <a:pt x="355470" y="2584492"/>
                  </a:lnTo>
                  <a:cubicBezTo>
                    <a:pt x="353305" y="2589843"/>
                    <a:pt x="351916" y="2595562"/>
                    <a:pt x="351793" y="2601648"/>
                  </a:cubicBezTo>
                  <a:cubicBezTo>
                    <a:pt x="351344" y="2627137"/>
                    <a:pt x="371114" y="2648133"/>
                    <a:pt x="396236" y="2649889"/>
                  </a:cubicBezTo>
                  <a:lnTo>
                    <a:pt x="396318" y="2956862"/>
                  </a:lnTo>
                  <a:cubicBezTo>
                    <a:pt x="377119" y="2959150"/>
                    <a:pt x="361924" y="2975121"/>
                    <a:pt x="361515" y="2994973"/>
                  </a:cubicBezTo>
                  <a:cubicBezTo>
                    <a:pt x="361433" y="3000610"/>
                    <a:pt x="362618" y="3006002"/>
                    <a:pt x="364660" y="3010822"/>
                  </a:cubicBezTo>
                  <a:lnTo>
                    <a:pt x="99761" y="3163880"/>
                  </a:lnTo>
                  <a:cubicBezTo>
                    <a:pt x="91265" y="3152238"/>
                    <a:pt x="77744" y="3144518"/>
                    <a:pt x="62263" y="3144191"/>
                  </a:cubicBezTo>
                  <a:cubicBezTo>
                    <a:pt x="35957" y="3143742"/>
                    <a:pt x="14185" y="3164737"/>
                    <a:pt x="13695" y="3190962"/>
                  </a:cubicBezTo>
                  <a:cubicBezTo>
                    <a:pt x="13286" y="3216083"/>
                    <a:pt x="32525" y="3236916"/>
                    <a:pt x="57198" y="3239162"/>
                  </a:cubicBezTo>
                  <a:lnTo>
                    <a:pt x="66388" y="3239040"/>
                  </a:lnTo>
                  <a:cubicBezTo>
                    <a:pt x="89958" y="3236548"/>
                    <a:pt x="108625" y="3216982"/>
                    <a:pt x="109075" y="3192677"/>
                  </a:cubicBezTo>
                  <a:cubicBezTo>
                    <a:pt x="109197" y="3185284"/>
                    <a:pt x="107441" y="3178177"/>
                    <a:pt x="104540" y="3171845"/>
                  </a:cubicBezTo>
                  <a:lnTo>
                    <a:pt x="369358" y="3018788"/>
                  </a:lnTo>
                  <a:cubicBezTo>
                    <a:pt x="376343" y="3028264"/>
                    <a:pt x="387413" y="3034555"/>
                    <a:pt x="400076" y="3034841"/>
                  </a:cubicBezTo>
                  <a:cubicBezTo>
                    <a:pt x="413106" y="3035086"/>
                    <a:pt x="424707" y="3028877"/>
                    <a:pt x="432060" y="3019196"/>
                  </a:cubicBezTo>
                  <a:lnTo>
                    <a:pt x="698266" y="3172703"/>
                  </a:lnTo>
                  <a:cubicBezTo>
                    <a:pt x="696142" y="3177931"/>
                    <a:pt x="694794" y="3183609"/>
                    <a:pt x="694753" y="3189532"/>
                  </a:cubicBezTo>
                  <a:cubicBezTo>
                    <a:pt x="694263" y="3213837"/>
                    <a:pt x="712318" y="3234097"/>
                    <a:pt x="735723" y="3237406"/>
                  </a:cubicBezTo>
                  <a:lnTo>
                    <a:pt x="735846" y="3533227"/>
                  </a:lnTo>
                  <a:cubicBezTo>
                    <a:pt x="709172" y="3535678"/>
                    <a:pt x="687972" y="3557858"/>
                    <a:pt x="687482" y="3585267"/>
                  </a:cubicBezTo>
                  <a:cubicBezTo>
                    <a:pt x="687359" y="3592538"/>
                    <a:pt x="688748" y="3599523"/>
                    <a:pt x="691240" y="3605855"/>
                  </a:cubicBezTo>
                  <a:lnTo>
                    <a:pt x="435082" y="3753888"/>
                  </a:lnTo>
                  <a:cubicBezTo>
                    <a:pt x="428097" y="3744329"/>
                    <a:pt x="416946" y="3737916"/>
                    <a:pt x="404242" y="3737630"/>
                  </a:cubicBezTo>
                  <a:cubicBezTo>
                    <a:pt x="390190" y="3737467"/>
                    <a:pt x="377773" y="3744697"/>
                    <a:pt x="370624" y="3755726"/>
                  </a:cubicBezTo>
                  <a:lnTo>
                    <a:pt x="366621" y="3764100"/>
                  </a:lnTo>
                  <a:cubicBezTo>
                    <a:pt x="365314" y="3767940"/>
                    <a:pt x="364334" y="3771943"/>
                    <a:pt x="364293" y="3776150"/>
                  </a:cubicBezTo>
                  <a:cubicBezTo>
                    <a:pt x="363925" y="3795634"/>
                    <a:pt x="378059" y="3812055"/>
                    <a:pt x="396603" y="3815364"/>
                  </a:cubicBezTo>
                  <a:lnTo>
                    <a:pt x="396726" y="4117435"/>
                  </a:lnTo>
                  <a:cubicBezTo>
                    <a:pt x="371809" y="4121642"/>
                    <a:pt x="352569" y="4142924"/>
                    <a:pt x="352038" y="4169066"/>
                  </a:cubicBezTo>
                  <a:cubicBezTo>
                    <a:pt x="351548" y="4198396"/>
                    <a:pt x="374954" y="4222700"/>
                    <a:pt x="404365" y="4223272"/>
                  </a:cubicBezTo>
                  <a:cubicBezTo>
                    <a:pt x="421602" y="4223599"/>
                    <a:pt x="437043" y="4215592"/>
                    <a:pt x="447051" y="4202971"/>
                  </a:cubicBezTo>
                  <a:lnTo>
                    <a:pt x="690096" y="4343242"/>
                  </a:lnTo>
                  <a:cubicBezTo>
                    <a:pt x="687237" y="4349655"/>
                    <a:pt x="685562" y="4356722"/>
                    <a:pt x="685399" y="4364197"/>
                  </a:cubicBezTo>
                  <a:cubicBezTo>
                    <a:pt x="684868" y="4393036"/>
                    <a:pt x="707497" y="4416932"/>
                    <a:pt x="736091" y="4418321"/>
                  </a:cubicBezTo>
                  <a:lnTo>
                    <a:pt x="736173" y="4717205"/>
                  </a:lnTo>
                  <a:cubicBezTo>
                    <a:pt x="716933" y="4720555"/>
                    <a:pt x="702106" y="4737099"/>
                    <a:pt x="701697" y="4757359"/>
                  </a:cubicBezTo>
                  <a:cubicBezTo>
                    <a:pt x="701615" y="4762792"/>
                    <a:pt x="702596" y="4767939"/>
                    <a:pt x="704434" y="4772759"/>
                  </a:cubicBezTo>
                  <a:lnTo>
                    <a:pt x="453668" y="4917565"/>
                  </a:lnTo>
                  <a:cubicBezTo>
                    <a:pt x="443007" y="4902737"/>
                    <a:pt x="425769" y="4892933"/>
                    <a:pt x="406162" y="4892525"/>
                  </a:cubicBezTo>
                  <a:cubicBezTo>
                    <a:pt x="373075" y="4891912"/>
                    <a:pt x="345666" y="4918381"/>
                    <a:pt x="345053" y="4951469"/>
                  </a:cubicBezTo>
                  <a:cubicBezTo>
                    <a:pt x="344522" y="4982146"/>
                    <a:pt x="367275" y="5007920"/>
                    <a:pt x="396971" y="5012005"/>
                  </a:cubicBezTo>
                  <a:lnTo>
                    <a:pt x="406162" y="5012495"/>
                  </a:lnTo>
                  <a:cubicBezTo>
                    <a:pt x="438228" y="5011964"/>
                    <a:pt x="464452" y="4985985"/>
                    <a:pt x="465065" y="4953633"/>
                  </a:cubicBezTo>
                  <a:cubicBezTo>
                    <a:pt x="465269" y="4943503"/>
                    <a:pt x="462900" y="4933904"/>
                    <a:pt x="458570" y="4925408"/>
                  </a:cubicBezTo>
                  <a:lnTo>
                    <a:pt x="708600" y="4780969"/>
                  </a:lnTo>
                  <a:cubicBezTo>
                    <a:pt x="715871" y="4792039"/>
                    <a:pt x="728289" y="4799432"/>
                    <a:pt x="742504" y="4799678"/>
                  </a:cubicBezTo>
                  <a:cubicBezTo>
                    <a:pt x="756188" y="4799922"/>
                    <a:pt x="768279" y="4793428"/>
                    <a:pt x="776000" y="4783379"/>
                  </a:cubicBezTo>
                  <a:lnTo>
                    <a:pt x="1030891" y="4930391"/>
                  </a:lnTo>
                  <a:cubicBezTo>
                    <a:pt x="1028399" y="4936396"/>
                    <a:pt x="1027010" y="4942890"/>
                    <a:pt x="1026847" y="4949753"/>
                  </a:cubicBezTo>
                  <a:cubicBezTo>
                    <a:pt x="1026357" y="4977938"/>
                    <a:pt x="1047884" y="5001344"/>
                    <a:pt x="1075497" y="5003754"/>
                  </a:cubicBezTo>
                  <a:lnTo>
                    <a:pt x="1075579" y="5291365"/>
                  </a:lnTo>
                  <a:cubicBezTo>
                    <a:pt x="1047598" y="5292468"/>
                    <a:pt x="1024927" y="5315220"/>
                    <a:pt x="1024396" y="5343527"/>
                  </a:cubicBezTo>
                  <a:cubicBezTo>
                    <a:pt x="1024274" y="5352391"/>
                    <a:pt x="1026275" y="5360765"/>
                    <a:pt x="1029992" y="5368240"/>
                  </a:cubicBezTo>
                  <a:lnTo>
                    <a:pt x="771751" y="5517499"/>
                  </a:lnTo>
                  <a:cubicBezTo>
                    <a:pt x="764725" y="5508185"/>
                    <a:pt x="753819" y="5501936"/>
                    <a:pt x="741320" y="5501691"/>
                  </a:cubicBezTo>
                  <a:cubicBezTo>
                    <a:pt x="728452" y="5501486"/>
                    <a:pt x="716933" y="5507573"/>
                    <a:pt x="709581" y="5517090"/>
                  </a:cubicBezTo>
                  <a:lnTo>
                    <a:pt x="704761" y="5524933"/>
                  </a:lnTo>
                  <a:cubicBezTo>
                    <a:pt x="702637" y="5529671"/>
                    <a:pt x="701452" y="5534818"/>
                    <a:pt x="701370" y="5540251"/>
                  </a:cubicBezTo>
                  <a:cubicBezTo>
                    <a:pt x="700962" y="5560675"/>
                    <a:pt x="716443" y="5577627"/>
                    <a:pt x="736377" y="5579751"/>
                  </a:cubicBezTo>
                  <a:lnTo>
                    <a:pt x="736418" y="5881985"/>
                  </a:lnTo>
                  <a:cubicBezTo>
                    <a:pt x="709989" y="5884640"/>
                    <a:pt x="688993" y="5906780"/>
                    <a:pt x="688503" y="5933985"/>
                  </a:cubicBezTo>
                  <a:cubicBezTo>
                    <a:pt x="688381" y="5942563"/>
                    <a:pt x="690260" y="5950651"/>
                    <a:pt x="693732" y="5957881"/>
                  </a:cubicBezTo>
                  <a:lnTo>
                    <a:pt x="448440" y="6100849"/>
                  </a:lnTo>
                  <a:cubicBezTo>
                    <a:pt x="439085" y="6086879"/>
                    <a:pt x="423318" y="6077565"/>
                    <a:pt x="405182" y="6077198"/>
                  </a:cubicBezTo>
                  <a:cubicBezTo>
                    <a:pt x="375853" y="6076708"/>
                    <a:pt x="351548" y="6100113"/>
                    <a:pt x="350976" y="6129483"/>
                  </a:cubicBezTo>
                  <a:cubicBezTo>
                    <a:pt x="350486" y="6157505"/>
                    <a:pt x="371809" y="6180870"/>
                    <a:pt x="399218" y="6183443"/>
                  </a:cubicBezTo>
                  <a:lnTo>
                    <a:pt x="408490" y="6183566"/>
                  </a:lnTo>
                  <a:cubicBezTo>
                    <a:pt x="435450" y="6181401"/>
                    <a:pt x="457018" y="6159057"/>
                    <a:pt x="457549" y="6131403"/>
                  </a:cubicBezTo>
                  <a:cubicBezTo>
                    <a:pt x="457671" y="6123437"/>
                    <a:pt x="455956" y="6115799"/>
                    <a:pt x="452933" y="6108978"/>
                  </a:cubicBezTo>
                  <a:lnTo>
                    <a:pt x="698470" y="5965887"/>
                  </a:lnTo>
                  <a:cubicBezTo>
                    <a:pt x="707988" y="5979163"/>
                    <a:pt x="723306" y="5988027"/>
                    <a:pt x="740829" y="5988272"/>
                  </a:cubicBezTo>
                  <a:cubicBezTo>
                    <a:pt x="759374" y="5988639"/>
                    <a:pt x="775836" y="5979448"/>
                    <a:pt x="785640" y="5965233"/>
                  </a:cubicBezTo>
                  <a:lnTo>
                    <a:pt x="958917" y="6064412"/>
                  </a:lnTo>
                  <a:lnTo>
                    <a:pt x="1040654" y="6111592"/>
                  </a:lnTo>
                  <a:cubicBezTo>
                    <a:pt x="1038570" y="6116698"/>
                    <a:pt x="1037263" y="6122171"/>
                    <a:pt x="1037182" y="6128053"/>
                  </a:cubicBezTo>
                  <a:cubicBezTo>
                    <a:pt x="1036773" y="6151745"/>
                    <a:pt x="1054624" y="6171393"/>
                    <a:pt x="1077825" y="6173926"/>
                  </a:cubicBezTo>
                  <a:lnTo>
                    <a:pt x="1087016" y="6174007"/>
                  </a:lnTo>
                  <a:cubicBezTo>
                    <a:pt x="1109809" y="6171843"/>
                    <a:pt x="1127864" y="6153052"/>
                    <a:pt x="1128313" y="6129646"/>
                  </a:cubicBezTo>
                  <a:cubicBezTo>
                    <a:pt x="1128395" y="6122457"/>
                    <a:pt x="1126679" y="6115595"/>
                    <a:pt x="1123779" y="6109427"/>
                  </a:cubicBezTo>
                  <a:lnTo>
                    <a:pt x="1390435" y="5955389"/>
                  </a:lnTo>
                  <a:cubicBezTo>
                    <a:pt x="1397379" y="5965152"/>
                    <a:pt x="1408612" y="5971647"/>
                    <a:pt x="1421479" y="5971892"/>
                  </a:cubicBezTo>
                  <a:cubicBezTo>
                    <a:pt x="1434346" y="5972096"/>
                    <a:pt x="1445825" y="5966010"/>
                    <a:pt x="1453136" y="5956492"/>
                  </a:cubicBezTo>
                  <a:lnTo>
                    <a:pt x="1457997" y="5948690"/>
                  </a:lnTo>
                  <a:cubicBezTo>
                    <a:pt x="1460081" y="5943993"/>
                    <a:pt x="1461347" y="5938846"/>
                    <a:pt x="1461429" y="5933413"/>
                  </a:cubicBezTo>
                  <a:cubicBezTo>
                    <a:pt x="1461796" y="5912254"/>
                    <a:pt x="1445212" y="5894730"/>
                    <a:pt x="1424216" y="5893586"/>
                  </a:cubicBezTo>
                  <a:lnTo>
                    <a:pt x="1424134" y="5585511"/>
                  </a:lnTo>
                  <a:cubicBezTo>
                    <a:pt x="1446356" y="5582815"/>
                    <a:pt x="1463920" y="5564270"/>
                    <a:pt x="1464329" y="5541313"/>
                  </a:cubicBezTo>
                  <a:cubicBezTo>
                    <a:pt x="1464451" y="5534083"/>
                    <a:pt x="1462736" y="5527425"/>
                    <a:pt x="1459876" y="5521257"/>
                  </a:cubicBezTo>
                  <a:lnTo>
                    <a:pt x="1455220" y="5513373"/>
                  </a:lnTo>
                  <a:cubicBezTo>
                    <a:pt x="1447050" y="5502467"/>
                    <a:pt x="1434265" y="5495155"/>
                    <a:pt x="1419641" y="5494869"/>
                  </a:cubicBezTo>
                  <a:cubicBezTo>
                    <a:pt x="1403956" y="5494624"/>
                    <a:pt x="1389945" y="5502385"/>
                    <a:pt x="1381571" y="5514272"/>
                  </a:cubicBezTo>
                  <a:lnTo>
                    <a:pt x="1126108" y="5366892"/>
                  </a:lnTo>
                  <a:cubicBezTo>
                    <a:pt x="1129171" y="5360398"/>
                    <a:pt x="1130846" y="5353208"/>
                    <a:pt x="1131009" y="5345652"/>
                  </a:cubicBezTo>
                  <a:cubicBezTo>
                    <a:pt x="1131500" y="5318406"/>
                    <a:pt x="1111280" y="5295531"/>
                    <a:pt x="1084933" y="5291936"/>
                  </a:cubicBezTo>
                  <a:lnTo>
                    <a:pt x="1084851" y="5003917"/>
                  </a:lnTo>
                  <a:cubicBezTo>
                    <a:pt x="1111607" y="5001589"/>
                    <a:pt x="1132929" y="4979327"/>
                    <a:pt x="1133419" y="4951836"/>
                  </a:cubicBezTo>
                  <a:cubicBezTo>
                    <a:pt x="1133542" y="4944279"/>
                    <a:pt x="1132112" y="4937131"/>
                    <a:pt x="1129375" y="4930555"/>
                  </a:cubicBezTo>
                  <a:lnTo>
                    <a:pt x="1381775" y="4784727"/>
                  </a:lnTo>
                  <a:cubicBezTo>
                    <a:pt x="1389904" y="4795838"/>
                    <a:pt x="1402812" y="4803272"/>
                    <a:pt x="1417558" y="4803517"/>
                  </a:cubicBezTo>
                  <a:cubicBezTo>
                    <a:pt x="1433203" y="4803803"/>
                    <a:pt x="1447091" y="4796165"/>
                    <a:pt x="1455506" y="4784360"/>
                  </a:cubicBezTo>
                  <a:lnTo>
                    <a:pt x="1710887" y="4931657"/>
                  </a:lnTo>
                  <a:cubicBezTo>
                    <a:pt x="1708600" y="4937417"/>
                    <a:pt x="1707211" y="4943667"/>
                    <a:pt x="1707129" y="4950161"/>
                  </a:cubicBezTo>
                  <a:cubicBezTo>
                    <a:pt x="1706598" y="4977775"/>
                    <a:pt x="1727267" y="5000895"/>
                    <a:pt x="1754104" y="5004081"/>
                  </a:cubicBezTo>
                  <a:lnTo>
                    <a:pt x="1763377" y="5004326"/>
                  </a:lnTo>
                  <a:cubicBezTo>
                    <a:pt x="1790908" y="5002774"/>
                    <a:pt x="1813089" y="4980144"/>
                    <a:pt x="1813661" y="4952163"/>
                  </a:cubicBezTo>
                  <a:cubicBezTo>
                    <a:pt x="1813783" y="4944320"/>
                    <a:pt x="1812149" y="4936845"/>
                    <a:pt x="1809249" y="4930105"/>
                  </a:cubicBezTo>
                  <a:lnTo>
                    <a:pt x="1804306" y="4921200"/>
                  </a:lnTo>
                  <a:cubicBezTo>
                    <a:pt x="1794912" y="4907435"/>
                    <a:pt x="1779226" y="4898285"/>
                    <a:pt x="1761375" y="4897958"/>
                  </a:cubicBezTo>
                  <a:cubicBezTo>
                    <a:pt x="1741809" y="4897590"/>
                    <a:pt x="1724571" y="4907843"/>
                    <a:pt x="1715013" y="4923406"/>
                  </a:cubicBezTo>
                  <a:lnTo>
                    <a:pt x="1460122" y="4776313"/>
                  </a:lnTo>
                  <a:cubicBezTo>
                    <a:pt x="1462532" y="4770961"/>
                    <a:pt x="1463879" y="4765039"/>
                    <a:pt x="1464043" y="4758789"/>
                  </a:cubicBezTo>
                  <a:cubicBezTo>
                    <a:pt x="1464411" y="4735301"/>
                    <a:pt x="1446846" y="4715817"/>
                    <a:pt x="1423971" y="4712917"/>
                  </a:cubicBezTo>
                  <a:lnTo>
                    <a:pt x="1423889" y="4404433"/>
                  </a:lnTo>
                  <a:cubicBezTo>
                    <a:pt x="1443047" y="4402145"/>
                    <a:pt x="1458120" y="4386174"/>
                    <a:pt x="1458488" y="4366362"/>
                  </a:cubicBezTo>
                  <a:cubicBezTo>
                    <a:pt x="1458610" y="4360848"/>
                    <a:pt x="1457507" y="4355619"/>
                    <a:pt x="1455506" y="4350758"/>
                  </a:cubicBezTo>
                  <a:lnTo>
                    <a:pt x="1450890" y="4342752"/>
                  </a:lnTo>
                  <a:cubicBezTo>
                    <a:pt x="1443905" y="4333112"/>
                    <a:pt x="1432753" y="4326617"/>
                    <a:pt x="1419886" y="4326413"/>
                  </a:cubicBezTo>
                  <a:cubicBezTo>
                    <a:pt x="1406733" y="4326168"/>
                    <a:pt x="1395010" y="4332540"/>
                    <a:pt x="1387698" y="4342385"/>
                  </a:cubicBezTo>
                  <a:lnTo>
                    <a:pt x="1120838" y="4188428"/>
                  </a:lnTo>
                  <a:cubicBezTo>
                    <a:pt x="1122799" y="4183731"/>
                    <a:pt x="1123983" y="4178584"/>
                    <a:pt x="1124065" y="4173192"/>
                  </a:cubicBezTo>
                  <a:cubicBezTo>
                    <a:pt x="1124515" y="4150644"/>
                    <a:pt x="1106827" y="4132099"/>
                    <a:pt x="1084483" y="4131037"/>
                  </a:cubicBezTo>
                  <a:lnTo>
                    <a:pt x="1084402" y="3817610"/>
                  </a:lnTo>
                  <a:cubicBezTo>
                    <a:pt x="1103028" y="3814792"/>
                    <a:pt x="1117529" y="3799066"/>
                    <a:pt x="1117815" y="3779663"/>
                  </a:cubicBezTo>
                  <a:cubicBezTo>
                    <a:pt x="1118265" y="3758095"/>
                    <a:pt x="1100945" y="3740081"/>
                    <a:pt x="1079337" y="3739673"/>
                  </a:cubicBezTo>
                  <a:cubicBezTo>
                    <a:pt x="1066306" y="3739427"/>
                    <a:pt x="1054664" y="3745759"/>
                    <a:pt x="1047312" y="3755522"/>
                  </a:cubicBezTo>
                  <a:lnTo>
                    <a:pt x="789806" y="3606876"/>
                  </a:lnTo>
                  <a:cubicBezTo>
                    <a:pt x="792339" y="3600871"/>
                    <a:pt x="793809" y="3594295"/>
                    <a:pt x="793973" y="3587309"/>
                  </a:cubicBezTo>
                  <a:cubicBezTo>
                    <a:pt x="794504" y="3559084"/>
                    <a:pt x="772773" y="3535637"/>
                    <a:pt x="744996" y="3533349"/>
                  </a:cubicBezTo>
                  <a:lnTo>
                    <a:pt x="744955" y="3237937"/>
                  </a:lnTo>
                  <a:cubicBezTo>
                    <a:pt x="769627" y="3236630"/>
                    <a:pt x="789602" y="3216533"/>
                    <a:pt x="790051" y="3191411"/>
                  </a:cubicBezTo>
                  <a:cubicBezTo>
                    <a:pt x="790215" y="3184058"/>
                    <a:pt x="788499" y="3177155"/>
                    <a:pt x="785680" y="3170906"/>
                  </a:cubicBezTo>
                  <a:lnTo>
                    <a:pt x="1046536" y="3020176"/>
                  </a:lnTo>
                  <a:cubicBezTo>
                    <a:pt x="1053562" y="3029531"/>
                    <a:pt x="1064550" y="3035821"/>
                    <a:pt x="1077131" y="3036066"/>
                  </a:cubicBezTo>
                  <a:cubicBezTo>
                    <a:pt x="1090815" y="3036271"/>
                    <a:pt x="1103028" y="3029449"/>
                    <a:pt x="1110259" y="3018910"/>
                  </a:cubicBezTo>
                  <a:lnTo>
                    <a:pt x="1381612" y="3175562"/>
                  </a:lnTo>
                  <a:cubicBezTo>
                    <a:pt x="1380100" y="3179565"/>
                    <a:pt x="1379120" y="3183773"/>
                    <a:pt x="1379038" y="3188266"/>
                  </a:cubicBezTo>
                  <a:cubicBezTo>
                    <a:pt x="1378630" y="3209915"/>
                    <a:pt x="1395949" y="3227888"/>
                    <a:pt x="1417517" y="3228256"/>
                  </a:cubicBezTo>
                  <a:cubicBezTo>
                    <a:pt x="1439126" y="3228665"/>
                    <a:pt x="1457099" y="3211386"/>
                    <a:pt x="1457507" y="3189777"/>
                  </a:cubicBezTo>
                  <a:cubicBezTo>
                    <a:pt x="1457548" y="3184957"/>
                    <a:pt x="1456690" y="3180300"/>
                    <a:pt x="1455138" y="3176052"/>
                  </a:cubicBezTo>
                  <a:lnTo>
                    <a:pt x="1451094" y="3167637"/>
                  </a:lnTo>
                  <a:cubicBezTo>
                    <a:pt x="1444272" y="3157181"/>
                    <a:pt x="1432427" y="3150073"/>
                    <a:pt x="1418988" y="3149828"/>
                  </a:cubicBezTo>
                  <a:cubicBezTo>
                    <a:pt x="1405140" y="3149542"/>
                    <a:pt x="1392927" y="3156568"/>
                    <a:pt x="1385737" y="3167229"/>
                  </a:cubicBezTo>
                  <a:lnTo>
                    <a:pt x="1114384" y="3010659"/>
                  </a:lnTo>
                  <a:cubicBezTo>
                    <a:pt x="1115936" y="3006574"/>
                    <a:pt x="1116958" y="3002162"/>
                    <a:pt x="1117080" y="2997546"/>
                  </a:cubicBezTo>
                  <a:cubicBezTo>
                    <a:pt x="1117407" y="2977858"/>
                    <a:pt x="1103028" y="2961355"/>
                    <a:pt x="1084075" y="2958333"/>
                  </a:cubicBezTo>
                  <a:lnTo>
                    <a:pt x="1083993" y="2655445"/>
                  </a:lnTo>
                  <a:cubicBezTo>
                    <a:pt x="1110177" y="2652545"/>
                    <a:pt x="1130846" y="2630609"/>
                    <a:pt x="1131336" y="2603568"/>
                  </a:cubicBezTo>
                  <a:cubicBezTo>
                    <a:pt x="1131459" y="2595848"/>
                    <a:pt x="1129947" y="2588536"/>
                    <a:pt x="1127088" y="2581837"/>
                  </a:cubicBezTo>
                  <a:lnTo>
                    <a:pt x="1379896" y="2435765"/>
                  </a:lnTo>
                  <a:cubicBezTo>
                    <a:pt x="1388352" y="2447733"/>
                    <a:pt x="1402076" y="2455780"/>
                    <a:pt x="1417762" y="2456025"/>
                  </a:cubicBezTo>
                  <a:cubicBezTo>
                    <a:pt x="1434101" y="2456311"/>
                    <a:pt x="1448684" y="2448305"/>
                    <a:pt x="1457507" y="2435887"/>
                  </a:cubicBezTo>
                  <a:lnTo>
                    <a:pt x="1462123" y="2427922"/>
                  </a:lnTo>
                  <a:cubicBezTo>
                    <a:pt x="1464696" y="2422244"/>
                    <a:pt x="1466249" y="2415872"/>
                    <a:pt x="1466330" y="2409214"/>
                  </a:cubicBezTo>
                  <a:cubicBezTo>
                    <a:pt x="1466821" y="2382948"/>
                    <a:pt x="1445825" y="2361176"/>
                    <a:pt x="1419559" y="2360645"/>
                  </a:cubicBezTo>
                  <a:cubicBezTo>
                    <a:pt x="1393253" y="2360196"/>
                    <a:pt x="1371481" y="2381151"/>
                    <a:pt x="1370991" y="2407498"/>
                  </a:cubicBezTo>
                  <a:cubicBezTo>
                    <a:pt x="1370828" y="2414728"/>
                    <a:pt x="1372503" y="2421631"/>
                    <a:pt x="1375280" y="2427799"/>
                  </a:cubicBezTo>
                  <a:lnTo>
                    <a:pt x="1122840" y="2573668"/>
                  </a:lnTo>
                  <a:cubicBezTo>
                    <a:pt x="1113486" y="2559330"/>
                    <a:pt x="1097473" y="2549649"/>
                    <a:pt x="1079051" y="2549363"/>
                  </a:cubicBezTo>
                  <a:cubicBezTo>
                    <a:pt x="1060506" y="2549036"/>
                    <a:pt x="1043881" y="2558350"/>
                    <a:pt x="1034077" y="2572605"/>
                  </a:cubicBezTo>
                  <a:lnTo>
                    <a:pt x="776367" y="2423960"/>
                  </a:lnTo>
                  <a:cubicBezTo>
                    <a:pt x="778614" y="2419180"/>
                    <a:pt x="779962" y="2413870"/>
                    <a:pt x="780043" y="2408274"/>
                  </a:cubicBezTo>
                  <a:cubicBezTo>
                    <a:pt x="780452" y="2387646"/>
                    <a:pt x="764807" y="2370612"/>
                    <a:pt x="744669" y="2368610"/>
                  </a:cubicBezTo>
                  <a:lnTo>
                    <a:pt x="744547" y="2063068"/>
                  </a:lnTo>
                  <a:cubicBezTo>
                    <a:pt x="768116" y="2060494"/>
                    <a:pt x="786743" y="2040969"/>
                    <a:pt x="787192" y="2016705"/>
                  </a:cubicBezTo>
                  <a:cubicBezTo>
                    <a:pt x="787274" y="2009965"/>
                    <a:pt x="786007" y="2003593"/>
                    <a:pt x="783597" y="1997752"/>
                  </a:cubicBezTo>
                  <a:lnTo>
                    <a:pt x="1040245" y="1849515"/>
                  </a:lnTo>
                  <a:cubicBezTo>
                    <a:pt x="1048782" y="1860012"/>
                    <a:pt x="1061527" y="1866875"/>
                    <a:pt x="1076028" y="1867161"/>
                  </a:cubicBezTo>
                  <a:cubicBezTo>
                    <a:pt x="1102334" y="1867610"/>
                    <a:pt x="1124106" y="1846614"/>
                    <a:pt x="1124596" y="1820349"/>
                  </a:cubicBezTo>
                  <a:cubicBezTo>
                    <a:pt x="1125046" y="1796085"/>
                    <a:pt x="1107113" y="1775866"/>
                    <a:pt x="1083667" y="1772557"/>
                  </a:cubicBezTo>
                  <a:lnTo>
                    <a:pt x="1083585" y="1482659"/>
                  </a:lnTo>
                  <a:cubicBezTo>
                    <a:pt x="1110136" y="1480086"/>
                    <a:pt x="1131214" y="1457946"/>
                    <a:pt x="1131663" y="1430659"/>
                  </a:cubicBezTo>
                  <a:cubicBezTo>
                    <a:pt x="1131826" y="1422612"/>
                    <a:pt x="1130152" y="1415055"/>
                    <a:pt x="1127129" y="1408275"/>
                  </a:cubicBezTo>
                  <a:lnTo>
                    <a:pt x="1387453" y="1257832"/>
                  </a:lnTo>
                  <a:cubicBezTo>
                    <a:pt x="1394479" y="1266491"/>
                    <a:pt x="1405058" y="1272333"/>
                    <a:pt x="1417149" y="1272537"/>
                  </a:cubicBezTo>
                  <a:cubicBezTo>
                    <a:pt x="1429812" y="1272741"/>
                    <a:pt x="1441168" y="1266777"/>
                    <a:pt x="1448398" y="1257546"/>
                  </a:cubicBezTo>
                  <a:lnTo>
                    <a:pt x="1453382" y="1249744"/>
                  </a:lnTo>
                  <a:cubicBezTo>
                    <a:pt x="1455587" y="1244965"/>
                    <a:pt x="1456935" y="1239614"/>
                    <a:pt x="1457058" y="1234058"/>
                  </a:cubicBezTo>
                  <a:cubicBezTo>
                    <a:pt x="1457385" y="1213838"/>
                    <a:pt x="1442353" y="1197132"/>
                    <a:pt x="1422786" y="1194558"/>
                  </a:cubicBezTo>
                  <a:lnTo>
                    <a:pt x="1413514" y="1194476"/>
                  </a:lnTo>
                  <a:cubicBezTo>
                    <a:pt x="1394152" y="1196600"/>
                    <a:pt x="1378916" y="1212695"/>
                    <a:pt x="1378548" y="1232588"/>
                  </a:cubicBezTo>
                  <a:cubicBezTo>
                    <a:pt x="1378426" y="1238837"/>
                    <a:pt x="1379937" y="1244760"/>
                    <a:pt x="1382469" y="1250071"/>
                  </a:cubicBezTo>
                  <a:lnTo>
                    <a:pt x="1122635" y="1400105"/>
                  </a:lnTo>
                  <a:cubicBezTo>
                    <a:pt x="1113240" y="1386053"/>
                    <a:pt x="1097473" y="1376781"/>
                    <a:pt x="1079377" y="1376413"/>
                  </a:cubicBezTo>
                  <a:cubicBezTo>
                    <a:pt x="1061037" y="1376086"/>
                    <a:pt x="1044575" y="1385155"/>
                    <a:pt x="1034731" y="1399166"/>
                  </a:cubicBezTo>
                  <a:lnTo>
                    <a:pt x="779349" y="1251868"/>
                  </a:lnTo>
                  <a:cubicBezTo>
                    <a:pt x="782862" y="1245332"/>
                    <a:pt x="785109" y="1238061"/>
                    <a:pt x="785272" y="1230178"/>
                  </a:cubicBezTo>
                  <a:cubicBezTo>
                    <a:pt x="785680" y="1205832"/>
                    <a:pt x="767748" y="1185653"/>
                    <a:pt x="744179" y="1182304"/>
                  </a:cubicBezTo>
                  <a:lnTo>
                    <a:pt x="744056" y="896327"/>
                  </a:lnTo>
                  <a:cubicBezTo>
                    <a:pt x="770608" y="893835"/>
                    <a:pt x="791767" y="871614"/>
                    <a:pt x="792298" y="844328"/>
                  </a:cubicBezTo>
                  <a:cubicBezTo>
                    <a:pt x="792420" y="836321"/>
                    <a:pt x="790705" y="828683"/>
                    <a:pt x="787641" y="821861"/>
                  </a:cubicBezTo>
                  <a:lnTo>
                    <a:pt x="1047312" y="671786"/>
                  </a:lnTo>
                  <a:cubicBezTo>
                    <a:pt x="1054338" y="681140"/>
                    <a:pt x="1065326" y="687349"/>
                    <a:pt x="1077866" y="687635"/>
                  </a:cubicBezTo>
                  <a:cubicBezTo>
                    <a:pt x="1091264" y="687880"/>
                    <a:pt x="1103355" y="681263"/>
                    <a:pt x="1110585" y="671010"/>
                  </a:cubicBezTo>
                  <a:lnTo>
                    <a:pt x="1114915" y="662881"/>
                  </a:lnTo>
                  <a:cubicBezTo>
                    <a:pt x="1116590" y="658592"/>
                    <a:pt x="1117693" y="653976"/>
                    <a:pt x="1117815" y="649115"/>
                  </a:cubicBezTo>
                  <a:cubicBezTo>
                    <a:pt x="1118142" y="628773"/>
                    <a:pt x="1102906" y="611984"/>
                    <a:pt x="1083217" y="609615"/>
                  </a:cubicBezTo>
                  <a:lnTo>
                    <a:pt x="1083095" y="303541"/>
                  </a:lnTo>
                  <a:cubicBezTo>
                    <a:pt x="1106787" y="301213"/>
                    <a:pt x="1125658" y="281606"/>
                    <a:pt x="1126067" y="257220"/>
                  </a:cubicBezTo>
                  <a:cubicBezTo>
                    <a:pt x="1126557" y="230914"/>
                    <a:pt x="1105520" y="209142"/>
                    <a:pt x="1079296" y="208692"/>
                  </a:cubicBezTo>
                  <a:cubicBezTo>
                    <a:pt x="1062916" y="208366"/>
                    <a:pt x="1048333" y="216331"/>
                    <a:pt x="1039510" y="228790"/>
                  </a:cubicBezTo>
                  <a:lnTo>
                    <a:pt x="791767" y="85822"/>
                  </a:lnTo>
                  <a:cubicBezTo>
                    <a:pt x="795157" y="78510"/>
                    <a:pt x="797159" y="70463"/>
                    <a:pt x="797241" y="61966"/>
                  </a:cubicBezTo>
                  <a:cubicBezTo>
                    <a:pt x="797853" y="30636"/>
                    <a:pt x="774284" y="4493"/>
                    <a:pt x="743770" y="1225"/>
                  </a:cubicBezTo>
                  <a:lnTo>
                    <a:pt x="734702" y="776"/>
                  </a:lnTo>
                  <a:close/>
                  <a:moveTo>
                    <a:pt x="58995" y="110616"/>
                  </a:moveTo>
                  <a:cubicBezTo>
                    <a:pt x="31014" y="110085"/>
                    <a:pt x="8670" y="86925"/>
                    <a:pt x="9201" y="58944"/>
                  </a:cubicBezTo>
                  <a:cubicBezTo>
                    <a:pt x="9651" y="30922"/>
                    <a:pt x="32852" y="8578"/>
                    <a:pt x="60874" y="9068"/>
                  </a:cubicBezTo>
                  <a:cubicBezTo>
                    <a:pt x="88896" y="9559"/>
                    <a:pt x="111240" y="32801"/>
                    <a:pt x="110708" y="60782"/>
                  </a:cubicBezTo>
                  <a:cubicBezTo>
                    <a:pt x="110259" y="88803"/>
                    <a:pt x="87017" y="111107"/>
                    <a:pt x="58995" y="110616"/>
                  </a:cubicBezTo>
                  <a:close/>
                  <a:moveTo>
                    <a:pt x="99802" y="3192677"/>
                  </a:moveTo>
                  <a:cubicBezTo>
                    <a:pt x="99434" y="3213796"/>
                    <a:pt x="81870" y="3230707"/>
                    <a:pt x="60670" y="3230421"/>
                  </a:cubicBezTo>
                  <a:cubicBezTo>
                    <a:pt x="39470" y="3229972"/>
                    <a:pt x="22518" y="3212407"/>
                    <a:pt x="22885" y="3191248"/>
                  </a:cubicBezTo>
                  <a:cubicBezTo>
                    <a:pt x="23253" y="3170007"/>
                    <a:pt x="40818" y="3153096"/>
                    <a:pt x="62018" y="3153463"/>
                  </a:cubicBezTo>
                  <a:cubicBezTo>
                    <a:pt x="83300" y="3153831"/>
                    <a:pt x="100211" y="3171437"/>
                    <a:pt x="99802" y="3192677"/>
                  </a:cubicBezTo>
                  <a:close/>
                  <a:moveTo>
                    <a:pt x="455874" y="4953511"/>
                  </a:moveTo>
                  <a:cubicBezTo>
                    <a:pt x="455384" y="4981533"/>
                    <a:pt x="432141" y="5003877"/>
                    <a:pt x="404160" y="5003386"/>
                  </a:cubicBezTo>
                  <a:cubicBezTo>
                    <a:pt x="376179" y="5002855"/>
                    <a:pt x="353795" y="4979653"/>
                    <a:pt x="354326" y="4951714"/>
                  </a:cubicBezTo>
                  <a:cubicBezTo>
                    <a:pt x="354816" y="4923692"/>
                    <a:pt x="378059" y="4901348"/>
                    <a:pt x="406039" y="4901879"/>
                  </a:cubicBezTo>
                  <a:cubicBezTo>
                    <a:pt x="434020" y="4902369"/>
                    <a:pt x="456364" y="4925571"/>
                    <a:pt x="455874" y="4953511"/>
                  </a:cubicBezTo>
                  <a:close/>
                  <a:moveTo>
                    <a:pt x="448276" y="6131280"/>
                  </a:moveTo>
                  <a:cubicBezTo>
                    <a:pt x="447827" y="6155544"/>
                    <a:pt x="427730" y="6174947"/>
                    <a:pt x="403425" y="6174497"/>
                  </a:cubicBezTo>
                  <a:cubicBezTo>
                    <a:pt x="379161" y="6174048"/>
                    <a:pt x="359759" y="6153951"/>
                    <a:pt x="360249" y="6129646"/>
                  </a:cubicBezTo>
                  <a:cubicBezTo>
                    <a:pt x="360698" y="6105383"/>
                    <a:pt x="380754" y="6086021"/>
                    <a:pt x="405018" y="6086429"/>
                  </a:cubicBezTo>
                  <a:cubicBezTo>
                    <a:pt x="429282" y="6086879"/>
                    <a:pt x="448685" y="6106976"/>
                    <a:pt x="448276" y="6131280"/>
                  </a:cubicBezTo>
                  <a:close/>
                  <a:moveTo>
                    <a:pt x="710561" y="5540455"/>
                  </a:moveTo>
                  <a:cubicBezTo>
                    <a:pt x="710888" y="5523912"/>
                    <a:pt x="724613" y="5510759"/>
                    <a:pt x="741115" y="5510963"/>
                  </a:cubicBezTo>
                  <a:cubicBezTo>
                    <a:pt x="757700" y="5511290"/>
                    <a:pt x="770853" y="5525015"/>
                    <a:pt x="770526" y="5541558"/>
                  </a:cubicBezTo>
                  <a:cubicBezTo>
                    <a:pt x="770240" y="5558061"/>
                    <a:pt x="756556" y="5571214"/>
                    <a:pt x="740012" y="5570969"/>
                  </a:cubicBezTo>
                  <a:cubicBezTo>
                    <a:pt x="723510" y="5570765"/>
                    <a:pt x="710275" y="5557040"/>
                    <a:pt x="710561" y="5540455"/>
                  </a:cubicBezTo>
                  <a:close/>
                  <a:moveTo>
                    <a:pt x="740952" y="5979040"/>
                  </a:moveTo>
                  <a:cubicBezTo>
                    <a:pt x="716688" y="5978632"/>
                    <a:pt x="697285" y="5958534"/>
                    <a:pt x="697735" y="5934230"/>
                  </a:cubicBezTo>
                  <a:cubicBezTo>
                    <a:pt x="698184" y="5910007"/>
                    <a:pt x="718281" y="5890604"/>
                    <a:pt x="742586" y="5891013"/>
                  </a:cubicBezTo>
                  <a:cubicBezTo>
                    <a:pt x="766850" y="5891503"/>
                    <a:pt x="786212" y="5911600"/>
                    <a:pt x="785721" y="5935864"/>
                  </a:cubicBezTo>
                  <a:cubicBezTo>
                    <a:pt x="785313" y="5960127"/>
                    <a:pt x="765216" y="5979530"/>
                    <a:pt x="740952" y="5979040"/>
                  </a:cubicBezTo>
                  <a:close/>
                  <a:moveTo>
                    <a:pt x="1119041" y="6129402"/>
                  </a:moveTo>
                  <a:cubicBezTo>
                    <a:pt x="1118673" y="6149499"/>
                    <a:pt x="1102089" y="6165511"/>
                    <a:pt x="1082073" y="6165103"/>
                  </a:cubicBezTo>
                  <a:cubicBezTo>
                    <a:pt x="1062017" y="6164776"/>
                    <a:pt x="1046045" y="6148151"/>
                    <a:pt x="1046372" y="6128135"/>
                  </a:cubicBezTo>
                  <a:cubicBezTo>
                    <a:pt x="1046781" y="6108079"/>
                    <a:pt x="1063365" y="6092067"/>
                    <a:pt x="1083421" y="6092516"/>
                  </a:cubicBezTo>
                  <a:cubicBezTo>
                    <a:pt x="1103396" y="6092842"/>
                    <a:pt x="1119368" y="6109386"/>
                    <a:pt x="1119041" y="6129402"/>
                  </a:cubicBezTo>
                  <a:close/>
                  <a:moveTo>
                    <a:pt x="1452156" y="5933209"/>
                  </a:moveTo>
                  <a:cubicBezTo>
                    <a:pt x="1451911" y="5949671"/>
                    <a:pt x="1438186" y="5962905"/>
                    <a:pt x="1421643" y="5962578"/>
                  </a:cubicBezTo>
                  <a:cubicBezTo>
                    <a:pt x="1405058" y="5962252"/>
                    <a:pt x="1391946" y="5948568"/>
                    <a:pt x="1392232" y="5932024"/>
                  </a:cubicBezTo>
                  <a:cubicBezTo>
                    <a:pt x="1392518" y="5915522"/>
                    <a:pt x="1406202" y="5902287"/>
                    <a:pt x="1422786" y="5902614"/>
                  </a:cubicBezTo>
                  <a:cubicBezTo>
                    <a:pt x="1439248" y="5902899"/>
                    <a:pt x="1452483" y="5916624"/>
                    <a:pt x="1452156" y="5933209"/>
                  </a:cubicBezTo>
                  <a:close/>
                  <a:moveTo>
                    <a:pt x="1419396" y="5503978"/>
                  </a:moveTo>
                  <a:cubicBezTo>
                    <a:pt x="1439452" y="5504387"/>
                    <a:pt x="1455424" y="5520971"/>
                    <a:pt x="1455016" y="5540986"/>
                  </a:cubicBezTo>
                  <a:cubicBezTo>
                    <a:pt x="1454648" y="5561002"/>
                    <a:pt x="1438145" y="5577015"/>
                    <a:pt x="1418048" y="5576688"/>
                  </a:cubicBezTo>
                  <a:cubicBezTo>
                    <a:pt x="1398033" y="5576361"/>
                    <a:pt x="1381979" y="5559776"/>
                    <a:pt x="1382347" y="5539680"/>
                  </a:cubicBezTo>
                  <a:cubicBezTo>
                    <a:pt x="1382755" y="5519664"/>
                    <a:pt x="1399340" y="5503651"/>
                    <a:pt x="1419396" y="5503978"/>
                  </a:cubicBezTo>
                  <a:close/>
                  <a:moveTo>
                    <a:pt x="1376955" y="5522237"/>
                  </a:moveTo>
                  <a:cubicBezTo>
                    <a:pt x="1374627" y="5527547"/>
                    <a:pt x="1373320" y="5533389"/>
                    <a:pt x="1373156" y="5539557"/>
                  </a:cubicBezTo>
                  <a:cubicBezTo>
                    <a:pt x="1372748" y="5563371"/>
                    <a:pt x="1390803" y="5583101"/>
                    <a:pt x="1414127" y="5585470"/>
                  </a:cubicBezTo>
                  <a:lnTo>
                    <a:pt x="1414249" y="5894240"/>
                  </a:lnTo>
                  <a:cubicBezTo>
                    <a:pt x="1396685" y="5897875"/>
                    <a:pt x="1383286" y="5913234"/>
                    <a:pt x="1382960" y="5931861"/>
                  </a:cubicBezTo>
                  <a:cubicBezTo>
                    <a:pt x="1382837" y="5937334"/>
                    <a:pt x="1383858" y="5942522"/>
                    <a:pt x="1385860" y="5947301"/>
                  </a:cubicBezTo>
                  <a:lnTo>
                    <a:pt x="1119041" y="6101502"/>
                  </a:lnTo>
                  <a:cubicBezTo>
                    <a:pt x="1110871" y="6090759"/>
                    <a:pt x="1098168" y="6083489"/>
                    <a:pt x="1083585" y="6083243"/>
                  </a:cubicBezTo>
                  <a:cubicBezTo>
                    <a:pt x="1067777" y="6082958"/>
                    <a:pt x="1053725" y="6090759"/>
                    <a:pt x="1045310" y="6102850"/>
                  </a:cubicBezTo>
                  <a:lnTo>
                    <a:pt x="790541" y="5956492"/>
                  </a:lnTo>
                  <a:cubicBezTo>
                    <a:pt x="793360" y="5950242"/>
                    <a:pt x="794912" y="5943298"/>
                    <a:pt x="795035" y="5936027"/>
                  </a:cubicBezTo>
                  <a:cubicBezTo>
                    <a:pt x="795566" y="5907720"/>
                    <a:pt x="773712" y="5884068"/>
                    <a:pt x="745731" y="5882067"/>
                  </a:cubicBezTo>
                  <a:lnTo>
                    <a:pt x="745650" y="5579833"/>
                  </a:lnTo>
                  <a:cubicBezTo>
                    <a:pt x="764603" y="5577423"/>
                    <a:pt x="779472" y="5561533"/>
                    <a:pt x="779839" y="5541763"/>
                  </a:cubicBezTo>
                  <a:cubicBezTo>
                    <a:pt x="779962" y="5536289"/>
                    <a:pt x="778941" y="5531061"/>
                    <a:pt x="776857" y="5526281"/>
                  </a:cubicBezTo>
                  <a:lnTo>
                    <a:pt x="1035466" y="5376900"/>
                  </a:lnTo>
                  <a:cubicBezTo>
                    <a:pt x="1044983" y="5389359"/>
                    <a:pt x="1059893" y="5397528"/>
                    <a:pt x="1076763" y="5397896"/>
                  </a:cubicBezTo>
                  <a:cubicBezTo>
                    <a:pt x="1095226" y="5398223"/>
                    <a:pt x="1111729" y="5389032"/>
                    <a:pt x="1121573" y="5374898"/>
                  </a:cubicBezTo>
                  <a:lnTo>
                    <a:pt x="1376955" y="5522237"/>
                  </a:lnTo>
                  <a:close/>
                  <a:moveTo>
                    <a:pt x="1121655" y="5345365"/>
                  </a:moveTo>
                  <a:cubicBezTo>
                    <a:pt x="1121247" y="5369629"/>
                    <a:pt x="1101109" y="5388991"/>
                    <a:pt x="1076845" y="5388583"/>
                  </a:cubicBezTo>
                  <a:cubicBezTo>
                    <a:pt x="1052622" y="5388174"/>
                    <a:pt x="1033178" y="5368077"/>
                    <a:pt x="1033628" y="5343772"/>
                  </a:cubicBezTo>
                  <a:cubicBezTo>
                    <a:pt x="1034036" y="5319509"/>
                    <a:pt x="1054215" y="5300147"/>
                    <a:pt x="1078479" y="5300555"/>
                  </a:cubicBezTo>
                  <a:cubicBezTo>
                    <a:pt x="1102702" y="5301005"/>
                    <a:pt x="1122145" y="5321102"/>
                    <a:pt x="1121655" y="5345365"/>
                  </a:cubicBezTo>
                  <a:close/>
                  <a:moveTo>
                    <a:pt x="1761130" y="4907026"/>
                  </a:moveTo>
                  <a:cubicBezTo>
                    <a:pt x="1785394" y="4907475"/>
                    <a:pt x="1804797" y="4927613"/>
                    <a:pt x="1804347" y="4951877"/>
                  </a:cubicBezTo>
                  <a:cubicBezTo>
                    <a:pt x="1803898" y="4976141"/>
                    <a:pt x="1783801" y="4995502"/>
                    <a:pt x="1759496" y="4995053"/>
                  </a:cubicBezTo>
                  <a:cubicBezTo>
                    <a:pt x="1735233" y="4994645"/>
                    <a:pt x="1715830" y="4974588"/>
                    <a:pt x="1716279" y="4950243"/>
                  </a:cubicBezTo>
                  <a:cubicBezTo>
                    <a:pt x="1716688" y="4925980"/>
                    <a:pt x="1736867" y="4906577"/>
                    <a:pt x="1761130" y="4907026"/>
                  </a:cubicBezTo>
                  <a:close/>
                  <a:moveTo>
                    <a:pt x="373524" y="3776436"/>
                  </a:moveTo>
                  <a:cubicBezTo>
                    <a:pt x="373810" y="3759892"/>
                    <a:pt x="387535" y="3746617"/>
                    <a:pt x="404038" y="3746944"/>
                  </a:cubicBezTo>
                  <a:cubicBezTo>
                    <a:pt x="420581" y="3747270"/>
                    <a:pt x="433775" y="3760954"/>
                    <a:pt x="433489" y="3777498"/>
                  </a:cubicBezTo>
                  <a:cubicBezTo>
                    <a:pt x="433203" y="3794041"/>
                    <a:pt x="419437" y="3807235"/>
                    <a:pt x="402935" y="3806990"/>
                  </a:cubicBezTo>
                  <a:cubicBezTo>
                    <a:pt x="386432" y="3806663"/>
                    <a:pt x="373198" y="3792898"/>
                    <a:pt x="373524" y="3776436"/>
                  </a:cubicBezTo>
                  <a:close/>
                  <a:moveTo>
                    <a:pt x="404528" y="4214122"/>
                  </a:moveTo>
                  <a:cubicBezTo>
                    <a:pt x="380264" y="4213714"/>
                    <a:pt x="360862" y="4193575"/>
                    <a:pt x="361270" y="4169352"/>
                  </a:cubicBezTo>
                  <a:cubicBezTo>
                    <a:pt x="361719" y="4145007"/>
                    <a:pt x="381817" y="4125645"/>
                    <a:pt x="406080" y="4126135"/>
                  </a:cubicBezTo>
                  <a:cubicBezTo>
                    <a:pt x="430385" y="4126544"/>
                    <a:pt x="449747" y="4146600"/>
                    <a:pt x="449297" y="4170904"/>
                  </a:cubicBezTo>
                  <a:cubicBezTo>
                    <a:pt x="448889" y="4195250"/>
                    <a:pt x="428751" y="4214612"/>
                    <a:pt x="404528" y="4214122"/>
                  </a:cubicBezTo>
                  <a:close/>
                  <a:moveTo>
                    <a:pt x="694671" y="4364524"/>
                  </a:moveTo>
                  <a:cubicBezTo>
                    <a:pt x="695080" y="4340220"/>
                    <a:pt x="715218" y="4320817"/>
                    <a:pt x="739441" y="4321307"/>
                  </a:cubicBezTo>
                  <a:cubicBezTo>
                    <a:pt x="763745" y="4321715"/>
                    <a:pt x="783107" y="4341813"/>
                    <a:pt x="782617" y="4366117"/>
                  </a:cubicBezTo>
                  <a:cubicBezTo>
                    <a:pt x="782208" y="4390421"/>
                    <a:pt x="762111" y="4409743"/>
                    <a:pt x="737848" y="4409334"/>
                  </a:cubicBezTo>
                  <a:cubicBezTo>
                    <a:pt x="713625" y="4408926"/>
                    <a:pt x="694181" y="4388747"/>
                    <a:pt x="694671" y="4364524"/>
                  </a:cubicBezTo>
                  <a:close/>
                  <a:moveTo>
                    <a:pt x="742668" y="4790528"/>
                  </a:moveTo>
                  <a:cubicBezTo>
                    <a:pt x="724858" y="4790201"/>
                    <a:pt x="710602" y="4775454"/>
                    <a:pt x="710929" y="4757645"/>
                  </a:cubicBezTo>
                  <a:cubicBezTo>
                    <a:pt x="711255" y="4739835"/>
                    <a:pt x="726002" y="4725620"/>
                    <a:pt x="743811" y="4725947"/>
                  </a:cubicBezTo>
                  <a:cubicBezTo>
                    <a:pt x="761580" y="4726233"/>
                    <a:pt x="775795" y="4741061"/>
                    <a:pt x="775509" y="4758830"/>
                  </a:cubicBezTo>
                  <a:cubicBezTo>
                    <a:pt x="775183" y="4776598"/>
                    <a:pt x="760436" y="4790813"/>
                    <a:pt x="742668" y="4790528"/>
                  </a:cubicBezTo>
                  <a:close/>
                  <a:moveTo>
                    <a:pt x="1124147" y="4951632"/>
                  </a:moveTo>
                  <a:cubicBezTo>
                    <a:pt x="1123738" y="4975855"/>
                    <a:pt x="1103600" y="4995258"/>
                    <a:pt x="1079337" y="4994849"/>
                  </a:cubicBezTo>
                  <a:cubicBezTo>
                    <a:pt x="1055073" y="4994400"/>
                    <a:pt x="1035629" y="4974262"/>
                    <a:pt x="1036079" y="4950039"/>
                  </a:cubicBezTo>
                  <a:cubicBezTo>
                    <a:pt x="1036569" y="4925693"/>
                    <a:pt x="1056625" y="4906332"/>
                    <a:pt x="1080889" y="4906740"/>
                  </a:cubicBezTo>
                  <a:cubicBezTo>
                    <a:pt x="1105193" y="4907230"/>
                    <a:pt x="1124555" y="4927409"/>
                    <a:pt x="1124147" y="4951632"/>
                  </a:cubicBezTo>
                  <a:close/>
                  <a:moveTo>
                    <a:pt x="1454730" y="4758544"/>
                  </a:moveTo>
                  <a:cubicBezTo>
                    <a:pt x="1454321" y="4778600"/>
                    <a:pt x="1437778" y="4794612"/>
                    <a:pt x="1417721" y="4794204"/>
                  </a:cubicBezTo>
                  <a:cubicBezTo>
                    <a:pt x="1397665" y="4793877"/>
                    <a:pt x="1381734" y="4777293"/>
                    <a:pt x="1382061" y="4757236"/>
                  </a:cubicBezTo>
                  <a:cubicBezTo>
                    <a:pt x="1382429" y="4737180"/>
                    <a:pt x="1399013" y="4721168"/>
                    <a:pt x="1419069" y="4721576"/>
                  </a:cubicBezTo>
                  <a:cubicBezTo>
                    <a:pt x="1439085" y="4721903"/>
                    <a:pt x="1455056" y="4738569"/>
                    <a:pt x="1454730" y="4758544"/>
                  </a:cubicBezTo>
                  <a:close/>
                  <a:moveTo>
                    <a:pt x="1419723" y="4335563"/>
                  </a:moveTo>
                  <a:cubicBezTo>
                    <a:pt x="1436266" y="4335890"/>
                    <a:pt x="1449460" y="4349533"/>
                    <a:pt x="1449174" y="4366117"/>
                  </a:cubicBezTo>
                  <a:cubicBezTo>
                    <a:pt x="1448888" y="4382620"/>
                    <a:pt x="1435163" y="4395895"/>
                    <a:pt x="1418620" y="4395568"/>
                  </a:cubicBezTo>
                  <a:cubicBezTo>
                    <a:pt x="1402076" y="4395242"/>
                    <a:pt x="1388842" y="4381517"/>
                    <a:pt x="1389168" y="4365014"/>
                  </a:cubicBezTo>
                  <a:cubicBezTo>
                    <a:pt x="1389414" y="4348471"/>
                    <a:pt x="1403220" y="4335277"/>
                    <a:pt x="1419723" y="4335563"/>
                  </a:cubicBezTo>
                  <a:close/>
                  <a:moveTo>
                    <a:pt x="1383123" y="4350268"/>
                  </a:moveTo>
                  <a:cubicBezTo>
                    <a:pt x="1381203" y="4354761"/>
                    <a:pt x="1380059" y="4359704"/>
                    <a:pt x="1379978" y="4364851"/>
                  </a:cubicBezTo>
                  <a:cubicBezTo>
                    <a:pt x="1379610" y="4385152"/>
                    <a:pt x="1394846" y="4401982"/>
                    <a:pt x="1414658" y="4404310"/>
                  </a:cubicBezTo>
                  <a:lnTo>
                    <a:pt x="1414739" y="4700662"/>
                  </a:lnTo>
                  <a:lnTo>
                    <a:pt x="1414739" y="4712630"/>
                  </a:lnTo>
                  <a:cubicBezTo>
                    <a:pt x="1391701" y="4714551"/>
                    <a:pt x="1373320" y="4733422"/>
                    <a:pt x="1372870" y="4757032"/>
                  </a:cubicBezTo>
                  <a:cubicBezTo>
                    <a:pt x="1372748" y="4764017"/>
                    <a:pt x="1374341" y="4770676"/>
                    <a:pt x="1377037" y="4776680"/>
                  </a:cubicBezTo>
                  <a:lnTo>
                    <a:pt x="1125046" y="4922303"/>
                  </a:lnTo>
                  <a:cubicBezTo>
                    <a:pt x="1115773" y="4907761"/>
                    <a:pt x="1099638" y="4897876"/>
                    <a:pt x="1081134" y="4897549"/>
                  </a:cubicBezTo>
                  <a:cubicBezTo>
                    <a:pt x="1062099" y="4897263"/>
                    <a:pt x="1045229" y="4906944"/>
                    <a:pt x="1035548" y="4921813"/>
                  </a:cubicBezTo>
                  <a:lnTo>
                    <a:pt x="781228" y="4775046"/>
                  </a:lnTo>
                  <a:cubicBezTo>
                    <a:pt x="783393" y="4770063"/>
                    <a:pt x="784659" y="4764711"/>
                    <a:pt x="784741" y="4758911"/>
                  </a:cubicBezTo>
                  <a:cubicBezTo>
                    <a:pt x="785149" y="4736527"/>
                    <a:pt x="767667" y="4717982"/>
                    <a:pt x="745404" y="4716879"/>
                  </a:cubicBezTo>
                  <a:lnTo>
                    <a:pt x="745323" y="4418035"/>
                  </a:lnTo>
                  <a:cubicBezTo>
                    <a:pt x="771139" y="4414808"/>
                    <a:pt x="791399" y="4393077"/>
                    <a:pt x="791889" y="4366281"/>
                  </a:cubicBezTo>
                  <a:cubicBezTo>
                    <a:pt x="792012" y="4358805"/>
                    <a:pt x="790582" y="4351698"/>
                    <a:pt x="787968" y="4345203"/>
                  </a:cubicBezTo>
                  <a:lnTo>
                    <a:pt x="1047843" y="4195087"/>
                  </a:lnTo>
                  <a:cubicBezTo>
                    <a:pt x="1055114" y="4206156"/>
                    <a:pt x="1067572" y="4213632"/>
                    <a:pt x="1081828" y="4213918"/>
                  </a:cubicBezTo>
                  <a:cubicBezTo>
                    <a:pt x="1096003" y="4214122"/>
                    <a:pt x="1108665" y="4207259"/>
                    <a:pt x="1116345" y="4196394"/>
                  </a:cubicBezTo>
                  <a:lnTo>
                    <a:pt x="1383123" y="4350268"/>
                  </a:lnTo>
                  <a:close/>
                  <a:moveTo>
                    <a:pt x="1114874" y="4172947"/>
                  </a:moveTo>
                  <a:cubicBezTo>
                    <a:pt x="1114548" y="4190757"/>
                    <a:pt x="1099801" y="4205013"/>
                    <a:pt x="1081951" y="4204645"/>
                  </a:cubicBezTo>
                  <a:cubicBezTo>
                    <a:pt x="1064223" y="4204318"/>
                    <a:pt x="1050008" y="4189572"/>
                    <a:pt x="1050294" y="4171763"/>
                  </a:cubicBezTo>
                  <a:cubicBezTo>
                    <a:pt x="1050580" y="4153953"/>
                    <a:pt x="1065367" y="4139737"/>
                    <a:pt x="1083217" y="4140065"/>
                  </a:cubicBezTo>
                  <a:cubicBezTo>
                    <a:pt x="1100945" y="4140391"/>
                    <a:pt x="1115160" y="4155096"/>
                    <a:pt x="1114874" y="4172947"/>
                  </a:cubicBezTo>
                  <a:close/>
                  <a:moveTo>
                    <a:pt x="1079173" y="3748863"/>
                  </a:moveTo>
                  <a:cubicBezTo>
                    <a:pt x="1095717" y="3749190"/>
                    <a:pt x="1108951" y="3762834"/>
                    <a:pt x="1108665" y="3779418"/>
                  </a:cubicBezTo>
                  <a:cubicBezTo>
                    <a:pt x="1108380" y="3796002"/>
                    <a:pt x="1094614" y="3809155"/>
                    <a:pt x="1078111" y="3808910"/>
                  </a:cubicBezTo>
                  <a:cubicBezTo>
                    <a:pt x="1061568" y="3808583"/>
                    <a:pt x="1048415" y="3794940"/>
                    <a:pt x="1048701" y="3778356"/>
                  </a:cubicBezTo>
                  <a:cubicBezTo>
                    <a:pt x="1048946" y="3761772"/>
                    <a:pt x="1062671" y="3748618"/>
                    <a:pt x="1079173" y="3748863"/>
                  </a:cubicBezTo>
                  <a:close/>
                  <a:moveTo>
                    <a:pt x="1042614" y="3763365"/>
                  </a:moveTo>
                  <a:cubicBezTo>
                    <a:pt x="1040694" y="3767940"/>
                    <a:pt x="1039510" y="3772923"/>
                    <a:pt x="1039428" y="3778192"/>
                  </a:cubicBezTo>
                  <a:cubicBezTo>
                    <a:pt x="1039020" y="3798820"/>
                    <a:pt x="1054869" y="3816017"/>
                    <a:pt x="1075170" y="3817815"/>
                  </a:cubicBezTo>
                  <a:lnTo>
                    <a:pt x="1075293" y="4131487"/>
                  </a:lnTo>
                  <a:cubicBezTo>
                    <a:pt x="1056135" y="4134877"/>
                    <a:pt x="1041389" y="4151461"/>
                    <a:pt x="1041021" y="4171599"/>
                  </a:cubicBezTo>
                  <a:cubicBezTo>
                    <a:pt x="1040939" y="4176623"/>
                    <a:pt x="1041920" y="4181362"/>
                    <a:pt x="1043431" y="4185814"/>
                  </a:cubicBezTo>
                  <a:lnTo>
                    <a:pt x="783230" y="4336176"/>
                  </a:lnTo>
                  <a:cubicBezTo>
                    <a:pt x="773916" y="4321920"/>
                    <a:pt x="757986" y="4312443"/>
                    <a:pt x="739645" y="4312075"/>
                  </a:cubicBezTo>
                  <a:cubicBezTo>
                    <a:pt x="721018" y="4311749"/>
                    <a:pt x="704556" y="4321062"/>
                    <a:pt x="694753" y="4335359"/>
                  </a:cubicBezTo>
                  <a:lnTo>
                    <a:pt x="452157" y="4195413"/>
                  </a:lnTo>
                  <a:cubicBezTo>
                    <a:pt x="456119" y="4188184"/>
                    <a:pt x="458447" y="4179932"/>
                    <a:pt x="458611" y="4171109"/>
                  </a:cubicBezTo>
                  <a:cubicBezTo>
                    <a:pt x="459142" y="4141739"/>
                    <a:pt x="435695" y="4117394"/>
                    <a:pt x="406284" y="4116904"/>
                  </a:cubicBezTo>
                  <a:lnTo>
                    <a:pt x="405958" y="4116904"/>
                  </a:lnTo>
                  <a:lnTo>
                    <a:pt x="405876" y="3815895"/>
                  </a:lnTo>
                  <a:cubicBezTo>
                    <a:pt x="426096" y="3814710"/>
                    <a:pt x="442394" y="3798248"/>
                    <a:pt x="442762" y="3777661"/>
                  </a:cubicBezTo>
                  <a:cubicBezTo>
                    <a:pt x="442843" y="3772351"/>
                    <a:pt x="441904" y="3767163"/>
                    <a:pt x="440025" y="3762588"/>
                  </a:cubicBezTo>
                  <a:lnTo>
                    <a:pt x="695856" y="3614801"/>
                  </a:lnTo>
                  <a:cubicBezTo>
                    <a:pt x="705128" y="3629342"/>
                    <a:pt x="721263" y="3639187"/>
                    <a:pt x="739849" y="3639513"/>
                  </a:cubicBezTo>
                  <a:cubicBezTo>
                    <a:pt x="758966" y="3639840"/>
                    <a:pt x="775877" y="3630037"/>
                    <a:pt x="785558" y="3614964"/>
                  </a:cubicBezTo>
                  <a:lnTo>
                    <a:pt x="1042614" y="3763365"/>
                  </a:lnTo>
                  <a:close/>
                  <a:moveTo>
                    <a:pt x="784741" y="3587106"/>
                  </a:moveTo>
                  <a:cubicBezTo>
                    <a:pt x="784292" y="3611410"/>
                    <a:pt x="764194" y="3630813"/>
                    <a:pt x="739972" y="3630282"/>
                  </a:cubicBezTo>
                  <a:cubicBezTo>
                    <a:pt x="715667" y="3629873"/>
                    <a:pt x="696264" y="3609817"/>
                    <a:pt x="696714" y="3585512"/>
                  </a:cubicBezTo>
                  <a:cubicBezTo>
                    <a:pt x="697163" y="3561289"/>
                    <a:pt x="717260" y="3541887"/>
                    <a:pt x="741565" y="3542295"/>
                  </a:cubicBezTo>
                  <a:cubicBezTo>
                    <a:pt x="765788" y="3542704"/>
                    <a:pt x="785190" y="3562842"/>
                    <a:pt x="784741" y="3587106"/>
                  </a:cubicBezTo>
                  <a:close/>
                  <a:moveTo>
                    <a:pt x="1418865" y="3158937"/>
                  </a:moveTo>
                  <a:cubicBezTo>
                    <a:pt x="1435408" y="3159182"/>
                    <a:pt x="1448602" y="3172948"/>
                    <a:pt x="1448276" y="3189491"/>
                  </a:cubicBezTo>
                  <a:cubicBezTo>
                    <a:pt x="1447990" y="3205994"/>
                    <a:pt x="1434306" y="3219229"/>
                    <a:pt x="1417721" y="3218902"/>
                  </a:cubicBezTo>
                  <a:cubicBezTo>
                    <a:pt x="1401178" y="3218657"/>
                    <a:pt x="1387943" y="3204932"/>
                    <a:pt x="1388311" y="3188429"/>
                  </a:cubicBezTo>
                  <a:cubicBezTo>
                    <a:pt x="1388597" y="3171845"/>
                    <a:pt x="1402281" y="3158610"/>
                    <a:pt x="1418865" y="3158937"/>
                  </a:cubicBezTo>
                  <a:close/>
                  <a:moveTo>
                    <a:pt x="1380223" y="2407498"/>
                  </a:moveTo>
                  <a:cubicBezTo>
                    <a:pt x="1380591" y="2386257"/>
                    <a:pt x="1398155" y="2369346"/>
                    <a:pt x="1419355" y="2369713"/>
                  </a:cubicBezTo>
                  <a:cubicBezTo>
                    <a:pt x="1440555" y="2370122"/>
                    <a:pt x="1457507" y="2387646"/>
                    <a:pt x="1457140" y="2408886"/>
                  </a:cubicBezTo>
                  <a:cubicBezTo>
                    <a:pt x="1456772" y="2430087"/>
                    <a:pt x="1439207" y="2446998"/>
                    <a:pt x="1417925" y="2446671"/>
                  </a:cubicBezTo>
                  <a:cubicBezTo>
                    <a:pt x="1396766" y="2446262"/>
                    <a:pt x="1379814" y="2428698"/>
                    <a:pt x="1380223" y="2407498"/>
                  </a:cubicBezTo>
                  <a:close/>
                  <a:moveTo>
                    <a:pt x="361066" y="2601771"/>
                  </a:moveTo>
                  <a:cubicBezTo>
                    <a:pt x="361433" y="2580652"/>
                    <a:pt x="378998" y="2563659"/>
                    <a:pt x="400198" y="2564068"/>
                  </a:cubicBezTo>
                  <a:cubicBezTo>
                    <a:pt x="421398" y="2564477"/>
                    <a:pt x="438391" y="2582000"/>
                    <a:pt x="437983" y="2603241"/>
                  </a:cubicBezTo>
                  <a:cubicBezTo>
                    <a:pt x="437574" y="2624441"/>
                    <a:pt x="420050" y="2641352"/>
                    <a:pt x="398809" y="2640985"/>
                  </a:cubicBezTo>
                  <a:cubicBezTo>
                    <a:pt x="377609" y="2640577"/>
                    <a:pt x="360657" y="2622971"/>
                    <a:pt x="361066" y="2601771"/>
                  </a:cubicBezTo>
                  <a:close/>
                  <a:moveTo>
                    <a:pt x="400239" y="3025691"/>
                  </a:moveTo>
                  <a:cubicBezTo>
                    <a:pt x="383777" y="3025405"/>
                    <a:pt x="370542" y="3011721"/>
                    <a:pt x="370828" y="2995177"/>
                  </a:cubicBezTo>
                  <a:cubicBezTo>
                    <a:pt x="371114" y="2978675"/>
                    <a:pt x="384839" y="2965440"/>
                    <a:pt x="401342" y="2965726"/>
                  </a:cubicBezTo>
                  <a:cubicBezTo>
                    <a:pt x="417885" y="2966012"/>
                    <a:pt x="431120" y="2979737"/>
                    <a:pt x="430834" y="2996280"/>
                  </a:cubicBezTo>
                  <a:cubicBezTo>
                    <a:pt x="430507" y="3012783"/>
                    <a:pt x="416742" y="3025977"/>
                    <a:pt x="400239" y="3025691"/>
                  </a:cubicBezTo>
                  <a:close/>
                  <a:moveTo>
                    <a:pt x="780860" y="3191166"/>
                  </a:moveTo>
                  <a:cubicBezTo>
                    <a:pt x="780452" y="3212285"/>
                    <a:pt x="762928" y="3229277"/>
                    <a:pt x="741687" y="3228869"/>
                  </a:cubicBezTo>
                  <a:cubicBezTo>
                    <a:pt x="720446" y="3228542"/>
                    <a:pt x="703494" y="3210977"/>
                    <a:pt x="703903" y="3189736"/>
                  </a:cubicBezTo>
                  <a:cubicBezTo>
                    <a:pt x="704230" y="3168496"/>
                    <a:pt x="721794" y="3151585"/>
                    <a:pt x="742994" y="3151993"/>
                  </a:cubicBezTo>
                  <a:cubicBezTo>
                    <a:pt x="764317" y="3152360"/>
                    <a:pt x="781187" y="3169925"/>
                    <a:pt x="780860" y="3191166"/>
                  </a:cubicBezTo>
                  <a:close/>
                  <a:moveTo>
                    <a:pt x="1107889" y="2997302"/>
                  </a:moveTo>
                  <a:cubicBezTo>
                    <a:pt x="1107603" y="3013845"/>
                    <a:pt x="1093919" y="3027039"/>
                    <a:pt x="1077376" y="3026712"/>
                  </a:cubicBezTo>
                  <a:cubicBezTo>
                    <a:pt x="1060833" y="3026426"/>
                    <a:pt x="1047598" y="3012742"/>
                    <a:pt x="1047925" y="2996199"/>
                  </a:cubicBezTo>
                  <a:cubicBezTo>
                    <a:pt x="1048251" y="2979655"/>
                    <a:pt x="1061895" y="2966461"/>
                    <a:pt x="1078479" y="2966747"/>
                  </a:cubicBezTo>
                  <a:cubicBezTo>
                    <a:pt x="1094981" y="2967033"/>
                    <a:pt x="1108216" y="2980758"/>
                    <a:pt x="1107889" y="2997302"/>
                  </a:cubicBezTo>
                  <a:close/>
                  <a:moveTo>
                    <a:pt x="1078887" y="2558431"/>
                  </a:moveTo>
                  <a:cubicBezTo>
                    <a:pt x="1103151" y="2558840"/>
                    <a:pt x="1122554" y="2578977"/>
                    <a:pt x="1122105" y="2603282"/>
                  </a:cubicBezTo>
                  <a:cubicBezTo>
                    <a:pt x="1121655" y="2627546"/>
                    <a:pt x="1101558" y="2646949"/>
                    <a:pt x="1077294" y="2646458"/>
                  </a:cubicBezTo>
                  <a:cubicBezTo>
                    <a:pt x="1052949" y="2646009"/>
                    <a:pt x="1033628" y="2625953"/>
                    <a:pt x="1034036" y="2601689"/>
                  </a:cubicBezTo>
                  <a:cubicBezTo>
                    <a:pt x="1034567" y="2577384"/>
                    <a:pt x="1054624" y="2557941"/>
                    <a:pt x="1078887" y="2558431"/>
                  </a:cubicBezTo>
                  <a:close/>
                  <a:moveTo>
                    <a:pt x="1029625" y="2580571"/>
                  </a:moveTo>
                  <a:cubicBezTo>
                    <a:pt x="1026643" y="2586943"/>
                    <a:pt x="1025009" y="2594010"/>
                    <a:pt x="1024886" y="2601485"/>
                  </a:cubicBezTo>
                  <a:cubicBezTo>
                    <a:pt x="1024396" y="2630078"/>
                    <a:pt x="1046576" y="2653729"/>
                    <a:pt x="1074762" y="2655527"/>
                  </a:cubicBezTo>
                  <a:lnTo>
                    <a:pt x="1074843" y="2957801"/>
                  </a:lnTo>
                  <a:cubicBezTo>
                    <a:pt x="1054950" y="2959354"/>
                    <a:pt x="1039020" y="2975652"/>
                    <a:pt x="1038652" y="2996035"/>
                  </a:cubicBezTo>
                  <a:cubicBezTo>
                    <a:pt x="1038529" y="3001754"/>
                    <a:pt x="1039755" y="3007227"/>
                    <a:pt x="1041920" y="3012089"/>
                  </a:cubicBezTo>
                  <a:lnTo>
                    <a:pt x="781106" y="3162859"/>
                  </a:lnTo>
                  <a:cubicBezTo>
                    <a:pt x="772609" y="3151013"/>
                    <a:pt x="758966" y="3143007"/>
                    <a:pt x="743280" y="3142802"/>
                  </a:cubicBezTo>
                  <a:cubicBezTo>
                    <a:pt x="726451" y="3142476"/>
                    <a:pt x="711501" y="3151053"/>
                    <a:pt x="702800" y="3164084"/>
                  </a:cubicBezTo>
                  <a:lnTo>
                    <a:pt x="437002" y="3010700"/>
                  </a:lnTo>
                  <a:cubicBezTo>
                    <a:pt x="438840" y="3006288"/>
                    <a:pt x="440025" y="3001509"/>
                    <a:pt x="440107" y="2996444"/>
                  </a:cubicBezTo>
                  <a:cubicBezTo>
                    <a:pt x="440474" y="2976183"/>
                    <a:pt x="425279" y="2959395"/>
                    <a:pt x="405590" y="2956944"/>
                  </a:cubicBezTo>
                  <a:lnTo>
                    <a:pt x="405508" y="2649563"/>
                  </a:lnTo>
                  <a:cubicBezTo>
                    <a:pt x="428628" y="2646663"/>
                    <a:pt x="446806" y="2627301"/>
                    <a:pt x="447214" y="2603323"/>
                  </a:cubicBezTo>
                  <a:cubicBezTo>
                    <a:pt x="447337" y="2597073"/>
                    <a:pt x="446193" y="2591150"/>
                    <a:pt x="444151" y="2585636"/>
                  </a:cubicBezTo>
                  <a:lnTo>
                    <a:pt x="710439" y="2431802"/>
                  </a:lnTo>
                  <a:cubicBezTo>
                    <a:pt x="717464" y="2440503"/>
                    <a:pt x="728085" y="2446344"/>
                    <a:pt x="740217" y="2446589"/>
                  </a:cubicBezTo>
                  <a:cubicBezTo>
                    <a:pt x="752920" y="2446794"/>
                    <a:pt x="764194" y="2440830"/>
                    <a:pt x="771547" y="2431598"/>
                  </a:cubicBezTo>
                  <a:lnTo>
                    <a:pt x="1029625" y="2580571"/>
                  </a:lnTo>
                  <a:close/>
                  <a:moveTo>
                    <a:pt x="770853" y="2407947"/>
                  </a:moveTo>
                  <a:cubicBezTo>
                    <a:pt x="770526" y="2424409"/>
                    <a:pt x="756883" y="2437644"/>
                    <a:pt x="740339" y="2437358"/>
                  </a:cubicBezTo>
                  <a:cubicBezTo>
                    <a:pt x="723796" y="2437072"/>
                    <a:pt x="710561" y="2423306"/>
                    <a:pt x="710847" y="2406803"/>
                  </a:cubicBezTo>
                  <a:cubicBezTo>
                    <a:pt x="711133" y="2390219"/>
                    <a:pt x="724858" y="2377066"/>
                    <a:pt x="741401" y="2377352"/>
                  </a:cubicBezTo>
                  <a:cubicBezTo>
                    <a:pt x="757904" y="2377679"/>
                    <a:pt x="771139" y="2391363"/>
                    <a:pt x="770853" y="2407947"/>
                  </a:cubicBezTo>
                  <a:close/>
                  <a:moveTo>
                    <a:pt x="1387861" y="1232506"/>
                  </a:moveTo>
                  <a:cubicBezTo>
                    <a:pt x="1388147" y="1215962"/>
                    <a:pt x="1401913" y="1202769"/>
                    <a:pt x="1418416" y="1203055"/>
                  </a:cubicBezTo>
                  <a:cubicBezTo>
                    <a:pt x="1435000" y="1203341"/>
                    <a:pt x="1448235" y="1217065"/>
                    <a:pt x="1447908" y="1233650"/>
                  </a:cubicBezTo>
                  <a:cubicBezTo>
                    <a:pt x="1447581" y="1250152"/>
                    <a:pt x="1433938" y="1263346"/>
                    <a:pt x="1417354" y="1263060"/>
                  </a:cubicBezTo>
                  <a:cubicBezTo>
                    <a:pt x="1400810" y="1262774"/>
                    <a:pt x="1387535" y="1249049"/>
                    <a:pt x="1387861" y="1232506"/>
                  </a:cubicBezTo>
                  <a:close/>
                  <a:moveTo>
                    <a:pt x="372136" y="1430578"/>
                  </a:moveTo>
                  <a:cubicBezTo>
                    <a:pt x="372381" y="1414034"/>
                    <a:pt x="386106" y="1400881"/>
                    <a:pt x="402649" y="1401167"/>
                  </a:cubicBezTo>
                  <a:cubicBezTo>
                    <a:pt x="419192" y="1401453"/>
                    <a:pt x="432386" y="1415137"/>
                    <a:pt x="432060" y="1431681"/>
                  </a:cubicBezTo>
                  <a:cubicBezTo>
                    <a:pt x="431774" y="1448183"/>
                    <a:pt x="418090" y="1461377"/>
                    <a:pt x="401546" y="1461091"/>
                  </a:cubicBezTo>
                  <a:cubicBezTo>
                    <a:pt x="385003" y="1460846"/>
                    <a:pt x="371809" y="1447162"/>
                    <a:pt x="372136" y="1430578"/>
                  </a:cubicBezTo>
                  <a:close/>
                  <a:moveTo>
                    <a:pt x="400525" y="1870061"/>
                  </a:moveTo>
                  <a:cubicBezTo>
                    <a:pt x="372585" y="1869571"/>
                    <a:pt x="350200" y="1846369"/>
                    <a:pt x="350731" y="1818348"/>
                  </a:cubicBezTo>
                  <a:cubicBezTo>
                    <a:pt x="351181" y="1790367"/>
                    <a:pt x="374382" y="1767982"/>
                    <a:pt x="402404" y="1768513"/>
                  </a:cubicBezTo>
                  <a:cubicBezTo>
                    <a:pt x="430426" y="1769003"/>
                    <a:pt x="452688" y="1792205"/>
                    <a:pt x="452198" y="1820226"/>
                  </a:cubicBezTo>
                  <a:cubicBezTo>
                    <a:pt x="451707" y="1848248"/>
                    <a:pt x="428547" y="1870551"/>
                    <a:pt x="400525" y="1870061"/>
                  </a:cubicBezTo>
                  <a:close/>
                  <a:moveTo>
                    <a:pt x="777960" y="2016419"/>
                  </a:moveTo>
                  <a:cubicBezTo>
                    <a:pt x="777552" y="2037660"/>
                    <a:pt x="760028" y="2054612"/>
                    <a:pt x="738787" y="2054204"/>
                  </a:cubicBezTo>
                  <a:cubicBezTo>
                    <a:pt x="717587" y="2053836"/>
                    <a:pt x="700676" y="2036230"/>
                    <a:pt x="701043" y="2015030"/>
                  </a:cubicBezTo>
                  <a:cubicBezTo>
                    <a:pt x="701452" y="1993871"/>
                    <a:pt x="719017" y="1976919"/>
                    <a:pt x="740217" y="1977287"/>
                  </a:cubicBezTo>
                  <a:cubicBezTo>
                    <a:pt x="761499" y="1977655"/>
                    <a:pt x="778369" y="1995219"/>
                    <a:pt x="777960" y="2016419"/>
                  </a:cubicBezTo>
                  <a:close/>
                  <a:moveTo>
                    <a:pt x="1115446" y="1819981"/>
                  </a:moveTo>
                  <a:cubicBezTo>
                    <a:pt x="1115038" y="1841222"/>
                    <a:pt x="1097473" y="1858133"/>
                    <a:pt x="1076273" y="1857766"/>
                  </a:cubicBezTo>
                  <a:cubicBezTo>
                    <a:pt x="1055114" y="1857316"/>
                    <a:pt x="1038121" y="1839752"/>
                    <a:pt x="1038489" y="1818552"/>
                  </a:cubicBezTo>
                  <a:cubicBezTo>
                    <a:pt x="1038897" y="1797392"/>
                    <a:pt x="1056462" y="1780481"/>
                    <a:pt x="1077662" y="1780849"/>
                  </a:cubicBezTo>
                  <a:cubicBezTo>
                    <a:pt x="1098903" y="1781258"/>
                    <a:pt x="1115855" y="1798781"/>
                    <a:pt x="1115446" y="1819981"/>
                  </a:cubicBezTo>
                  <a:close/>
                  <a:moveTo>
                    <a:pt x="1079337" y="1385400"/>
                  </a:moveTo>
                  <a:cubicBezTo>
                    <a:pt x="1103600" y="1385849"/>
                    <a:pt x="1123003" y="1405987"/>
                    <a:pt x="1122513" y="1430292"/>
                  </a:cubicBezTo>
                  <a:cubicBezTo>
                    <a:pt x="1122105" y="1454515"/>
                    <a:pt x="1102007" y="1473917"/>
                    <a:pt x="1077703" y="1473468"/>
                  </a:cubicBezTo>
                  <a:cubicBezTo>
                    <a:pt x="1053480" y="1473019"/>
                    <a:pt x="1034077" y="1452922"/>
                    <a:pt x="1034486" y="1428699"/>
                  </a:cubicBezTo>
                  <a:cubicBezTo>
                    <a:pt x="1034935" y="1404394"/>
                    <a:pt x="1055032" y="1384991"/>
                    <a:pt x="1079337" y="1385400"/>
                  </a:cubicBezTo>
                  <a:close/>
                  <a:moveTo>
                    <a:pt x="1029992" y="1407539"/>
                  </a:moveTo>
                  <a:cubicBezTo>
                    <a:pt x="1027051" y="1413912"/>
                    <a:pt x="1025417" y="1421101"/>
                    <a:pt x="1025295" y="1428494"/>
                  </a:cubicBezTo>
                  <a:cubicBezTo>
                    <a:pt x="1024764" y="1456802"/>
                    <a:pt x="1046576" y="1480371"/>
                    <a:pt x="1074435" y="1482455"/>
                  </a:cubicBezTo>
                  <a:lnTo>
                    <a:pt x="1074557" y="1771863"/>
                  </a:lnTo>
                  <a:cubicBezTo>
                    <a:pt x="1049844" y="1773170"/>
                    <a:pt x="1029747" y="1793267"/>
                    <a:pt x="1029339" y="1818429"/>
                  </a:cubicBezTo>
                  <a:cubicBezTo>
                    <a:pt x="1029175" y="1826803"/>
                    <a:pt x="1031422" y="1834728"/>
                    <a:pt x="1035180" y="1841672"/>
                  </a:cubicBezTo>
                  <a:lnTo>
                    <a:pt x="779308" y="1989459"/>
                  </a:lnTo>
                  <a:cubicBezTo>
                    <a:pt x="770934" y="1976838"/>
                    <a:pt x="756719" y="1968341"/>
                    <a:pt x="740421" y="1968014"/>
                  </a:cubicBezTo>
                  <a:cubicBezTo>
                    <a:pt x="723632" y="1967729"/>
                    <a:pt x="708764" y="1976143"/>
                    <a:pt x="700063" y="1989174"/>
                  </a:cubicBezTo>
                  <a:lnTo>
                    <a:pt x="454403" y="1847431"/>
                  </a:lnTo>
                  <a:cubicBezTo>
                    <a:pt x="458733" y="1839384"/>
                    <a:pt x="461307" y="1830152"/>
                    <a:pt x="461470" y="1820349"/>
                  </a:cubicBezTo>
                  <a:cubicBezTo>
                    <a:pt x="462083" y="1788161"/>
                    <a:pt x="437043" y="1761405"/>
                    <a:pt x="405222" y="1759445"/>
                  </a:cubicBezTo>
                  <a:lnTo>
                    <a:pt x="405141" y="1470037"/>
                  </a:lnTo>
                  <a:cubicBezTo>
                    <a:pt x="425075" y="1468525"/>
                    <a:pt x="441005" y="1452186"/>
                    <a:pt x="441373" y="1431844"/>
                  </a:cubicBezTo>
                  <a:cubicBezTo>
                    <a:pt x="441455" y="1425472"/>
                    <a:pt x="439984" y="1419467"/>
                    <a:pt x="437288" y="1414034"/>
                  </a:cubicBezTo>
                  <a:lnTo>
                    <a:pt x="702432" y="1260895"/>
                  </a:lnTo>
                  <a:cubicBezTo>
                    <a:pt x="710929" y="1270372"/>
                    <a:pt x="723183" y="1276458"/>
                    <a:pt x="736867" y="1276744"/>
                  </a:cubicBezTo>
                  <a:cubicBezTo>
                    <a:pt x="751736" y="1276989"/>
                    <a:pt x="765011" y="1270250"/>
                    <a:pt x="773957" y="1259752"/>
                  </a:cubicBezTo>
                  <a:lnTo>
                    <a:pt x="1029992" y="1407539"/>
                  </a:lnTo>
                  <a:close/>
                  <a:moveTo>
                    <a:pt x="776163" y="1229851"/>
                  </a:moveTo>
                  <a:cubicBezTo>
                    <a:pt x="775795" y="1251010"/>
                    <a:pt x="758231" y="1268003"/>
                    <a:pt x="737031" y="1267635"/>
                  </a:cubicBezTo>
                  <a:cubicBezTo>
                    <a:pt x="715830" y="1267227"/>
                    <a:pt x="698879" y="1249662"/>
                    <a:pt x="699246" y="1228462"/>
                  </a:cubicBezTo>
                  <a:cubicBezTo>
                    <a:pt x="699614" y="1207303"/>
                    <a:pt x="717219" y="1190310"/>
                    <a:pt x="738379" y="1190759"/>
                  </a:cubicBezTo>
                  <a:cubicBezTo>
                    <a:pt x="759619" y="1191086"/>
                    <a:pt x="776531" y="1208610"/>
                    <a:pt x="776163" y="1229851"/>
                  </a:cubicBezTo>
                  <a:close/>
                  <a:moveTo>
                    <a:pt x="369971" y="254769"/>
                  </a:moveTo>
                  <a:cubicBezTo>
                    <a:pt x="370216" y="239492"/>
                    <a:pt x="382879" y="227278"/>
                    <a:pt x="398115" y="227564"/>
                  </a:cubicBezTo>
                  <a:cubicBezTo>
                    <a:pt x="413392" y="227850"/>
                    <a:pt x="425565" y="240513"/>
                    <a:pt x="425279" y="255749"/>
                  </a:cubicBezTo>
                  <a:cubicBezTo>
                    <a:pt x="425075" y="271026"/>
                    <a:pt x="412330" y="283240"/>
                    <a:pt x="397094" y="282954"/>
                  </a:cubicBezTo>
                  <a:cubicBezTo>
                    <a:pt x="381857" y="282668"/>
                    <a:pt x="369644" y="270046"/>
                    <a:pt x="369971" y="254769"/>
                  </a:cubicBezTo>
                  <a:close/>
                  <a:moveTo>
                    <a:pt x="400280" y="681222"/>
                  </a:moveTo>
                  <a:cubicBezTo>
                    <a:pt x="382470" y="680854"/>
                    <a:pt x="368214" y="666108"/>
                    <a:pt x="368541" y="648298"/>
                  </a:cubicBezTo>
                  <a:cubicBezTo>
                    <a:pt x="368827" y="630448"/>
                    <a:pt x="383614" y="616273"/>
                    <a:pt x="401424" y="616559"/>
                  </a:cubicBezTo>
                  <a:cubicBezTo>
                    <a:pt x="419233" y="616968"/>
                    <a:pt x="433489" y="631714"/>
                    <a:pt x="433122" y="649483"/>
                  </a:cubicBezTo>
                  <a:cubicBezTo>
                    <a:pt x="432836" y="667252"/>
                    <a:pt x="418049" y="681508"/>
                    <a:pt x="400280" y="681222"/>
                  </a:cubicBezTo>
                  <a:close/>
                  <a:moveTo>
                    <a:pt x="783148" y="844001"/>
                  </a:moveTo>
                  <a:cubicBezTo>
                    <a:pt x="782739" y="868264"/>
                    <a:pt x="762683" y="887545"/>
                    <a:pt x="738379" y="887177"/>
                  </a:cubicBezTo>
                  <a:cubicBezTo>
                    <a:pt x="714074" y="886728"/>
                    <a:pt x="694712" y="866590"/>
                    <a:pt x="695161" y="842367"/>
                  </a:cubicBezTo>
                  <a:cubicBezTo>
                    <a:pt x="695570" y="818062"/>
                    <a:pt x="715667" y="798660"/>
                    <a:pt x="739972" y="799109"/>
                  </a:cubicBezTo>
                  <a:cubicBezTo>
                    <a:pt x="764276" y="799558"/>
                    <a:pt x="783638" y="819696"/>
                    <a:pt x="783148" y="844001"/>
                  </a:cubicBezTo>
                  <a:close/>
                  <a:moveTo>
                    <a:pt x="1108706" y="648707"/>
                  </a:moveTo>
                  <a:cubicBezTo>
                    <a:pt x="1108420" y="665209"/>
                    <a:pt x="1094736" y="678444"/>
                    <a:pt x="1078193" y="678158"/>
                  </a:cubicBezTo>
                  <a:cubicBezTo>
                    <a:pt x="1061690" y="677831"/>
                    <a:pt x="1048456" y="664106"/>
                    <a:pt x="1048741" y="647645"/>
                  </a:cubicBezTo>
                  <a:cubicBezTo>
                    <a:pt x="1049027" y="631019"/>
                    <a:pt x="1062712" y="617866"/>
                    <a:pt x="1079296" y="618152"/>
                  </a:cubicBezTo>
                  <a:cubicBezTo>
                    <a:pt x="1095798" y="618438"/>
                    <a:pt x="1109033" y="632163"/>
                    <a:pt x="1108706" y="648707"/>
                  </a:cubicBezTo>
                  <a:close/>
                  <a:moveTo>
                    <a:pt x="1079296" y="217679"/>
                  </a:moveTo>
                  <a:cubicBezTo>
                    <a:pt x="1100455" y="218046"/>
                    <a:pt x="1117407" y="235611"/>
                    <a:pt x="1117039" y="256852"/>
                  </a:cubicBezTo>
                  <a:cubicBezTo>
                    <a:pt x="1116631" y="278052"/>
                    <a:pt x="1099107" y="295004"/>
                    <a:pt x="1077866" y="294596"/>
                  </a:cubicBezTo>
                  <a:cubicBezTo>
                    <a:pt x="1056625" y="294187"/>
                    <a:pt x="1039714" y="276623"/>
                    <a:pt x="1040082" y="255422"/>
                  </a:cubicBezTo>
                  <a:cubicBezTo>
                    <a:pt x="1040490" y="234222"/>
                    <a:pt x="1058096" y="217311"/>
                    <a:pt x="1079296" y="217679"/>
                  </a:cubicBezTo>
                  <a:close/>
                  <a:moveTo>
                    <a:pt x="1035057" y="236551"/>
                  </a:moveTo>
                  <a:cubicBezTo>
                    <a:pt x="1032484" y="242269"/>
                    <a:pt x="1030973" y="248560"/>
                    <a:pt x="1030850" y="255259"/>
                  </a:cubicBezTo>
                  <a:cubicBezTo>
                    <a:pt x="1030401" y="280299"/>
                    <a:pt x="1049558" y="301009"/>
                    <a:pt x="1074067" y="303378"/>
                  </a:cubicBezTo>
                  <a:lnTo>
                    <a:pt x="1074149" y="609329"/>
                  </a:lnTo>
                  <a:cubicBezTo>
                    <a:pt x="1054991" y="611576"/>
                    <a:pt x="1039877" y="627588"/>
                    <a:pt x="1039469" y="647399"/>
                  </a:cubicBezTo>
                  <a:cubicBezTo>
                    <a:pt x="1039346" y="652791"/>
                    <a:pt x="1040368" y="657979"/>
                    <a:pt x="1042288" y="662677"/>
                  </a:cubicBezTo>
                  <a:lnTo>
                    <a:pt x="782699" y="812630"/>
                  </a:lnTo>
                  <a:cubicBezTo>
                    <a:pt x="773304" y="799150"/>
                    <a:pt x="757781" y="790204"/>
                    <a:pt x="740135" y="789877"/>
                  </a:cubicBezTo>
                  <a:cubicBezTo>
                    <a:pt x="721508" y="789550"/>
                    <a:pt x="704965" y="798823"/>
                    <a:pt x="695161" y="813120"/>
                  </a:cubicBezTo>
                  <a:lnTo>
                    <a:pt x="438922" y="665332"/>
                  </a:lnTo>
                  <a:cubicBezTo>
                    <a:pt x="441005" y="660471"/>
                    <a:pt x="442231" y="655161"/>
                    <a:pt x="442312" y="649646"/>
                  </a:cubicBezTo>
                  <a:cubicBezTo>
                    <a:pt x="442721" y="627792"/>
                    <a:pt x="426137" y="609779"/>
                    <a:pt x="404732" y="607695"/>
                  </a:cubicBezTo>
                  <a:lnTo>
                    <a:pt x="404651" y="291450"/>
                  </a:lnTo>
                  <a:cubicBezTo>
                    <a:pt x="421357" y="288142"/>
                    <a:pt x="434143" y="273518"/>
                    <a:pt x="434510" y="255913"/>
                  </a:cubicBezTo>
                  <a:cubicBezTo>
                    <a:pt x="434551" y="251501"/>
                    <a:pt x="433693" y="247253"/>
                    <a:pt x="432345" y="243250"/>
                  </a:cubicBezTo>
                  <a:lnTo>
                    <a:pt x="688503" y="95298"/>
                  </a:lnTo>
                  <a:cubicBezTo>
                    <a:pt x="699164" y="110290"/>
                    <a:pt x="716525" y="120256"/>
                    <a:pt x="736295" y="120624"/>
                  </a:cubicBezTo>
                  <a:cubicBezTo>
                    <a:pt x="757536" y="120992"/>
                    <a:pt x="776408" y="110208"/>
                    <a:pt x="787314" y="93664"/>
                  </a:cubicBezTo>
                  <a:lnTo>
                    <a:pt x="1035057" y="236551"/>
                  </a:lnTo>
                  <a:close/>
                  <a:moveTo>
                    <a:pt x="788213" y="61558"/>
                  </a:moveTo>
                  <a:cubicBezTo>
                    <a:pt x="787682" y="89498"/>
                    <a:pt x="764480" y="111924"/>
                    <a:pt x="736540" y="111392"/>
                  </a:cubicBezTo>
                  <a:cubicBezTo>
                    <a:pt x="708519" y="110902"/>
                    <a:pt x="686175" y="87701"/>
                    <a:pt x="686706" y="59720"/>
                  </a:cubicBezTo>
                  <a:cubicBezTo>
                    <a:pt x="687196" y="31698"/>
                    <a:pt x="710316" y="9354"/>
                    <a:pt x="738379" y="9845"/>
                  </a:cubicBezTo>
                  <a:cubicBezTo>
                    <a:pt x="766359" y="10335"/>
                    <a:pt x="788662" y="33577"/>
                    <a:pt x="788213" y="61558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6" name="צורה חופשית: צורה 135">
              <a:extLst>
                <a:ext uri="{FF2B5EF4-FFF2-40B4-BE49-F238E27FC236}">
                  <a16:creationId xmlns:a16="http://schemas.microsoft.com/office/drawing/2014/main" id="{CF2BC282-EC16-4DA7-A6CF-2D996ACA0044}"/>
                </a:ext>
              </a:extLst>
            </p:cNvPr>
            <p:cNvSpPr/>
            <p:nvPr/>
          </p:nvSpPr>
          <p:spPr>
            <a:xfrm>
              <a:off x="5068680" y="6819217"/>
              <a:ext cx="1445417" cy="1840576"/>
            </a:xfrm>
            <a:custGeom>
              <a:avLst/>
              <a:gdLst>
                <a:gd name="connsiteX0" fmla="*/ 1354686 w 1445417"/>
                <a:gd name="connsiteY0" fmla="*/ 38398 h 1840576"/>
                <a:gd name="connsiteX1" fmla="*/ 1358117 w 1445417"/>
                <a:gd name="connsiteY1" fmla="*/ 54981 h 1840576"/>
                <a:gd name="connsiteX2" fmla="*/ 1095914 w 1445417"/>
                <a:gd name="connsiteY2" fmla="*/ 207753 h 1840576"/>
                <a:gd name="connsiteX3" fmla="*/ 1060540 w 1445417"/>
                <a:gd name="connsiteY3" fmla="*/ 189494 h 1840576"/>
                <a:gd name="connsiteX4" fmla="*/ 1022265 w 1445417"/>
                <a:gd name="connsiteY4" fmla="*/ 209141 h 1840576"/>
                <a:gd name="connsiteX5" fmla="*/ 752955 w 1445417"/>
                <a:gd name="connsiteY5" fmla="*/ 55063 h 1840576"/>
                <a:gd name="connsiteX6" fmla="*/ 756182 w 1445417"/>
                <a:gd name="connsiteY6" fmla="*/ 40195 h 1840576"/>
                <a:gd name="connsiteX7" fmla="*/ 721624 w 1445417"/>
                <a:gd name="connsiteY7" fmla="*/ 735 h 1840576"/>
                <a:gd name="connsiteX8" fmla="*/ 712433 w 1445417"/>
                <a:gd name="connsiteY8" fmla="*/ 654 h 1840576"/>
                <a:gd name="connsiteX9" fmla="*/ 677794 w 1445417"/>
                <a:gd name="connsiteY9" fmla="*/ 38806 h 1840576"/>
                <a:gd name="connsiteX10" fmla="*/ 681757 w 1445417"/>
                <a:gd name="connsiteY10" fmla="*/ 56411 h 1840576"/>
                <a:gd name="connsiteX11" fmla="*/ 429398 w 1445417"/>
                <a:gd name="connsiteY11" fmla="*/ 203423 h 1840576"/>
                <a:gd name="connsiteX12" fmla="*/ 380952 w 1445417"/>
                <a:gd name="connsiteY12" fmla="*/ 177117 h 1840576"/>
                <a:gd name="connsiteX13" fmla="*/ 330260 w 1445417"/>
                <a:gd name="connsiteY13" fmla="*/ 203423 h 1840576"/>
                <a:gd name="connsiteX14" fmla="*/ 75736 w 1445417"/>
                <a:gd name="connsiteY14" fmla="*/ 57881 h 1840576"/>
                <a:gd name="connsiteX15" fmla="*/ 78473 w 1445417"/>
                <a:gd name="connsiteY15" fmla="*/ 44566 h 1840576"/>
                <a:gd name="connsiteX16" fmla="*/ 39953 w 1445417"/>
                <a:gd name="connsiteY16" fmla="*/ 4616 h 1840576"/>
                <a:gd name="connsiteX17" fmla="*/ 4 w 1445417"/>
                <a:gd name="connsiteY17" fmla="*/ 43136 h 1840576"/>
                <a:gd name="connsiteX18" fmla="*/ 3149 w 1445417"/>
                <a:gd name="connsiteY18" fmla="*/ 59107 h 1840576"/>
                <a:gd name="connsiteX19" fmla="*/ 7847 w 1445417"/>
                <a:gd name="connsiteY19" fmla="*/ 67072 h 1840576"/>
                <a:gd name="connsiteX20" fmla="*/ 38523 w 1445417"/>
                <a:gd name="connsiteY20" fmla="*/ 83085 h 1840576"/>
                <a:gd name="connsiteX21" fmla="*/ 71570 w 1445417"/>
                <a:gd name="connsiteY21" fmla="*/ 66133 h 1840576"/>
                <a:gd name="connsiteX22" fmla="*/ 325685 w 1445417"/>
                <a:gd name="connsiteY22" fmla="*/ 211470 h 1840576"/>
                <a:gd name="connsiteX23" fmla="*/ 319844 w 1445417"/>
                <a:gd name="connsiteY23" fmla="*/ 236061 h 1840576"/>
                <a:gd name="connsiteX24" fmla="*/ 375315 w 1445417"/>
                <a:gd name="connsiteY24" fmla="*/ 296883 h 1840576"/>
                <a:gd name="connsiteX25" fmla="*/ 376418 w 1445417"/>
                <a:gd name="connsiteY25" fmla="*/ 576529 h 1840576"/>
                <a:gd name="connsiteX26" fmla="*/ 326175 w 1445417"/>
                <a:gd name="connsiteY26" fmla="*/ 628692 h 1840576"/>
                <a:gd name="connsiteX27" fmla="*/ 331608 w 1445417"/>
                <a:gd name="connsiteY27" fmla="*/ 653037 h 1840576"/>
                <a:gd name="connsiteX28" fmla="*/ 75042 w 1445417"/>
                <a:gd name="connsiteY28" fmla="*/ 802581 h 1840576"/>
                <a:gd name="connsiteX29" fmla="*/ 44406 w 1445417"/>
                <a:gd name="connsiteY29" fmla="*/ 786651 h 1840576"/>
                <a:gd name="connsiteX30" fmla="*/ 11850 w 1445417"/>
                <a:gd name="connsiteY30" fmla="*/ 802990 h 1840576"/>
                <a:gd name="connsiteX31" fmla="*/ 7479 w 1445417"/>
                <a:gd name="connsiteY31" fmla="*/ 811078 h 1840576"/>
                <a:gd name="connsiteX32" fmla="*/ 4497 w 1445417"/>
                <a:gd name="connsiteY32" fmla="*/ 825129 h 1840576"/>
                <a:gd name="connsiteX33" fmla="*/ 43017 w 1445417"/>
                <a:gd name="connsiteY33" fmla="*/ 865078 h 1840576"/>
                <a:gd name="connsiteX34" fmla="*/ 82925 w 1445417"/>
                <a:gd name="connsiteY34" fmla="*/ 826600 h 1840576"/>
                <a:gd name="connsiteX35" fmla="*/ 79698 w 1445417"/>
                <a:gd name="connsiteY35" fmla="*/ 810465 h 1840576"/>
                <a:gd name="connsiteX36" fmla="*/ 336469 w 1445417"/>
                <a:gd name="connsiteY36" fmla="*/ 660879 h 1840576"/>
                <a:gd name="connsiteX37" fmla="*/ 378460 w 1445417"/>
                <a:gd name="connsiteY37" fmla="*/ 682855 h 1840576"/>
                <a:gd name="connsiteX38" fmla="*/ 423720 w 1445417"/>
                <a:gd name="connsiteY38" fmla="*/ 659082 h 1840576"/>
                <a:gd name="connsiteX39" fmla="*/ 672362 w 1445417"/>
                <a:gd name="connsiteY39" fmla="*/ 801314 h 1840576"/>
                <a:gd name="connsiteX40" fmla="*/ 668154 w 1445417"/>
                <a:gd name="connsiteY40" fmla="*/ 820962 h 1840576"/>
                <a:gd name="connsiteX41" fmla="*/ 716477 w 1445417"/>
                <a:gd name="connsiteY41" fmla="*/ 874882 h 1840576"/>
                <a:gd name="connsiteX42" fmla="*/ 717621 w 1445417"/>
                <a:gd name="connsiteY42" fmla="*/ 1163555 h 1840576"/>
                <a:gd name="connsiteX43" fmla="*/ 669339 w 1445417"/>
                <a:gd name="connsiteY43" fmla="*/ 1215595 h 1840576"/>
                <a:gd name="connsiteX44" fmla="*/ 674241 w 1445417"/>
                <a:gd name="connsiteY44" fmla="*/ 1238715 h 1840576"/>
                <a:gd name="connsiteX45" fmla="*/ 421187 w 1445417"/>
                <a:gd name="connsiteY45" fmla="*/ 1386095 h 1840576"/>
                <a:gd name="connsiteX46" fmla="*/ 386467 w 1445417"/>
                <a:gd name="connsiteY46" fmla="*/ 1368693 h 1840576"/>
                <a:gd name="connsiteX47" fmla="*/ 340063 w 1445417"/>
                <a:gd name="connsiteY47" fmla="*/ 1413462 h 1840576"/>
                <a:gd name="connsiteX48" fmla="*/ 380503 w 1445417"/>
                <a:gd name="connsiteY48" fmla="*/ 1459376 h 1840576"/>
                <a:gd name="connsiteX49" fmla="*/ 389775 w 1445417"/>
                <a:gd name="connsiteY49" fmla="*/ 1459457 h 1840576"/>
                <a:gd name="connsiteX50" fmla="*/ 431236 w 1445417"/>
                <a:gd name="connsiteY50" fmla="*/ 1415178 h 1840576"/>
                <a:gd name="connsiteX51" fmla="*/ 426171 w 1445417"/>
                <a:gd name="connsiteY51" fmla="*/ 1393855 h 1840576"/>
                <a:gd name="connsiteX52" fmla="*/ 678816 w 1445417"/>
                <a:gd name="connsiteY52" fmla="*/ 1246680 h 1840576"/>
                <a:gd name="connsiteX53" fmla="*/ 721706 w 1445417"/>
                <a:gd name="connsiteY53" fmla="*/ 1269800 h 1840576"/>
                <a:gd name="connsiteX54" fmla="*/ 766680 w 1445417"/>
                <a:gd name="connsiteY54" fmla="*/ 1246476 h 1840576"/>
                <a:gd name="connsiteX55" fmla="*/ 1014055 w 1445417"/>
                <a:gd name="connsiteY55" fmla="*/ 1388014 h 1840576"/>
                <a:gd name="connsiteX56" fmla="*/ 1009071 w 1445417"/>
                <a:gd name="connsiteY56" fmla="*/ 1409337 h 1840576"/>
                <a:gd name="connsiteX57" fmla="*/ 1059110 w 1445417"/>
                <a:gd name="connsiteY57" fmla="*/ 1463379 h 1840576"/>
                <a:gd name="connsiteX58" fmla="*/ 1060377 w 1445417"/>
                <a:gd name="connsiteY58" fmla="*/ 1762386 h 1840576"/>
                <a:gd name="connsiteX59" fmla="*/ 1023327 w 1445417"/>
                <a:gd name="connsiteY59" fmla="*/ 1800620 h 1840576"/>
                <a:gd name="connsiteX60" fmla="*/ 1027330 w 1445417"/>
                <a:gd name="connsiteY60" fmla="*/ 1818225 h 1840576"/>
                <a:gd name="connsiteX61" fmla="*/ 1032355 w 1445417"/>
                <a:gd name="connsiteY61" fmla="*/ 1826068 h 1840576"/>
                <a:gd name="connsiteX62" fmla="*/ 1061847 w 1445417"/>
                <a:gd name="connsiteY62" fmla="*/ 1840569 h 1840576"/>
                <a:gd name="connsiteX63" fmla="*/ 1101715 w 1445417"/>
                <a:gd name="connsiteY63" fmla="*/ 1802050 h 1840576"/>
                <a:gd name="connsiteX64" fmla="*/ 1069567 w 1445417"/>
                <a:gd name="connsiteY64" fmla="*/ 1762876 h 1840576"/>
                <a:gd name="connsiteX65" fmla="*/ 1068424 w 1445417"/>
                <a:gd name="connsiteY65" fmla="*/ 1463133 h 1840576"/>
                <a:gd name="connsiteX66" fmla="*/ 1115603 w 1445417"/>
                <a:gd name="connsiteY66" fmla="*/ 1411257 h 1840576"/>
                <a:gd name="connsiteX67" fmla="*/ 1110538 w 1445417"/>
                <a:gd name="connsiteY67" fmla="*/ 1387851 h 1840576"/>
                <a:gd name="connsiteX68" fmla="*/ 1366696 w 1445417"/>
                <a:gd name="connsiteY68" fmla="*/ 1238551 h 1840576"/>
                <a:gd name="connsiteX69" fmla="*/ 1400599 w 1445417"/>
                <a:gd name="connsiteY69" fmla="*/ 1255830 h 1840576"/>
                <a:gd name="connsiteX70" fmla="*/ 1445410 w 1445417"/>
                <a:gd name="connsiteY70" fmla="*/ 1212654 h 1840576"/>
                <a:gd name="connsiteX71" fmla="*/ 1405460 w 1445417"/>
                <a:gd name="connsiteY71" fmla="*/ 1168170 h 1840576"/>
                <a:gd name="connsiteX72" fmla="*/ 1395493 w 1445417"/>
                <a:gd name="connsiteY72" fmla="*/ 1168375 h 1840576"/>
                <a:gd name="connsiteX73" fmla="*/ 1357341 w 1445417"/>
                <a:gd name="connsiteY73" fmla="*/ 1211020 h 1840576"/>
                <a:gd name="connsiteX74" fmla="*/ 1361835 w 1445417"/>
                <a:gd name="connsiteY74" fmla="*/ 1230750 h 1840576"/>
                <a:gd name="connsiteX75" fmla="*/ 1105922 w 1445417"/>
                <a:gd name="connsiteY75" fmla="*/ 1379886 h 1840576"/>
                <a:gd name="connsiteX76" fmla="*/ 1063236 w 1445417"/>
                <a:gd name="connsiteY76" fmla="*/ 1357092 h 1840576"/>
                <a:gd name="connsiteX77" fmla="*/ 1019161 w 1445417"/>
                <a:gd name="connsiteY77" fmla="*/ 1379232 h 1840576"/>
                <a:gd name="connsiteX78" fmla="*/ 771500 w 1445417"/>
                <a:gd name="connsiteY78" fmla="*/ 1237571 h 1840576"/>
                <a:gd name="connsiteX79" fmla="*/ 775830 w 1445417"/>
                <a:gd name="connsiteY79" fmla="*/ 1217515 h 1840576"/>
                <a:gd name="connsiteX80" fmla="*/ 726853 w 1445417"/>
                <a:gd name="connsiteY80" fmla="*/ 1163555 h 1840576"/>
                <a:gd name="connsiteX81" fmla="*/ 725668 w 1445417"/>
                <a:gd name="connsiteY81" fmla="*/ 874963 h 1840576"/>
                <a:gd name="connsiteX82" fmla="*/ 774645 w 1445417"/>
                <a:gd name="connsiteY82" fmla="*/ 822841 h 1840576"/>
                <a:gd name="connsiteX83" fmla="*/ 770192 w 1445417"/>
                <a:gd name="connsiteY83" fmla="*/ 800743 h 1840576"/>
                <a:gd name="connsiteX84" fmla="*/ 1016056 w 1445417"/>
                <a:gd name="connsiteY84" fmla="*/ 657530 h 1840576"/>
                <a:gd name="connsiteX85" fmla="*/ 1023327 w 1445417"/>
                <a:gd name="connsiteY85" fmla="*/ 653322 h 1840576"/>
                <a:gd name="connsiteX86" fmla="*/ 1059192 w 1445417"/>
                <a:gd name="connsiteY86" fmla="*/ 672276 h 1840576"/>
                <a:gd name="connsiteX87" fmla="*/ 1096609 w 1445417"/>
                <a:gd name="connsiteY87" fmla="*/ 653608 h 1840576"/>
                <a:gd name="connsiteX88" fmla="*/ 1101347 w 1445417"/>
                <a:gd name="connsiteY88" fmla="*/ 645643 h 1840576"/>
                <a:gd name="connsiteX89" fmla="*/ 1105554 w 1445417"/>
                <a:gd name="connsiteY89" fmla="*/ 627425 h 1840576"/>
                <a:gd name="connsiteX90" fmla="*/ 1064175 w 1445417"/>
                <a:gd name="connsiteY90" fmla="*/ 581471 h 1840576"/>
                <a:gd name="connsiteX91" fmla="*/ 1063032 w 1445417"/>
                <a:gd name="connsiteY91" fmla="*/ 280136 h 1840576"/>
                <a:gd name="connsiteX92" fmla="*/ 1105187 w 1445417"/>
                <a:gd name="connsiteY92" fmla="*/ 235733 h 1840576"/>
                <a:gd name="connsiteX93" fmla="*/ 1100653 w 1445417"/>
                <a:gd name="connsiteY93" fmla="*/ 215514 h 1840576"/>
                <a:gd name="connsiteX94" fmla="*/ 1362897 w 1445417"/>
                <a:gd name="connsiteY94" fmla="*/ 62702 h 1840576"/>
                <a:gd name="connsiteX95" fmla="*/ 1393083 w 1445417"/>
                <a:gd name="connsiteY95" fmla="*/ 78102 h 1840576"/>
                <a:gd name="connsiteX96" fmla="*/ 1433033 w 1445417"/>
                <a:gd name="connsiteY96" fmla="*/ 39663 h 1840576"/>
                <a:gd name="connsiteX97" fmla="*/ 1400191 w 1445417"/>
                <a:gd name="connsiteY97" fmla="*/ 368 h 1840576"/>
                <a:gd name="connsiteX98" fmla="*/ 1390959 w 1445417"/>
                <a:gd name="connsiteY98" fmla="*/ 0 h 1840576"/>
                <a:gd name="connsiteX99" fmla="*/ 1354686 w 1445417"/>
                <a:gd name="connsiteY99" fmla="*/ 38398 h 1840576"/>
                <a:gd name="connsiteX100" fmla="*/ 38687 w 1445417"/>
                <a:gd name="connsiteY100" fmla="*/ 73853 h 1840576"/>
                <a:gd name="connsiteX101" fmla="*/ 9235 w 1445417"/>
                <a:gd name="connsiteY101" fmla="*/ 43299 h 1840576"/>
                <a:gd name="connsiteX102" fmla="*/ 39749 w 1445417"/>
                <a:gd name="connsiteY102" fmla="*/ 13889 h 1840576"/>
                <a:gd name="connsiteX103" fmla="*/ 69241 w 1445417"/>
                <a:gd name="connsiteY103" fmla="*/ 44402 h 1840576"/>
                <a:gd name="connsiteX104" fmla="*/ 38687 w 1445417"/>
                <a:gd name="connsiteY104" fmla="*/ 73853 h 1840576"/>
                <a:gd name="connsiteX105" fmla="*/ 73694 w 1445417"/>
                <a:gd name="connsiteY105" fmla="*/ 826396 h 1840576"/>
                <a:gd name="connsiteX106" fmla="*/ 43139 w 1445417"/>
                <a:gd name="connsiteY106" fmla="*/ 855888 h 1840576"/>
                <a:gd name="connsiteX107" fmla="*/ 13729 w 1445417"/>
                <a:gd name="connsiteY107" fmla="*/ 825293 h 1840576"/>
                <a:gd name="connsiteX108" fmla="*/ 44242 w 1445417"/>
                <a:gd name="connsiteY108" fmla="*/ 795841 h 1840576"/>
                <a:gd name="connsiteX109" fmla="*/ 73694 w 1445417"/>
                <a:gd name="connsiteY109" fmla="*/ 826396 h 1840576"/>
                <a:gd name="connsiteX110" fmla="*/ 421963 w 1445417"/>
                <a:gd name="connsiteY110" fmla="*/ 1415096 h 1840576"/>
                <a:gd name="connsiteX111" fmla="*/ 384955 w 1445417"/>
                <a:gd name="connsiteY111" fmla="*/ 1450716 h 1840576"/>
                <a:gd name="connsiteX112" fmla="*/ 349336 w 1445417"/>
                <a:gd name="connsiteY112" fmla="*/ 1413749 h 1840576"/>
                <a:gd name="connsiteX113" fmla="*/ 386303 w 1445417"/>
                <a:gd name="connsiteY113" fmla="*/ 1378007 h 1840576"/>
                <a:gd name="connsiteX114" fmla="*/ 421963 w 1445417"/>
                <a:gd name="connsiteY114" fmla="*/ 1415096 h 1840576"/>
                <a:gd name="connsiteX115" fmla="*/ 1092483 w 1445417"/>
                <a:gd name="connsiteY115" fmla="*/ 1801968 h 1840576"/>
                <a:gd name="connsiteX116" fmla="*/ 1061970 w 1445417"/>
                <a:gd name="connsiteY116" fmla="*/ 1831378 h 1840576"/>
                <a:gd name="connsiteX117" fmla="*/ 1032477 w 1445417"/>
                <a:gd name="connsiteY117" fmla="*/ 1800865 h 1840576"/>
                <a:gd name="connsiteX118" fmla="*/ 1063032 w 1445417"/>
                <a:gd name="connsiteY118" fmla="*/ 1771454 h 1840576"/>
                <a:gd name="connsiteX119" fmla="*/ 1092483 w 1445417"/>
                <a:gd name="connsiteY119" fmla="*/ 1801968 h 1840576"/>
                <a:gd name="connsiteX120" fmla="*/ 1366532 w 1445417"/>
                <a:gd name="connsiteY120" fmla="*/ 1211265 h 1840576"/>
                <a:gd name="connsiteX121" fmla="*/ 1401947 w 1445417"/>
                <a:gd name="connsiteY121" fmla="*/ 1177116 h 1840576"/>
                <a:gd name="connsiteX122" fmla="*/ 1436137 w 1445417"/>
                <a:gd name="connsiteY122" fmla="*/ 1212572 h 1840576"/>
                <a:gd name="connsiteX123" fmla="*/ 1400722 w 1445417"/>
                <a:gd name="connsiteY123" fmla="*/ 1246762 h 1840576"/>
                <a:gd name="connsiteX124" fmla="*/ 1366532 w 1445417"/>
                <a:gd name="connsiteY124" fmla="*/ 1211265 h 1840576"/>
                <a:gd name="connsiteX125" fmla="*/ 1063072 w 1445417"/>
                <a:gd name="connsiteY125" fmla="*/ 1366365 h 1840576"/>
                <a:gd name="connsiteX126" fmla="*/ 1106290 w 1445417"/>
                <a:gd name="connsiteY126" fmla="*/ 1411175 h 1840576"/>
                <a:gd name="connsiteX127" fmla="*/ 1061479 w 1445417"/>
                <a:gd name="connsiteY127" fmla="*/ 1454392 h 1840576"/>
                <a:gd name="connsiteX128" fmla="*/ 1018262 w 1445417"/>
                <a:gd name="connsiteY128" fmla="*/ 1409623 h 1840576"/>
                <a:gd name="connsiteX129" fmla="*/ 1063072 w 1445417"/>
                <a:gd name="connsiteY129" fmla="*/ 1366365 h 1840576"/>
                <a:gd name="connsiteX130" fmla="*/ 766598 w 1445417"/>
                <a:gd name="connsiteY130" fmla="*/ 1217474 h 1840576"/>
                <a:gd name="connsiteX131" fmla="*/ 721747 w 1445417"/>
                <a:gd name="connsiteY131" fmla="*/ 1260691 h 1840576"/>
                <a:gd name="connsiteX132" fmla="*/ 678530 w 1445417"/>
                <a:gd name="connsiteY132" fmla="*/ 1215881 h 1840576"/>
                <a:gd name="connsiteX133" fmla="*/ 723299 w 1445417"/>
                <a:gd name="connsiteY133" fmla="*/ 1172623 h 1840576"/>
                <a:gd name="connsiteX134" fmla="*/ 766598 w 1445417"/>
                <a:gd name="connsiteY134" fmla="*/ 1217474 h 1840576"/>
                <a:gd name="connsiteX135" fmla="*/ 687026 w 1445417"/>
                <a:gd name="connsiteY135" fmla="*/ 38928 h 1840576"/>
                <a:gd name="connsiteX136" fmla="*/ 717539 w 1445417"/>
                <a:gd name="connsiteY136" fmla="*/ 9518 h 1840576"/>
                <a:gd name="connsiteX137" fmla="*/ 746991 w 1445417"/>
                <a:gd name="connsiteY137" fmla="*/ 40031 h 1840576"/>
                <a:gd name="connsiteX138" fmla="*/ 716477 w 1445417"/>
                <a:gd name="connsiteY138" fmla="*/ 69564 h 1840576"/>
                <a:gd name="connsiteX139" fmla="*/ 687026 w 1445417"/>
                <a:gd name="connsiteY139" fmla="*/ 38928 h 1840576"/>
                <a:gd name="connsiteX140" fmla="*/ 329034 w 1445417"/>
                <a:gd name="connsiteY140" fmla="*/ 236183 h 1840576"/>
                <a:gd name="connsiteX141" fmla="*/ 380748 w 1445417"/>
                <a:gd name="connsiteY141" fmla="*/ 186349 h 1840576"/>
                <a:gd name="connsiteX142" fmla="*/ 430582 w 1445417"/>
                <a:gd name="connsiteY142" fmla="*/ 238021 h 1840576"/>
                <a:gd name="connsiteX143" fmla="*/ 378951 w 1445417"/>
                <a:gd name="connsiteY143" fmla="*/ 287856 h 1840576"/>
                <a:gd name="connsiteX144" fmla="*/ 329034 w 1445417"/>
                <a:gd name="connsiteY144" fmla="*/ 236183 h 1840576"/>
                <a:gd name="connsiteX145" fmla="*/ 378624 w 1445417"/>
                <a:gd name="connsiteY145" fmla="*/ 673705 h 1840576"/>
                <a:gd name="connsiteX146" fmla="*/ 335447 w 1445417"/>
                <a:gd name="connsiteY146" fmla="*/ 628854 h 1840576"/>
                <a:gd name="connsiteX147" fmla="*/ 380258 w 1445417"/>
                <a:gd name="connsiteY147" fmla="*/ 585638 h 1840576"/>
                <a:gd name="connsiteX148" fmla="*/ 423434 w 1445417"/>
                <a:gd name="connsiteY148" fmla="*/ 630489 h 1840576"/>
                <a:gd name="connsiteX149" fmla="*/ 378624 w 1445417"/>
                <a:gd name="connsiteY149" fmla="*/ 673705 h 1840576"/>
                <a:gd name="connsiteX150" fmla="*/ 765413 w 1445417"/>
                <a:gd name="connsiteY150" fmla="*/ 822720 h 1840576"/>
                <a:gd name="connsiteX151" fmla="*/ 720562 w 1445417"/>
                <a:gd name="connsiteY151" fmla="*/ 865977 h 1840576"/>
                <a:gd name="connsiteX152" fmla="*/ 677345 w 1445417"/>
                <a:gd name="connsiteY152" fmla="*/ 821167 h 1840576"/>
                <a:gd name="connsiteX153" fmla="*/ 722155 w 1445417"/>
                <a:gd name="connsiteY153" fmla="*/ 777949 h 1840576"/>
                <a:gd name="connsiteX154" fmla="*/ 765413 w 1445417"/>
                <a:gd name="connsiteY154" fmla="*/ 822720 h 1840576"/>
                <a:gd name="connsiteX155" fmla="*/ 1096404 w 1445417"/>
                <a:gd name="connsiteY155" fmla="*/ 627384 h 1840576"/>
                <a:gd name="connsiteX156" fmla="*/ 1059355 w 1445417"/>
                <a:gd name="connsiteY156" fmla="*/ 663126 h 1840576"/>
                <a:gd name="connsiteX157" fmla="*/ 1023736 w 1445417"/>
                <a:gd name="connsiteY157" fmla="*/ 626077 h 1840576"/>
                <a:gd name="connsiteX158" fmla="*/ 1060703 w 1445417"/>
                <a:gd name="connsiteY158" fmla="*/ 590417 h 1840576"/>
                <a:gd name="connsiteX159" fmla="*/ 1096404 w 1445417"/>
                <a:gd name="connsiteY159" fmla="*/ 627384 h 1840576"/>
                <a:gd name="connsiteX160" fmla="*/ 1055025 w 1445417"/>
                <a:gd name="connsiteY160" fmla="*/ 581676 h 1840576"/>
                <a:gd name="connsiteX161" fmla="*/ 1014463 w 1445417"/>
                <a:gd name="connsiteY161" fmla="*/ 625913 h 1840576"/>
                <a:gd name="connsiteX162" fmla="*/ 1018630 w 1445417"/>
                <a:gd name="connsiteY162" fmla="*/ 645439 h 1840576"/>
                <a:gd name="connsiteX163" fmla="*/ 765822 w 1445417"/>
                <a:gd name="connsiteY163" fmla="*/ 792655 h 1840576"/>
                <a:gd name="connsiteX164" fmla="*/ 722359 w 1445417"/>
                <a:gd name="connsiteY164" fmla="*/ 768677 h 1840576"/>
                <a:gd name="connsiteX165" fmla="*/ 676651 w 1445417"/>
                <a:gd name="connsiteY165" fmla="*/ 793145 h 1840576"/>
                <a:gd name="connsiteX166" fmla="*/ 428172 w 1445417"/>
                <a:gd name="connsiteY166" fmla="*/ 651035 h 1840576"/>
                <a:gd name="connsiteX167" fmla="*/ 432625 w 1445417"/>
                <a:gd name="connsiteY167" fmla="*/ 630652 h 1840576"/>
                <a:gd name="connsiteX168" fmla="*/ 386140 w 1445417"/>
                <a:gd name="connsiteY168" fmla="*/ 576855 h 1840576"/>
                <a:gd name="connsiteX169" fmla="*/ 385037 w 1445417"/>
                <a:gd name="connsiteY169" fmla="*/ 296802 h 1840576"/>
                <a:gd name="connsiteX170" fmla="*/ 439773 w 1445417"/>
                <a:gd name="connsiteY170" fmla="*/ 238185 h 1840576"/>
                <a:gd name="connsiteX171" fmla="*/ 433891 w 1445417"/>
                <a:gd name="connsiteY171" fmla="*/ 211388 h 1840576"/>
                <a:gd name="connsiteX172" fmla="*/ 686617 w 1445417"/>
                <a:gd name="connsiteY172" fmla="*/ 64213 h 1840576"/>
                <a:gd name="connsiteX173" fmla="*/ 716191 w 1445417"/>
                <a:gd name="connsiteY173" fmla="*/ 78755 h 1840576"/>
                <a:gd name="connsiteX174" fmla="*/ 747481 w 1445417"/>
                <a:gd name="connsiteY174" fmla="*/ 63805 h 1840576"/>
                <a:gd name="connsiteX175" fmla="*/ 1017364 w 1445417"/>
                <a:gd name="connsiteY175" fmla="*/ 218210 h 1840576"/>
                <a:gd name="connsiteX176" fmla="*/ 1013973 w 1445417"/>
                <a:gd name="connsiteY176" fmla="*/ 234182 h 1840576"/>
                <a:gd name="connsiteX177" fmla="*/ 1053637 w 1445417"/>
                <a:gd name="connsiteY177" fmla="*/ 279972 h 1840576"/>
                <a:gd name="connsiteX178" fmla="*/ 1055025 w 1445417"/>
                <a:gd name="connsiteY178" fmla="*/ 581676 h 1840576"/>
                <a:gd name="connsiteX179" fmla="*/ 1095996 w 1445417"/>
                <a:gd name="connsiteY179" fmla="*/ 235693 h 1840576"/>
                <a:gd name="connsiteX180" fmla="*/ 1059069 w 1445417"/>
                <a:gd name="connsiteY180" fmla="*/ 271353 h 1840576"/>
                <a:gd name="connsiteX181" fmla="*/ 1023368 w 1445417"/>
                <a:gd name="connsiteY181" fmla="*/ 234386 h 1840576"/>
                <a:gd name="connsiteX182" fmla="*/ 1060336 w 1445417"/>
                <a:gd name="connsiteY182" fmla="*/ 198685 h 1840576"/>
                <a:gd name="connsiteX183" fmla="*/ 1095996 w 1445417"/>
                <a:gd name="connsiteY183" fmla="*/ 235693 h 1840576"/>
                <a:gd name="connsiteX184" fmla="*/ 1423842 w 1445417"/>
                <a:gd name="connsiteY184" fmla="*/ 39622 h 1840576"/>
                <a:gd name="connsiteX185" fmla="*/ 1393288 w 1445417"/>
                <a:gd name="connsiteY185" fmla="*/ 69034 h 1840576"/>
                <a:gd name="connsiteX186" fmla="*/ 1363877 w 1445417"/>
                <a:gd name="connsiteY186" fmla="*/ 38560 h 1840576"/>
                <a:gd name="connsiteX187" fmla="*/ 1394391 w 1445417"/>
                <a:gd name="connsiteY187" fmla="*/ 9109 h 1840576"/>
                <a:gd name="connsiteX188" fmla="*/ 1423842 w 1445417"/>
                <a:gd name="connsiteY188" fmla="*/ 39622 h 18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445417" h="1840576">
                  <a:moveTo>
                    <a:pt x="1354686" y="38398"/>
                  </a:moveTo>
                  <a:cubicBezTo>
                    <a:pt x="1354564" y="44320"/>
                    <a:pt x="1355871" y="49875"/>
                    <a:pt x="1358117" y="54981"/>
                  </a:cubicBezTo>
                  <a:lnTo>
                    <a:pt x="1095914" y="207753"/>
                  </a:lnTo>
                  <a:cubicBezTo>
                    <a:pt x="1087745" y="197010"/>
                    <a:pt x="1075082" y="189780"/>
                    <a:pt x="1060540" y="189494"/>
                  </a:cubicBezTo>
                  <a:cubicBezTo>
                    <a:pt x="1044691" y="189167"/>
                    <a:pt x="1030639" y="197010"/>
                    <a:pt x="1022265" y="209141"/>
                  </a:cubicBezTo>
                  <a:lnTo>
                    <a:pt x="752955" y="55063"/>
                  </a:lnTo>
                  <a:cubicBezTo>
                    <a:pt x="754915" y="50529"/>
                    <a:pt x="756141" y="45505"/>
                    <a:pt x="756182" y="40195"/>
                  </a:cubicBezTo>
                  <a:cubicBezTo>
                    <a:pt x="756631" y="19893"/>
                    <a:pt x="741395" y="3064"/>
                    <a:pt x="721624" y="735"/>
                  </a:cubicBezTo>
                  <a:lnTo>
                    <a:pt x="712433" y="654"/>
                  </a:lnTo>
                  <a:cubicBezTo>
                    <a:pt x="693276" y="2982"/>
                    <a:pt x="678162" y="18995"/>
                    <a:pt x="677794" y="38806"/>
                  </a:cubicBezTo>
                  <a:cubicBezTo>
                    <a:pt x="677672" y="45137"/>
                    <a:pt x="679183" y="51060"/>
                    <a:pt x="681757" y="56411"/>
                  </a:cubicBezTo>
                  <a:lnTo>
                    <a:pt x="429398" y="203423"/>
                  </a:lnTo>
                  <a:cubicBezTo>
                    <a:pt x="418777" y="187819"/>
                    <a:pt x="401131" y="177443"/>
                    <a:pt x="380952" y="177117"/>
                  </a:cubicBezTo>
                  <a:cubicBezTo>
                    <a:pt x="359997" y="176790"/>
                    <a:pt x="341289" y="187288"/>
                    <a:pt x="330260" y="203423"/>
                  </a:cubicBezTo>
                  <a:lnTo>
                    <a:pt x="75736" y="57881"/>
                  </a:lnTo>
                  <a:cubicBezTo>
                    <a:pt x="77370" y="53716"/>
                    <a:pt x="78391" y="49304"/>
                    <a:pt x="78473" y="44566"/>
                  </a:cubicBezTo>
                  <a:cubicBezTo>
                    <a:pt x="78881" y="22916"/>
                    <a:pt x="61643" y="4983"/>
                    <a:pt x="39953" y="4616"/>
                  </a:cubicBezTo>
                  <a:cubicBezTo>
                    <a:pt x="18304" y="4207"/>
                    <a:pt x="412" y="21486"/>
                    <a:pt x="4" y="43136"/>
                  </a:cubicBezTo>
                  <a:cubicBezTo>
                    <a:pt x="-78" y="48813"/>
                    <a:pt x="1148" y="54205"/>
                    <a:pt x="3149" y="59107"/>
                  </a:cubicBezTo>
                  <a:lnTo>
                    <a:pt x="7847" y="67072"/>
                  </a:lnTo>
                  <a:cubicBezTo>
                    <a:pt x="14832" y="76549"/>
                    <a:pt x="25901" y="82881"/>
                    <a:pt x="38523" y="83085"/>
                  </a:cubicBezTo>
                  <a:cubicBezTo>
                    <a:pt x="52167" y="83330"/>
                    <a:pt x="64339" y="76508"/>
                    <a:pt x="71570" y="66133"/>
                  </a:cubicBezTo>
                  <a:lnTo>
                    <a:pt x="325685" y="211470"/>
                  </a:lnTo>
                  <a:cubicBezTo>
                    <a:pt x="322172" y="218946"/>
                    <a:pt x="320007" y="227238"/>
                    <a:pt x="319844" y="236061"/>
                  </a:cubicBezTo>
                  <a:cubicBezTo>
                    <a:pt x="319272" y="267963"/>
                    <a:pt x="343862" y="294555"/>
                    <a:pt x="375315" y="296883"/>
                  </a:cubicBezTo>
                  <a:lnTo>
                    <a:pt x="376418" y="576529"/>
                  </a:lnTo>
                  <a:cubicBezTo>
                    <a:pt x="348927" y="578081"/>
                    <a:pt x="326665" y="600670"/>
                    <a:pt x="326175" y="628692"/>
                  </a:cubicBezTo>
                  <a:cubicBezTo>
                    <a:pt x="326052" y="637392"/>
                    <a:pt x="328054" y="645643"/>
                    <a:pt x="331608" y="653037"/>
                  </a:cubicBezTo>
                  <a:lnTo>
                    <a:pt x="75042" y="802581"/>
                  </a:lnTo>
                  <a:cubicBezTo>
                    <a:pt x="68016" y="793145"/>
                    <a:pt x="57028" y="786896"/>
                    <a:pt x="44406" y="786651"/>
                  </a:cubicBezTo>
                  <a:cubicBezTo>
                    <a:pt x="31048" y="786364"/>
                    <a:pt x="19202" y="792900"/>
                    <a:pt x="11850" y="802990"/>
                  </a:cubicBezTo>
                  <a:lnTo>
                    <a:pt x="7479" y="811078"/>
                  </a:lnTo>
                  <a:cubicBezTo>
                    <a:pt x="5682" y="815449"/>
                    <a:pt x="4579" y="820105"/>
                    <a:pt x="4497" y="825129"/>
                  </a:cubicBezTo>
                  <a:cubicBezTo>
                    <a:pt x="4089" y="846779"/>
                    <a:pt x="21326" y="864670"/>
                    <a:pt x="43017" y="865078"/>
                  </a:cubicBezTo>
                  <a:cubicBezTo>
                    <a:pt x="64666" y="865446"/>
                    <a:pt x="82558" y="848168"/>
                    <a:pt x="82925" y="826600"/>
                  </a:cubicBezTo>
                  <a:cubicBezTo>
                    <a:pt x="83007" y="820840"/>
                    <a:pt x="81822" y="815408"/>
                    <a:pt x="79698" y="810465"/>
                  </a:cubicBezTo>
                  <a:lnTo>
                    <a:pt x="336469" y="660879"/>
                  </a:lnTo>
                  <a:cubicBezTo>
                    <a:pt x="345945" y="673910"/>
                    <a:pt x="361100" y="682570"/>
                    <a:pt x="378460" y="682855"/>
                  </a:cubicBezTo>
                  <a:cubicBezTo>
                    <a:pt x="397291" y="683223"/>
                    <a:pt x="413998" y="673705"/>
                    <a:pt x="423720" y="659082"/>
                  </a:cubicBezTo>
                  <a:lnTo>
                    <a:pt x="672362" y="801314"/>
                  </a:lnTo>
                  <a:cubicBezTo>
                    <a:pt x="669788" y="807402"/>
                    <a:pt x="668318" y="814018"/>
                    <a:pt x="668154" y="820962"/>
                  </a:cubicBezTo>
                  <a:cubicBezTo>
                    <a:pt x="667705" y="848944"/>
                    <a:pt x="688987" y="872309"/>
                    <a:pt x="716477" y="874882"/>
                  </a:cubicBezTo>
                  <a:lnTo>
                    <a:pt x="717621" y="1163555"/>
                  </a:lnTo>
                  <a:cubicBezTo>
                    <a:pt x="691029" y="1166046"/>
                    <a:pt x="669870" y="1188268"/>
                    <a:pt x="669339" y="1215595"/>
                  </a:cubicBezTo>
                  <a:cubicBezTo>
                    <a:pt x="669216" y="1223847"/>
                    <a:pt x="671054" y="1231648"/>
                    <a:pt x="674241" y="1238715"/>
                  </a:cubicBezTo>
                  <a:lnTo>
                    <a:pt x="421187" y="1386095"/>
                  </a:lnTo>
                  <a:cubicBezTo>
                    <a:pt x="412977" y="1375760"/>
                    <a:pt x="400600" y="1368939"/>
                    <a:pt x="386467" y="1368693"/>
                  </a:cubicBezTo>
                  <a:cubicBezTo>
                    <a:pt x="361345" y="1368284"/>
                    <a:pt x="340513" y="1388341"/>
                    <a:pt x="340063" y="1413462"/>
                  </a:cubicBezTo>
                  <a:cubicBezTo>
                    <a:pt x="339655" y="1437114"/>
                    <a:pt x="357424" y="1456721"/>
                    <a:pt x="380503" y="1459376"/>
                  </a:cubicBezTo>
                  <a:lnTo>
                    <a:pt x="389775" y="1459457"/>
                  </a:lnTo>
                  <a:cubicBezTo>
                    <a:pt x="412609" y="1457374"/>
                    <a:pt x="430827" y="1438584"/>
                    <a:pt x="431236" y="1415178"/>
                  </a:cubicBezTo>
                  <a:cubicBezTo>
                    <a:pt x="431359" y="1407540"/>
                    <a:pt x="429398" y="1400269"/>
                    <a:pt x="426171" y="1393855"/>
                  </a:cubicBezTo>
                  <a:lnTo>
                    <a:pt x="678816" y="1246680"/>
                  </a:lnTo>
                  <a:cubicBezTo>
                    <a:pt x="688211" y="1260405"/>
                    <a:pt x="703855" y="1269473"/>
                    <a:pt x="721706" y="1269800"/>
                  </a:cubicBezTo>
                  <a:cubicBezTo>
                    <a:pt x="740333" y="1270167"/>
                    <a:pt x="756835" y="1260814"/>
                    <a:pt x="766680" y="1246476"/>
                  </a:cubicBezTo>
                  <a:lnTo>
                    <a:pt x="1014055" y="1388014"/>
                  </a:lnTo>
                  <a:cubicBezTo>
                    <a:pt x="1011032" y="1394509"/>
                    <a:pt x="1009194" y="1401658"/>
                    <a:pt x="1009071" y="1409337"/>
                  </a:cubicBezTo>
                  <a:cubicBezTo>
                    <a:pt x="1008581" y="1437971"/>
                    <a:pt x="1030843" y="1461704"/>
                    <a:pt x="1059110" y="1463379"/>
                  </a:cubicBezTo>
                  <a:lnTo>
                    <a:pt x="1060377" y="1762386"/>
                  </a:lnTo>
                  <a:cubicBezTo>
                    <a:pt x="1040034" y="1763529"/>
                    <a:pt x="1023695" y="1779991"/>
                    <a:pt x="1023327" y="1800620"/>
                  </a:cubicBezTo>
                  <a:cubicBezTo>
                    <a:pt x="1023205" y="1806951"/>
                    <a:pt x="1024716" y="1812915"/>
                    <a:pt x="1027330" y="1818225"/>
                  </a:cubicBezTo>
                  <a:lnTo>
                    <a:pt x="1032355" y="1826068"/>
                  </a:lnTo>
                  <a:cubicBezTo>
                    <a:pt x="1039381" y="1834646"/>
                    <a:pt x="1049879" y="1840365"/>
                    <a:pt x="1061847" y="1840569"/>
                  </a:cubicBezTo>
                  <a:cubicBezTo>
                    <a:pt x="1083415" y="1840977"/>
                    <a:pt x="1101388" y="1823657"/>
                    <a:pt x="1101715" y="1802050"/>
                  </a:cubicBezTo>
                  <a:cubicBezTo>
                    <a:pt x="1102082" y="1782565"/>
                    <a:pt x="1088153" y="1766267"/>
                    <a:pt x="1069567" y="1762876"/>
                  </a:cubicBezTo>
                  <a:lnTo>
                    <a:pt x="1068424" y="1463133"/>
                  </a:lnTo>
                  <a:cubicBezTo>
                    <a:pt x="1094485" y="1460192"/>
                    <a:pt x="1115113" y="1438217"/>
                    <a:pt x="1115603" y="1411257"/>
                  </a:cubicBezTo>
                  <a:cubicBezTo>
                    <a:pt x="1115726" y="1402882"/>
                    <a:pt x="1113847" y="1394917"/>
                    <a:pt x="1110538" y="1387851"/>
                  </a:cubicBezTo>
                  <a:lnTo>
                    <a:pt x="1366696" y="1238551"/>
                  </a:lnTo>
                  <a:cubicBezTo>
                    <a:pt x="1374579" y="1248763"/>
                    <a:pt x="1386752" y="1255545"/>
                    <a:pt x="1400599" y="1255830"/>
                  </a:cubicBezTo>
                  <a:cubicBezTo>
                    <a:pt x="1424822" y="1256320"/>
                    <a:pt x="1444960" y="1236918"/>
                    <a:pt x="1445410" y="1212654"/>
                  </a:cubicBezTo>
                  <a:cubicBezTo>
                    <a:pt x="1445859" y="1189452"/>
                    <a:pt x="1428172" y="1170294"/>
                    <a:pt x="1405460" y="1168170"/>
                  </a:cubicBezTo>
                  <a:lnTo>
                    <a:pt x="1395493" y="1168375"/>
                  </a:lnTo>
                  <a:cubicBezTo>
                    <a:pt x="1374334" y="1171193"/>
                    <a:pt x="1357709" y="1189003"/>
                    <a:pt x="1357341" y="1211020"/>
                  </a:cubicBezTo>
                  <a:cubicBezTo>
                    <a:pt x="1357219" y="1218086"/>
                    <a:pt x="1358934" y="1224745"/>
                    <a:pt x="1361835" y="1230750"/>
                  </a:cubicBezTo>
                  <a:lnTo>
                    <a:pt x="1105922" y="1379886"/>
                  </a:lnTo>
                  <a:cubicBezTo>
                    <a:pt x="1096445" y="1366406"/>
                    <a:pt x="1081005" y="1357419"/>
                    <a:pt x="1063236" y="1357092"/>
                  </a:cubicBezTo>
                  <a:cubicBezTo>
                    <a:pt x="1045181" y="1356766"/>
                    <a:pt x="1029046" y="1365548"/>
                    <a:pt x="1019161" y="1379232"/>
                  </a:cubicBezTo>
                  <a:lnTo>
                    <a:pt x="771500" y="1237571"/>
                  </a:lnTo>
                  <a:cubicBezTo>
                    <a:pt x="774114" y="1231403"/>
                    <a:pt x="775666" y="1224704"/>
                    <a:pt x="775830" y="1217515"/>
                  </a:cubicBezTo>
                  <a:cubicBezTo>
                    <a:pt x="776320" y="1189289"/>
                    <a:pt x="754589" y="1165802"/>
                    <a:pt x="726853" y="1163555"/>
                  </a:cubicBezTo>
                  <a:lnTo>
                    <a:pt x="725668" y="874963"/>
                  </a:lnTo>
                  <a:cubicBezTo>
                    <a:pt x="752669" y="872758"/>
                    <a:pt x="774114" y="850455"/>
                    <a:pt x="774645" y="822841"/>
                  </a:cubicBezTo>
                  <a:cubicBezTo>
                    <a:pt x="774727" y="814999"/>
                    <a:pt x="773134" y="807482"/>
                    <a:pt x="770192" y="800743"/>
                  </a:cubicBezTo>
                  <a:lnTo>
                    <a:pt x="1016056" y="657530"/>
                  </a:lnTo>
                  <a:lnTo>
                    <a:pt x="1023327" y="653322"/>
                  </a:lnTo>
                  <a:cubicBezTo>
                    <a:pt x="1031415" y="664434"/>
                    <a:pt x="1044405" y="671949"/>
                    <a:pt x="1059192" y="672276"/>
                  </a:cubicBezTo>
                  <a:cubicBezTo>
                    <a:pt x="1074551" y="672522"/>
                    <a:pt x="1088153" y="665087"/>
                    <a:pt x="1096609" y="653608"/>
                  </a:cubicBezTo>
                  <a:lnTo>
                    <a:pt x="1101347" y="645643"/>
                  </a:lnTo>
                  <a:cubicBezTo>
                    <a:pt x="1103920" y="640047"/>
                    <a:pt x="1105432" y="633960"/>
                    <a:pt x="1105554" y="627425"/>
                  </a:cubicBezTo>
                  <a:cubicBezTo>
                    <a:pt x="1105963" y="603488"/>
                    <a:pt x="1087663" y="583636"/>
                    <a:pt x="1064175" y="581471"/>
                  </a:cubicBezTo>
                  <a:lnTo>
                    <a:pt x="1063032" y="280136"/>
                  </a:lnTo>
                  <a:cubicBezTo>
                    <a:pt x="1086192" y="278460"/>
                    <a:pt x="1104737" y="259466"/>
                    <a:pt x="1105187" y="235733"/>
                  </a:cubicBezTo>
                  <a:cubicBezTo>
                    <a:pt x="1105309" y="228503"/>
                    <a:pt x="1103553" y="221682"/>
                    <a:pt x="1100653" y="215514"/>
                  </a:cubicBezTo>
                  <a:lnTo>
                    <a:pt x="1362897" y="62702"/>
                  </a:lnTo>
                  <a:cubicBezTo>
                    <a:pt x="1369882" y="71770"/>
                    <a:pt x="1380706" y="77897"/>
                    <a:pt x="1393083" y="78102"/>
                  </a:cubicBezTo>
                  <a:cubicBezTo>
                    <a:pt x="1414733" y="78510"/>
                    <a:pt x="1432665" y="61231"/>
                    <a:pt x="1433033" y="39663"/>
                  </a:cubicBezTo>
                  <a:cubicBezTo>
                    <a:pt x="1433400" y="19934"/>
                    <a:pt x="1419063" y="3432"/>
                    <a:pt x="1400191" y="368"/>
                  </a:cubicBezTo>
                  <a:lnTo>
                    <a:pt x="1390959" y="0"/>
                  </a:lnTo>
                  <a:cubicBezTo>
                    <a:pt x="1371025" y="1635"/>
                    <a:pt x="1355054" y="17892"/>
                    <a:pt x="1354686" y="38398"/>
                  </a:cubicBezTo>
                  <a:close/>
                  <a:moveTo>
                    <a:pt x="38687" y="73853"/>
                  </a:moveTo>
                  <a:cubicBezTo>
                    <a:pt x="22225" y="73526"/>
                    <a:pt x="8909" y="59884"/>
                    <a:pt x="9235" y="43299"/>
                  </a:cubicBezTo>
                  <a:cubicBezTo>
                    <a:pt x="9562" y="26756"/>
                    <a:pt x="23287" y="13562"/>
                    <a:pt x="39749" y="13889"/>
                  </a:cubicBezTo>
                  <a:cubicBezTo>
                    <a:pt x="56374" y="14174"/>
                    <a:pt x="69568" y="27940"/>
                    <a:pt x="69241" y="44402"/>
                  </a:cubicBezTo>
                  <a:cubicBezTo>
                    <a:pt x="68914" y="60945"/>
                    <a:pt x="55230" y="74181"/>
                    <a:pt x="38687" y="73853"/>
                  </a:cubicBezTo>
                  <a:close/>
                  <a:moveTo>
                    <a:pt x="73694" y="826396"/>
                  </a:moveTo>
                  <a:cubicBezTo>
                    <a:pt x="73449" y="842939"/>
                    <a:pt x="59724" y="856215"/>
                    <a:pt x="43139" y="855888"/>
                  </a:cubicBezTo>
                  <a:cubicBezTo>
                    <a:pt x="26596" y="855601"/>
                    <a:pt x="13443" y="841877"/>
                    <a:pt x="13729" y="825293"/>
                  </a:cubicBezTo>
                  <a:cubicBezTo>
                    <a:pt x="14015" y="808790"/>
                    <a:pt x="27658" y="795596"/>
                    <a:pt x="44242" y="795841"/>
                  </a:cubicBezTo>
                  <a:cubicBezTo>
                    <a:pt x="60786" y="796168"/>
                    <a:pt x="74020" y="809893"/>
                    <a:pt x="73694" y="826396"/>
                  </a:cubicBezTo>
                  <a:close/>
                  <a:moveTo>
                    <a:pt x="421963" y="1415096"/>
                  </a:moveTo>
                  <a:cubicBezTo>
                    <a:pt x="421596" y="1435071"/>
                    <a:pt x="404971" y="1451124"/>
                    <a:pt x="384955" y="1450716"/>
                  </a:cubicBezTo>
                  <a:cubicBezTo>
                    <a:pt x="364981" y="1450348"/>
                    <a:pt x="348968" y="1433723"/>
                    <a:pt x="349336" y="1413749"/>
                  </a:cubicBezTo>
                  <a:cubicBezTo>
                    <a:pt x="349703" y="1393692"/>
                    <a:pt x="366329" y="1377680"/>
                    <a:pt x="386303" y="1378007"/>
                  </a:cubicBezTo>
                  <a:cubicBezTo>
                    <a:pt x="406319" y="1378415"/>
                    <a:pt x="422372" y="1394999"/>
                    <a:pt x="421963" y="1415096"/>
                  </a:cubicBezTo>
                  <a:close/>
                  <a:moveTo>
                    <a:pt x="1092483" y="1801968"/>
                  </a:moveTo>
                  <a:cubicBezTo>
                    <a:pt x="1092156" y="1818511"/>
                    <a:pt x="1078472" y="1831745"/>
                    <a:pt x="1061970" y="1831378"/>
                  </a:cubicBezTo>
                  <a:cubicBezTo>
                    <a:pt x="1045426" y="1831133"/>
                    <a:pt x="1032232" y="1817408"/>
                    <a:pt x="1032477" y="1800865"/>
                  </a:cubicBezTo>
                  <a:cubicBezTo>
                    <a:pt x="1032804" y="1784321"/>
                    <a:pt x="1046488" y="1771087"/>
                    <a:pt x="1063032" y="1771454"/>
                  </a:cubicBezTo>
                  <a:cubicBezTo>
                    <a:pt x="1079575" y="1771740"/>
                    <a:pt x="1092769" y="1785424"/>
                    <a:pt x="1092483" y="1801968"/>
                  </a:cubicBezTo>
                  <a:close/>
                  <a:moveTo>
                    <a:pt x="1366532" y="1211265"/>
                  </a:moveTo>
                  <a:cubicBezTo>
                    <a:pt x="1366941" y="1192108"/>
                    <a:pt x="1382749" y="1176790"/>
                    <a:pt x="1401947" y="1177116"/>
                  </a:cubicBezTo>
                  <a:cubicBezTo>
                    <a:pt x="1421146" y="1177443"/>
                    <a:pt x="1436505" y="1193374"/>
                    <a:pt x="1436137" y="1212572"/>
                  </a:cubicBezTo>
                  <a:cubicBezTo>
                    <a:pt x="1435810" y="1231771"/>
                    <a:pt x="1419920" y="1247089"/>
                    <a:pt x="1400722" y="1246762"/>
                  </a:cubicBezTo>
                  <a:cubicBezTo>
                    <a:pt x="1381523" y="1246354"/>
                    <a:pt x="1366205" y="1230422"/>
                    <a:pt x="1366532" y="1211265"/>
                  </a:cubicBezTo>
                  <a:close/>
                  <a:moveTo>
                    <a:pt x="1063072" y="1366365"/>
                  </a:moveTo>
                  <a:cubicBezTo>
                    <a:pt x="1087336" y="1366774"/>
                    <a:pt x="1106739" y="1386952"/>
                    <a:pt x="1106290" y="1411175"/>
                  </a:cubicBezTo>
                  <a:cubicBezTo>
                    <a:pt x="1105881" y="1435479"/>
                    <a:pt x="1085784" y="1454842"/>
                    <a:pt x="1061479" y="1454392"/>
                  </a:cubicBezTo>
                  <a:cubicBezTo>
                    <a:pt x="1037216" y="1453983"/>
                    <a:pt x="1017813" y="1433805"/>
                    <a:pt x="1018262" y="1409623"/>
                  </a:cubicBezTo>
                  <a:cubicBezTo>
                    <a:pt x="1018712" y="1385278"/>
                    <a:pt x="1038850" y="1365957"/>
                    <a:pt x="1063072" y="1366365"/>
                  </a:cubicBezTo>
                  <a:close/>
                  <a:moveTo>
                    <a:pt x="766598" y="1217474"/>
                  </a:moveTo>
                  <a:cubicBezTo>
                    <a:pt x="766149" y="1241737"/>
                    <a:pt x="746051" y="1261140"/>
                    <a:pt x="721747" y="1260691"/>
                  </a:cubicBezTo>
                  <a:cubicBezTo>
                    <a:pt x="697524" y="1260242"/>
                    <a:pt x="678080" y="1240145"/>
                    <a:pt x="678530" y="1215881"/>
                  </a:cubicBezTo>
                  <a:cubicBezTo>
                    <a:pt x="678979" y="1191617"/>
                    <a:pt x="699076" y="1172214"/>
                    <a:pt x="723299" y="1172623"/>
                  </a:cubicBezTo>
                  <a:cubicBezTo>
                    <a:pt x="747644" y="1173072"/>
                    <a:pt x="767006" y="1193170"/>
                    <a:pt x="766598" y="1217474"/>
                  </a:cubicBezTo>
                  <a:close/>
                  <a:moveTo>
                    <a:pt x="687026" y="38928"/>
                  </a:moveTo>
                  <a:cubicBezTo>
                    <a:pt x="687312" y="22385"/>
                    <a:pt x="701037" y="9232"/>
                    <a:pt x="717539" y="9518"/>
                  </a:cubicBezTo>
                  <a:cubicBezTo>
                    <a:pt x="734124" y="9804"/>
                    <a:pt x="747277" y="23488"/>
                    <a:pt x="746991" y="40031"/>
                  </a:cubicBezTo>
                  <a:cubicBezTo>
                    <a:pt x="746705" y="56657"/>
                    <a:pt x="733021" y="69850"/>
                    <a:pt x="716477" y="69564"/>
                  </a:cubicBezTo>
                  <a:cubicBezTo>
                    <a:pt x="699934" y="69237"/>
                    <a:pt x="686699" y="55554"/>
                    <a:pt x="687026" y="38928"/>
                  </a:cubicBezTo>
                  <a:close/>
                  <a:moveTo>
                    <a:pt x="329034" y="236183"/>
                  </a:moveTo>
                  <a:cubicBezTo>
                    <a:pt x="329565" y="208161"/>
                    <a:pt x="352767" y="185858"/>
                    <a:pt x="380748" y="186349"/>
                  </a:cubicBezTo>
                  <a:cubicBezTo>
                    <a:pt x="408770" y="186879"/>
                    <a:pt x="431073" y="210081"/>
                    <a:pt x="430582" y="238021"/>
                  </a:cubicBezTo>
                  <a:cubicBezTo>
                    <a:pt x="430092" y="266043"/>
                    <a:pt x="406891" y="288346"/>
                    <a:pt x="378951" y="287856"/>
                  </a:cubicBezTo>
                  <a:cubicBezTo>
                    <a:pt x="350929" y="287325"/>
                    <a:pt x="328544" y="264164"/>
                    <a:pt x="329034" y="236183"/>
                  </a:cubicBezTo>
                  <a:close/>
                  <a:moveTo>
                    <a:pt x="378624" y="673705"/>
                  </a:moveTo>
                  <a:cubicBezTo>
                    <a:pt x="354360" y="673257"/>
                    <a:pt x="334957" y="653119"/>
                    <a:pt x="335447" y="628854"/>
                  </a:cubicBezTo>
                  <a:cubicBezTo>
                    <a:pt x="335856" y="604591"/>
                    <a:pt x="355953" y="585188"/>
                    <a:pt x="380258" y="585638"/>
                  </a:cubicBezTo>
                  <a:cubicBezTo>
                    <a:pt x="404521" y="586087"/>
                    <a:pt x="423883" y="606144"/>
                    <a:pt x="423434" y="630489"/>
                  </a:cubicBezTo>
                  <a:cubicBezTo>
                    <a:pt x="423026" y="654752"/>
                    <a:pt x="402887" y="674114"/>
                    <a:pt x="378624" y="673705"/>
                  </a:cubicBezTo>
                  <a:close/>
                  <a:moveTo>
                    <a:pt x="765413" y="822720"/>
                  </a:moveTo>
                  <a:cubicBezTo>
                    <a:pt x="764964" y="846983"/>
                    <a:pt x="744867" y="866427"/>
                    <a:pt x="720562" y="865977"/>
                  </a:cubicBezTo>
                  <a:cubicBezTo>
                    <a:pt x="696299" y="865487"/>
                    <a:pt x="676937" y="845389"/>
                    <a:pt x="677345" y="821167"/>
                  </a:cubicBezTo>
                  <a:cubicBezTo>
                    <a:pt x="677794" y="796903"/>
                    <a:pt x="697932" y="777501"/>
                    <a:pt x="722155" y="777949"/>
                  </a:cubicBezTo>
                  <a:cubicBezTo>
                    <a:pt x="746501" y="778358"/>
                    <a:pt x="765822" y="798455"/>
                    <a:pt x="765413" y="822720"/>
                  </a:cubicBezTo>
                  <a:close/>
                  <a:moveTo>
                    <a:pt x="1096404" y="627384"/>
                  </a:moveTo>
                  <a:cubicBezTo>
                    <a:pt x="1095996" y="647440"/>
                    <a:pt x="1079453" y="663452"/>
                    <a:pt x="1059355" y="663126"/>
                  </a:cubicBezTo>
                  <a:cubicBezTo>
                    <a:pt x="1039299" y="662717"/>
                    <a:pt x="1023368" y="646133"/>
                    <a:pt x="1023736" y="626077"/>
                  </a:cubicBezTo>
                  <a:cubicBezTo>
                    <a:pt x="1024104" y="606103"/>
                    <a:pt x="1040688" y="590090"/>
                    <a:pt x="1060703" y="590417"/>
                  </a:cubicBezTo>
                  <a:cubicBezTo>
                    <a:pt x="1080719" y="590744"/>
                    <a:pt x="1096731" y="607409"/>
                    <a:pt x="1096404" y="627384"/>
                  </a:cubicBezTo>
                  <a:close/>
                  <a:moveTo>
                    <a:pt x="1055025" y="581676"/>
                  </a:moveTo>
                  <a:cubicBezTo>
                    <a:pt x="1032600" y="584167"/>
                    <a:pt x="1014872" y="602712"/>
                    <a:pt x="1014463" y="625913"/>
                  </a:cubicBezTo>
                  <a:cubicBezTo>
                    <a:pt x="1014341" y="632898"/>
                    <a:pt x="1015975" y="639475"/>
                    <a:pt x="1018630" y="645439"/>
                  </a:cubicBezTo>
                  <a:lnTo>
                    <a:pt x="765822" y="792655"/>
                  </a:lnTo>
                  <a:cubicBezTo>
                    <a:pt x="756508" y="778481"/>
                    <a:pt x="740619" y="769004"/>
                    <a:pt x="722359" y="768677"/>
                  </a:cubicBezTo>
                  <a:cubicBezTo>
                    <a:pt x="703243" y="768351"/>
                    <a:pt x="686291" y="778195"/>
                    <a:pt x="676651" y="793145"/>
                  </a:cubicBezTo>
                  <a:lnTo>
                    <a:pt x="428172" y="651035"/>
                  </a:lnTo>
                  <a:cubicBezTo>
                    <a:pt x="430909" y="644786"/>
                    <a:pt x="432543" y="637883"/>
                    <a:pt x="432625" y="630652"/>
                  </a:cubicBezTo>
                  <a:cubicBezTo>
                    <a:pt x="433156" y="603243"/>
                    <a:pt x="412773" y="580287"/>
                    <a:pt x="386140" y="576855"/>
                  </a:cubicBezTo>
                  <a:lnTo>
                    <a:pt x="385037" y="296802"/>
                  </a:lnTo>
                  <a:cubicBezTo>
                    <a:pt x="415183" y="294187"/>
                    <a:pt x="439201" y="269107"/>
                    <a:pt x="439773" y="238185"/>
                  </a:cubicBezTo>
                  <a:cubicBezTo>
                    <a:pt x="439896" y="228585"/>
                    <a:pt x="437772" y="219558"/>
                    <a:pt x="433891" y="211388"/>
                  </a:cubicBezTo>
                  <a:lnTo>
                    <a:pt x="686617" y="64213"/>
                  </a:lnTo>
                  <a:cubicBezTo>
                    <a:pt x="693684" y="72832"/>
                    <a:pt x="704182" y="78551"/>
                    <a:pt x="716191" y="78755"/>
                  </a:cubicBezTo>
                  <a:cubicBezTo>
                    <a:pt x="728813" y="78959"/>
                    <a:pt x="740128" y="72996"/>
                    <a:pt x="747481" y="63805"/>
                  </a:cubicBezTo>
                  <a:lnTo>
                    <a:pt x="1017364" y="218210"/>
                  </a:lnTo>
                  <a:cubicBezTo>
                    <a:pt x="1015362" y="223194"/>
                    <a:pt x="1014055" y="228544"/>
                    <a:pt x="1013973" y="234182"/>
                  </a:cubicBezTo>
                  <a:cubicBezTo>
                    <a:pt x="1013606" y="257588"/>
                    <a:pt x="1031007" y="277031"/>
                    <a:pt x="1053637" y="279972"/>
                  </a:cubicBezTo>
                  <a:lnTo>
                    <a:pt x="1055025" y="581676"/>
                  </a:lnTo>
                  <a:close/>
                  <a:moveTo>
                    <a:pt x="1095996" y="235693"/>
                  </a:moveTo>
                  <a:cubicBezTo>
                    <a:pt x="1095628" y="255750"/>
                    <a:pt x="1079085" y="271762"/>
                    <a:pt x="1059069" y="271353"/>
                  </a:cubicBezTo>
                  <a:cubicBezTo>
                    <a:pt x="1039013" y="271027"/>
                    <a:pt x="1023001" y="254442"/>
                    <a:pt x="1023368" y="234386"/>
                  </a:cubicBezTo>
                  <a:cubicBezTo>
                    <a:pt x="1023695" y="214370"/>
                    <a:pt x="1040320" y="198399"/>
                    <a:pt x="1060336" y="198685"/>
                  </a:cubicBezTo>
                  <a:cubicBezTo>
                    <a:pt x="1080433" y="199093"/>
                    <a:pt x="1096445" y="215677"/>
                    <a:pt x="1095996" y="235693"/>
                  </a:cubicBezTo>
                  <a:close/>
                  <a:moveTo>
                    <a:pt x="1423842" y="39622"/>
                  </a:moveTo>
                  <a:cubicBezTo>
                    <a:pt x="1423556" y="56084"/>
                    <a:pt x="1409872" y="69360"/>
                    <a:pt x="1393288" y="69034"/>
                  </a:cubicBezTo>
                  <a:cubicBezTo>
                    <a:pt x="1376744" y="68747"/>
                    <a:pt x="1363591" y="55022"/>
                    <a:pt x="1363877" y="38560"/>
                  </a:cubicBezTo>
                  <a:cubicBezTo>
                    <a:pt x="1364163" y="21977"/>
                    <a:pt x="1377847" y="8742"/>
                    <a:pt x="1394391" y="9109"/>
                  </a:cubicBezTo>
                  <a:cubicBezTo>
                    <a:pt x="1410934" y="9395"/>
                    <a:pt x="1424128" y="23039"/>
                    <a:pt x="1423842" y="39622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199" y="20477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Israel Defense Forces</a:t>
            </a:r>
            <a:endParaRPr lang="he-IL" b="1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139" name="מלבן 138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3147537" y="387723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40" name="מלבן 139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3147537" y="1211821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34" name="תמונה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sp>
        <p:nvSpPr>
          <p:cNvPr id="35" name="כותרת 1">
            <a:extLst>
              <a:ext uri="{FF2B5EF4-FFF2-40B4-BE49-F238E27FC236}">
                <a16:creationId xmlns:a16="http://schemas.microsoft.com/office/drawing/2014/main" id="{B49BE459-6201-C842-816B-A7916A5B1393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7" name="מלבן 11">
            <a:extLst>
              <a:ext uri="{FF2B5EF4-FFF2-40B4-BE49-F238E27FC236}">
                <a16:creationId xmlns:a16="http://schemas.microsoft.com/office/drawing/2014/main" id="{A37790E3-310B-9331-7D68-82A388EABEA3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38" name="מלבן 11">
            <a:extLst>
              <a:ext uri="{FF2B5EF4-FFF2-40B4-BE49-F238E27FC236}">
                <a16:creationId xmlns:a16="http://schemas.microsoft.com/office/drawing/2014/main" id="{204CC50A-867A-8134-C410-28056DD96652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9F217-7A85-6626-713C-536657E8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D6938E0-93AD-CAF2-5AF2-58233E064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386" y="3489430"/>
            <a:ext cx="4079122" cy="271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כותרת 1">
            <a:extLst>
              <a:ext uri="{FF2B5EF4-FFF2-40B4-BE49-F238E27FC236}">
                <a16:creationId xmlns:a16="http://schemas.microsoft.com/office/drawing/2014/main" id="{CCED55A6-95E6-7013-305D-E9E76C64853C}"/>
              </a:ext>
            </a:extLst>
          </p:cNvPr>
          <p:cNvSpPr txBox="1">
            <a:spLocks/>
          </p:cNvSpPr>
          <p:nvPr/>
        </p:nvSpPr>
        <p:spPr>
          <a:xfrm>
            <a:off x="384494" y="1480664"/>
            <a:ext cx="7325760" cy="2592571"/>
          </a:xfrm>
          <a:prstGeom prst="rect">
            <a:avLst/>
          </a:prstGeom>
        </p:spPr>
        <p:txBody>
          <a:bodyPr vert="horz" lIns="91440" tIns="45720" rIns="91440" bIns="45720" rtlCol="1" anchor="t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Heebo" panose="00000500000000000000" pitchFamily="2" charset="-79"/>
                <a:cs typeface="Heebo" panose="00000500000000000000" pitchFamily="2" charset="-79"/>
              </a:rPr>
              <a:t>Male and female soldiers</a:t>
            </a:r>
          </a:p>
          <a:p>
            <a:pPr marL="571500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Heebo" panose="00000500000000000000" pitchFamily="2" charset="-79"/>
                <a:cs typeface="Heebo" panose="00000500000000000000" pitchFamily="2" charset="-79"/>
              </a:rPr>
              <a:t>Mandatory military service</a:t>
            </a:r>
            <a:endParaRPr lang="he-IL" sz="2800" dirty="0"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571500" indent="-5715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Heebo" panose="00000500000000000000" pitchFamily="2" charset="-79"/>
                <a:cs typeface="Heebo" panose="00000500000000000000" pitchFamily="2" charset="-79"/>
              </a:rPr>
              <a:t>One Medical Corps (and one SG)</a:t>
            </a:r>
          </a:p>
        </p:txBody>
      </p:sp>
      <p:pic>
        <p:nvPicPr>
          <p:cNvPr id="4" name="Picture 3" descr="A group of soldiers standing next to a helicopter&#10;&#10;Description automatically generated with medium confidence">
            <a:extLst>
              <a:ext uri="{FF2B5EF4-FFF2-40B4-BE49-F238E27FC236}">
                <a16:creationId xmlns:a16="http://schemas.microsoft.com/office/drawing/2014/main" id="{9EBFC569-662D-7739-37BB-E78972BBAF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59" y="3119945"/>
            <a:ext cx="4644892" cy="3096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EF3BB1-E69F-A83D-234E-5D4F7C78D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069" y="1674305"/>
            <a:ext cx="2907271" cy="22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0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מלבן 162">
            <a:extLst>
              <a:ext uri="{FF2B5EF4-FFF2-40B4-BE49-F238E27FC236}">
                <a16:creationId xmlns:a16="http://schemas.microsoft.com/office/drawing/2014/main" id="{36A9F03B-5AD2-41DF-9E62-298CE7637CC8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199" y="20477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Fast vs. gradual adoption</a:t>
            </a:r>
            <a:endParaRPr lang="he-IL" b="1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139" name="מלבן 138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3147537" y="387723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40" name="מלבן 139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3147537" y="1211821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34" name="תמונה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sp>
        <p:nvSpPr>
          <p:cNvPr id="35" name="כותרת 1">
            <a:extLst>
              <a:ext uri="{FF2B5EF4-FFF2-40B4-BE49-F238E27FC236}">
                <a16:creationId xmlns:a16="http://schemas.microsoft.com/office/drawing/2014/main" id="{B49BE459-6201-C842-816B-A7916A5B1393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7" name="מלבן 11">
            <a:extLst>
              <a:ext uri="{FF2B5EF4-FFF2-40B4-BE49-F238E27FC236}">
                <a16:creationId xmlns:a16="http://schemas.microsoft.com/office/drawing/2014/main" id="{A37790E3-310B-9331-7D68-82A388EABEA3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38" name="מלבן 11">
            <a:extLst>
              <a:ext uri="{FF2B5EF4-FFF2-40B4-BE49-F238E27FC236}">
                <a16:creationId xmlns:a16="http://schemas.microsoft.com/office/drawing/2014/main" id="{204CC50A-867A-8134-C410-28056DD96652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9F217-7A85-6626-713C-536657E8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D874E1AA-A71D-A5FA-A841-7C4D8723E4C1}"/>
              </a:ext>
            </a:extLst>
          </p:cNvPr>
          <p:cNvSpPr/>
          <p:nvPr/>
        </p:nvSpPr>
        <p:spPr>
          <a:xfrm rot="5400000">
            <a:off x="3746792" y="3731107"/>
            <a:ext cx="4521260" cy="4953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Three Years Later - A Letter - Sami White">
            <a:extLst>
              <a:ext uri="{FF2B5EF4-FFF2-40B4-BE49-F238E27FC236}">
                <a16:creationId xmlns:a16="http://schemas.microsoft.com/office/drawing/2014/main" id="{B2387553-7116-2855-E0D6-E106036F7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6589" y="4271730"/>
            <a:ext cx="3225912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US troops get freeze-dried plasma for battlefield bloodshed | The Times of  Israel">
            <a:extLst>
              <a:ext uri="{FF2B5EF4-FFF2-40B4-BE49-F238E27FC236}">
                <a16:creationId xmlns:a16="http://schemas.microsoft.com/office/drawing/2014/main" id="{C559AC12-3041-A944-0376-2806F4DD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34" y="1700915"/>
            <a:ext cx="2999222" cy="224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736336-276F-B141-3C35-81B8FD83CF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9904" y="1841447"/>
            <a:ext cx="1039282" cy="1886765"/>
          </a:xfrm>
          <a:prstGeom prst="rect">
            <a:avLst/>
          </a:prstGeom>
        </p:spPr>
      </p:pic>
      <p:pic>
        <p:nvPicPr>
          <p:cNvPr id="3074" name="Picture 2" descr="3 Months Tuition — Daytime Dancers">
            <a:extLst>
              <a:ext uri="{FF2B5EF4-FFF2-40B4-BE49-F238E27FC236}">
                <a16:creationId xmlns:a16="http://schemas.microsoft.com/office/drawing/2014/main" id="{A23008C5-7365-6C9E-3EB1-701524741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696" y="4190897"/>
            <a:ext cx="1375299" cy="137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695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מלבן 162">
            <a:extLst>
              <a:ext uri="{FF2B5EF4-FFF2-40B4-BE49-F238E27FC236}">
                <a16:creationId xmlns:a16="http://schemas.microsoft.com/office/drawing/2014/main" id="{36A9F03B-5AD2-41DF-9E62-298CE7637CC8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33" name="גרפיקה 131">
            <a:extLst>
              <a:ext uri="{FF2B5EF4-FFF2-40B4-BE49-F238E27FC236}">
                <a16:creationId xmlns:a16="http://schemas.microsoft.com/office/drawing/2014/main" id="{610889F9-BFEF-4F15-9315-B6C97DDE7371}"/>
              </a:ext>
            </a:extLst>
          </p:cNvPr>
          <p:cNvGrpSpPr/>
          <p:nvPr/>
        </p:nvGrpSpPr>
        <p:grpSpPr>
          <a:xfrm rot="16200000">
            <a:off x="4875981" y="-2650458"/>
            <a:ext cx="2603721" cy="12033959"/>
            <a:chOff x="5052991" y="-1801628"/>
            <a:chExt cx="2141346" cy="10461422"/>
          </a:xfrm>
          <a:solidFill>
            <a:srgbClr val="19CDDB"/>
          </a:solidFill>
        </p:grpSpPr>
        <p:sp>
          <p:nvSpPr>
            <p:cNvPr id="134" name="צורה חופשית: צורה 133">
              <a:extLst>
                <a:ext uri="{FF2B5EF4-FFF2-40B4-BE49-F238E27FC236}">
                  <a16:creationId xmlns:a16="http://schemas.microsoft.com/office/drawing/2014/main" id="{0650757A-E21E-4C74-AC5E-237015701520}"/>
                </a:ext>
              </a:extLst>
            </p:cNvPr>
            <p:cNvSpPr/>
            <p:nvPr/>
          </p:nvSpPr>
          <p:spPr>
            <a:xfrm>
              <a:off x="5052991" y="-1801628"/>
              <a:ext cx="1469645" cy="1851480"/>
            </a:xfrm>
            <a:custGeom>
              <a:avLst/>
              <a:gdLst>
                <a:gd name="connsiteX0" fmla="*/ 683803 w 1469645"/>
                <a:gd name="connsiteY0" fmla="*/ 43835 h 1851480"/>
                <a:gd name="connsiteX1" fmla="*/ 722445 w 1469645"/>
                <a:gd name="connsiteY1" fmla="*/ 88645 h 1851480"/>
                <a:gd name="connsiteX2" fmla="*/ 722567 w 1469645"/>
                <a:gd name="connsiteY2" fmla="*/ 397415 h 1851480"/>
                <a:gd name="connsiteX3" fmla="*/ 687520 w 1469645"/>
                <a:gd name="connsiteY3" fmla="*/ 435485 h 1851480"/>
                <a:gd name="connsiteX4" fmla="*/ 691033 w 1469645"/>
                <a:gd name="connsiteY4" fmla="*/ 452274 h 1851480"/>
                <a:gd name="connsiteX5" fmla="*/ 437489 w 1469645"/>
                <a:gd name="connsiteY5" fmla="*/ 598755 h 1851480"/>
                <a:gd name="connsiteX6" fmla="*/ 388431 w 1469645"/>
                <a:gd name="connsiteY6" fmla="*/ 571591 h 1851480"/>
                <a:gd name="connsiteX7" fmla="*/ 337657 w 1469645"/>
                <a:gd name="connsiteY7" fmla="*/ 598019 h 1851480"/>
                <a:gd name="connsiteX8" fmla="*/ 87300 w 1469645"/>
                <a:gd name="connsiteY8" fmla="*/ 453581 h 1851480"/>
                <a:gd name="connsiteX9" fmla="*/ 90404 w 1469645"/>
                <a:gd name="connsiteY9" fmla="*/ 439202 h 1851480"/>
                <a:gd name="connsiteX10" fmla="*/ 53273 w 1469645"/>
                <a:gd name="connsiteY10" fmla="*/ 399417 h 1851480"/>
                <a:gd name="connsiteX11" fmla="*/ 44083 w 1469645"/>
                <a:gd name="connsiteY11" fmla="*/ 399866 h 1851480"/>
                <a:gd name="connsiteX12" fmla="*/ 11894 w 1469645"/>
                <a:gd name="connsiteY12" fmla="*/ 437732 h 1851480"/>
                <a:gd name="connsiteX13" fmla="*/ 14182 w 1469645"/>
                <a:gd name="connsiteY13" fmla="*/ 451212 h 1851480"/>
                <a:gd name="connsiteX14" fmla="*/ 18675 w 1469645"/>
                <a:gd name="connsiteY14" fmla="*/ 460403 h 1851480"/>
                <a:gd name="connsiteX15" fmla="*/ 50455 w 1469645"/>
                <a:gd name="connsiteY15" fmla="*/ 477722 h 1851480"/>
                <a:gd name="connsiteX16" fmla="*/ 82766 w 1469645"/>
                <a:gd name="connsiteY16" fmla="*/ 461587 h 1851480"/>
                <a:gd name="connsiteX17" fmla="*/ 333082 w 1469645"/>
                <a:gd name="connsiteY17" fmla="*/ 605985 h 1851480"/>
                <a:gd name="connsiteX18" fmla="*/ 327282 w 1469645"/>
                <a:gd name="connsiteY18" fmla="*/ 630412 h 1851480"/>
                <a:gd name="connsiteX19" fmla="*/ 383366 w 1469645"/>
                <a:gd name="connsiteY19" fmla="*/ 691316 h 1851480"/>
                <a:gd name="connsiteX20" fmla="*/ 383448 w 1469645"/>
                <a:gd name="connsiteY20" fmla="*/ 985381 h 1851480"/>
                <a:gd name="connsiteX21" fmla="*/ 347460 w 1469645"/>
                <a:gd name="connsiteY21" fmla="*/ 1023574 h 1851480"/>
                <a:gd name="connsiteX22" fmla="*/ 350973 w 1469645"/>
                <a:gd name="connsiteY22" fmla="*/ 1040239 h 1851480"/>
                <a:gd name="connsiteX23" fmla="*/ 86932 w 1469645"/>
                <a:gd name="connsiteY23" fmla="*/ 1192766 h 1851480"/>
                <a:gd name="connsiteX24" fmla="*/ 48535 w 1469645"/>
                <a:gd name="connsiteY24" fmla="*/ 1172015 h 1851480"/>
                <a:gd name="connsiteX25" fmla="*/ 9484 w 1469645"/>
                <a:gd name="connsiteY25" fmla="*/ 1191377 h 1851480"/>
                <a:gd name="connsiteX26" fmla="*/ 4419 w 1469645"/>
                <a:gd name="connsiteY26" fmla="*/ 1199833 h 1851480"/>
                <a:gd name="connsiteX27" fmla="*/ 8 w 1469645"/>
                <a:gd name="connsiteY27" fmla="*/ 1218868 h 1851480"/>
                <a:gd name="connsiteX28" fmla="*/ 44287 w 1469645"/>
                <a:gd name="connsiteY28" fmla="*/ 1267068 h 1851480"/>
                <a:gd name="connsiteX29" fmla="*/ 53478 w 1469645"/>
                <a:gd name="connsiteY29" fmla="*/ 1266823 h 1851480"/>
                <a:gd name="connsiteX30" fmla="*/ 95428 w 1469645"/>
                <a:gd name="connsiteY30" fmla="*/ 1220583 h 1851480"/>
                <a:gd name="connsiteX31" fmla="*/ 91384 w 1469645"/>
                <a:gd name="connsiteY31" fmla="*/ 1200895 h 1851480"/>
                <a:gd name="connsiteX32" fmla="*/ 355753 w 1469645"/>
                <a:gd name="connsiteY32" fmla="*/ 1048164 h 1851480"/>
                <a:gd name="connsiteX33" fmla="*/ 385939 w 1469645"/>
                <a:gd name="connsiteY33" fmla="*/ 1063605 h 1851480"/>
                <a:gd name="connsiteX34" fmla="*/ 418454 w 1469645"/>
                <a:gd name="connsiteY34" fmla="*/ 1047265 h 1851480"/>
                <a:gd name="connsiteX35" fmla="*/ 673509 w 1469645"/>
                <a:gd name="connsiteY35" fmla="*/ 1194400 h 1851480"/>
                <a:gd name="connsiteX36" fmla="*/ 667831 w 1469645"/>
                <a:gd name="connsiteY36" fmla="*/ 1218704 h 1851480"/>
                <a:gd name="connsiteX37" fmla="*/ 722772 w 1469645"/>
                <a:gd name="connsiteY37" fmla="*/ 1279527 h 1851480"/>
                <a:gd name="connsiteX38" fmla="*/ 722894 w 1469645"/>
                <a:gd name="connsiteY38" fmla="*/ 1563543 h 1851480"/>
                <a:gd name="connsiteX39" fmla="*/ 681066 w 1469645"/>
                <a:gd name="connsiteY39" fmla="*/ 1609824 h 1851480"/>
                <a:gd name="connsiteX40" fmla="*/ 684946 w 1469645"/>
                <a:gd name="connsiteY40" fmla="*/ 1629267 h 1851480"/>
                <a:gd name="connsiteX41" fmla="*/ 428993 w 1469645"/>
                <a:gd name="connsiteY41" fmla="*/ 1777178 h 1851480"/>
                <a:gd name="connsiteX42" fmla="*/ 390637 w 1469645"/>
                <a:gd name="connsiteY42" fmla="*/ 1756427 h 1851480"/>
                <a:gd name="connsiteX43" fmla="*/ 342069 w 1469645"/>
                <a:gd name="connsiteY43" fmla="*/ 1803239 h 1851480"/>
                <a:gd name="connsiteX44" fmla="*/ 383652 w 1469645"/>
                <a:gd name="connsiteY44" fmla="*/ 1851194 h 1851480"/>
                <a:gd name="connsiteX45" fmla="*/ 392883 w 1469645"/>
                <a:gd name="connsiteY45" fmla="*/ 1851480 h 1851480"/>
                <a:gd name="connsiteX46" fmla="*/ 437449 w 1469645"/>
                <a:gd name="connsiteY46" fmla="*/ 1804995 h 1851480"/>
                <a:gd name="connsiteX47" fmla="*/ 433445 w 1469645"/>
                <a:gd name="connsiteY47" fmla="*/ 1785266 h 1851480"/>
                <a:gd name="connsiteX48" fmla="*/ 689399 w 1469645"/>
                <a:gd name="connsiteY48" fmla="*/ 1637314 h 1851480"/>
                <a:gd name="connsiteX49" fmla="*/ 727878 w 1469645"/>
                <a:gd name="connsiteY49" fmla="*/ 1658269 h 1851480"/>
                <a:gd name="connsiteX50" fmla="*/ 767051 w 1469645"/>
                <a:gd name="connsiteY50" fmla="*/ 1638826 h 1851480"/>
                <a:gd name="connsiteX51" fmla="*/ 1027784 w 1469645"/>
                <a:gd name="connsiteY51" fmla="*/ 1789228 h 1851480"/>
                <a:gd name="connsiteX52" fmla="*/ 1025374 w 1469645"/>
                <a:gd name="connsiteY52" fmla="*/ 1801850 h 1851480"/>
                <a:gd name="connsiteX53" fmla="*/ 1062259 w 1469645"/>
                <a:gd name="connsiteY53" fmla="*/ 1843719 h 1851480"/>
                <a:gd name="connsiteX54" fmla="*/ 1071491 w 1469645"/>
                <a:gd name="connsiteY54" fmla="*/ 1843719 h 1851480"/>
                <a:gd name="connsiteX55" fmla="*/ 1108418 w 1469645"/>
                <a:gd name="connsiteY55" fmla="*/ 1803361 h 1851480"/>
                <a:gd name="connsiteX56" fmla="*/ 1106048 w 1469645"/>
                <a:gd name="connsiteY56" fmla="*/ 1789105 h 1851480"/>
                <a:gd name="connsiteX57" fmla="*/ 1357386 w 1469645"/>
                <a:gd name="connsiteY57" fmla="*/ 1643932 h 1851480"/>
                <a:gd name="connsiteX58" fmla="*/ 1408528 w 1469645"/>
                <a:gd name="connsiteY58" fmla="*/ 1674527 h 1851480"/>
                <a:gd name="connsiteX59" fmla="*/ 1469636 w 1469645"/>
                <a:gd name="connsiteY59" fmla="*/ 1615665 h 1851480"/>
                <a:gd name="connsiteX60" fmla="*/ 1410693 w 1469645"/>
                <a:gd name="connsiteY60" fmla="*/ 1554515 h 1851480"/>
                <a:gd name="connsiteX61" fmla="*/ 1410652 w 1469645"/>
                <a:gd name="connsiteY61" fmla="*/ 1554515 h 1851480"/>
                <a:gd name="connsiteX62" fmla="*/ 1410570 w 1469645"/>
                <a:gd name="connsiteY62" fmla="*/ 1266047 h 1851480"/>
                <a:gd name="connsiteX63" fmla="*/ 1452194 w 1469645"/>
                <a:gd name="connsiteY63" fmla="*/ 1219807 h 1851480"/>
                <a:gd name="connsiteX64" fmla="*/ 1405341 w 1469645"/>
                <a:gd name="connsiteY64" fmla="*/ 1171321 h 1851480"/>
                <a:gd name="connsiteX65" fmla="*/ 1366332 w 1469645"/>
                <a:gd name="connsiteY65" fmla="*/ 1190560 h 1851480"/>
                <a:gd name="connsiteX66" fmla="*/ 1121979 w 1469645"/>
                <a:gd name="connsiteY66" fmla="*/ 1049594 h 1851480"/>
                <a:gd name="connsiteX67" fmla="*/ 1127943 w 1469645"/>
                <a:gd name="connsiteY67" fmla="*/ 1024676 h 1851480"/>
                <a:gd name="connsiteX68" fmla="*/ 1071205 w 1469645"/>
                <a:gd name="connsiteY68" fmla="*/ 963731 h 1851480"/>
                <a:gd name="connsiteX69" fmla="*/ 1071123 w 1469645"/>
                <a:gd name="connsiteY69" fmla="*/ 691725 h 1851480"/>
                <a:gd name="connsiteX70" fmla="*/ 1126268 w 1469645"/>
                <a:gd name="connsiteY70" fmla="*/ 633026 h 1851480"/>
                <a:gd name="connsiteX71" fmla="*/ 1120713 w 1469645"/>
                <a:gd name="connsiteY71" fmla="*/ 606883 h 1851480"/>
                <a:gd name="connsiteX72" fmla="*/ 1373439 w 1469645"/>
                <a:gd name="connsiteY72" fmla="*/ 460893 h 1851480"/>
                <a:gd name="connsiteX73" fmla="*/ 1403422 w 1469645"/>
                <a:gd name="connsiteY73" fmla="*/ 475925 h 1851480"/>
                <a:gd name="connsiteX74" fmla="*/ 1443371 w 1469645"/>
                <a:gd name="connsiteY74" fmla="*/ 437405 h 1851480"/>
                <a:gd name="connsiteX75" fmla="*/ 1410284 w 1469645"/>
                <a:gd name="connsiteY75" fmla="*/ 398109 h 1851480"/>
                <a:gd name="connsiteX76" fmla="*/ 1401093 w 1469645"/>
                <a:gd name="connsiteY76" fmla="*/ 397905 h 1851480"/>
                <a:gd name="connsiteX77" fmla="*/ 1364902 w 1469645"/>
                <a:gd name="connsiteY77" fmla="*/ 436098 h 1851480"/>
                <a:gd name="connsiteX78" fmla="*/ 1368660 w 1469645"/>
                <a:gd name="connsiteY78" fmla="*/ 453213 h 1851480"/>
                <a:gd name="connsiteX79" fmla="*/ 1116260 w 1469645"/>
                <a:gd name="connsiteY79" fmla="*/ 598959 h 1851480"/>
                <a:gd name="connsiteX80" fmla="*/ 1067406 w 1469645"/>
                <a:gd name="connsiteY80" fmla="*/ 572040 h 1851480"/>
                <a:gd name="connsiteX81" fmla="*/ 1016714 w 1469645"/>
                <a:gd name="connsiteY81" fmla="*/ 598387 h 1851480"/>
                <a:gd name="connsiteX82" fmla="*/ 762680 w 1469645"/>
                <a:gd name="connsiteY82" fmla="*/ 451824 h 1851480"/>
                <a:gd name="connsiteX83" fmla="*/ 765948 w 1469645"/>
                <a:gd name="connsiteY83" fmla="*/ 436874 h 1851480"/>
                <a:gd name="connsiteX84" fmla="*/ 731799 w 1469645"/>
                <a:gd name="connsiteY84" fmla="*/ 397456 h 1851480"/>
                <a:gd name="connsiteX85" fmla="*/ 731677 w 1469645"/>
                <a:gd name="connsiteY85" fmla="*/ 88890 h 1851480"/>
                <a:gd name="connsiteX86" fmla="*/ 773056 w 1469645"/>
                <a:gd name="connsiteY86" fmla="*/ 45387 h 1851480"/>
                <a:gd name="connsiteX87" fmla="*/ 769093 w 1469645"/>
                <a:gd name="connsiteY87" fmla="*/ 26556 h 1851480"/>
                <a:gd name="connsiteX88" fmla="*/ 764477 w 1469645"/>
                <a:gd name="connsiteY88" fmla="*/ 18550 h 1851480"/>
                <a:gd name="connsiteX89" fmla="*/ 729307 w 1469645"/>
                <a:gd name="connsiteY89" fmla="*/ 5 h 1851480"/>
                <a:gd name="connsiteX90" fmla="*/ 683803 w 1469645"/>
                <a:gd name="connsiteY90" fmla="*/ 43835 h 1851480"/>
                <a:gd name="connsiteX91" fmla="*/ 50577 w 1469645"/>
                <a:gd name="connsiteY91" fmla="*/ 468490 h 1851480"/>
                <a:gd name="connsiteX92" fmla="*/ 21167 w 1469645"/>
                <a:gd name="connsiteY92" fmla="*/ 437977 h 1851480"/>
                <a:gd name="connsiteX93" fmla="*/ 51721 w 1469645"/>
                <a:gd name="connsiteY93" fmla="*/ 408526 h 1851480"/>
                <a:gd name="connsiteX94" fmla="*/ 81132 w 1469645"/>
                <a:gd name="connsiteY94" fmla="*/ 439121 h 1851480"/>
                <a:gd name="connsiteX95" fmla="*/ 50577 w 1469645"/>
                <a:gd name="connsiteY95" fmla="*/ 468490 h 1851480"/>
                <a:gd name="connsiteX96" fmla="*/ 86197 w 1469645"/>
                <a:gd name="connsiteY96" fmla="*/ 1220543 h 1851480"/>
                <a:gd name="connsiteX97" fmla="*/ 47024 w 1469645"/>
                <a:gd name="connsiteY97" fmla="*/ 1258286 h 1851480"/>
                <a:gd name="connsiteX98" fmla="*/ 9239 w 1469645"/>
                <a:gd name="connsiteY98" fmla="*/ 1219154 h 1851480"/>
                <a:gd name="connsiteX99" fmla="*/ 48372 w 1469645"/>
                <a:gd name="connsiteY99" fmla="*/ 1181328 h 1851480"/>
                <a:gd name="connsiteX100" fmla="*/ 86197 w 1469645"/>
                <a:gd name="connsiteY100" fmla="*/ 1220543 h 1851480"/>
                <a:gd name="connsiteX101" fmla="*/ 428299 w 1469645"/>
                <a:gd name="connsiteY101" fmla="*/ 1804914 h 1851480"/>
                <a:gd name="connsiteX102" fmla="*/ 389125 w 1469645"/>
                <a:gd name="connsiteY102" fmla="*/ 1842739 h 1851480"/>
                <a:gd name="connsiteX103" fmla="*/ 351341 w 1469645"/>
                <a:gd name="connsiteY103" fmla="*/ 1803606 h 1851480"/>
                <a:gd name="connsiteX104" fmla="*/ 390473 w 1469645"/>
                <a:gd name="connsiteY104" fmla="*/ 1765781 h 1851480"/>
                <a:gd name="connsiteX105" fmla="*/ 428299 w 1469645"/>
                <a:gd name="connsiteY105" fmla="*/ 1804914 h 1851480"/>
                <a:gd name="connsiteX106" fmla="*/ 1374174 w 1469645"/>
                <a:gd name="connsiteY106" fmla="*/ 436302 h 1851480"/>
                <a:gd name="connsiteX107" fmla="*/ 1404729 w 1469645"/>
                <a:gd name="connsiteY107" fmla="*/ 406892 h 1851480"/>
                <a:gd name="connsiteX108" fmla="*/ 1434139 w 1469645"/>
                <a:gd name="connsiteY108" fmla="*/ 437405 h 1851480"/>
                <a:gd name="connsiteX109" fmla="*/ 1403585 w 1469645"/>
                <a:gd name="connsiteY109" fmla="*/ 466897 h 1851480"/>
                <a:gd name="connsiteX110" fmla="*/ 1374174 w 1469645"/>
                <a:gd name="connsiteY110" fmla="*/ 436302 h 1851480"/>
                <a:gd name="connsiteX111" fmla="*/ 336554 w 1469645"/>
                <a:gd name="connsiteY111" fmla="*/ 630739 h 1851480"/>
                <a:gd name="connsiteX112" fmla="*/ 388227 w 1469645"/>
                <a:gd name="connsiteY112" fmla="*/ 580822 h 1851480"/>
                <a:gd name="connsiteX113" fmla="*/ 438102 w 1469645"/>
                <a:gd name="connsiteY113" fmla="*/ 632536 h 1851480"/>
                <a:gd name="connsiteX114" fmla="*/ 386389 w 1469645"/>
                <a:gd name="connsiteY114" fmla="*/ 682370 h 1851480"/>
                <a:gd name="connsiteX115" fmla="*/ 336554 w 1469645"/>
                <a:gd name="connsiteY115" fmla="*/ 630739 h 1851480"/>
                <a:gd name="connsiteX116" fmla="*/ 386143 w 1469645"/>
                <a:gd name="connsiteY116" fmla="*/ 1054414 h 1851480"/>
                <a:gd name="connsiteX117" fmla="*/ 356692 w 1469645"/>
                <a:gd name="connsiteY117" fmla="*/ 1023819 h 1851480"/>
                <a:gd name="connsiteX118" fmla="*/ 387246 w 1469645"/>
                <a:gd name="connsiteY118" fmla="*/ 994367 h 1851480"/>
                <a:gd name="connsiteX119" fmla="*/ 416739 w 1469645"/>
                <a:gd name="connsiteY119" fmla="*/ 1024962 h 1851480"/>
                <a:gd name="connsiteX120" fmla="*/ 386143 w 1469645"/>
                <a:gd name="connsiteY120" fmla="*/ 1054414 h 1851480"/>
                <a:gd name="connsiteX121" fmla="*/ 677063 w 1469645"/>
                <a:gd name="connsiteY121" fmla="*/ 1218990 h 1851480"/>
                <a:gd name="connsiteX122" fmla="*/ 728776 w 1469645"/>
                <a:gd name="connsiteY122" fmla="*/ 1169115 h 1851480"/>
                <a:gd name="connsiteX123" fmla="*/ 778611 w 1469645"/>
                <a:gd name="connsiteY123" fmla="*/ 1220828 h 1851480"/>
                <a:gd name="connsiteX124" fmla="*/ 726897 w 1469645"/>
                <a:gd name="connsiteY124" fmla="*/ 1270663 h 1851480"/>
                <a:gd name="connsiteX125" fmla="*/ 677063 w 1469645"/>
                <a:gd name="connsiteY125" fmla="*/ 1218990 h 1851480"/>
                <a:gd name="connsiteX126" fmla="*/ 728123 w 1469645"/>
                <a:gd name="connsiteY126" fmla="*/ 1649160 h 1851480"/>
                <a:gd name="connsiteX127" fmla="*/ 690298 w 1469645"/>
                <a:gd name="connsiteY127" fmla="*/ 1610028 h 1851480"/>
                <a:gd name="connsiteX128" fmla="*/ 729471 w 1469645"/>
                <a:gd name="connsiteY128" fmla="*/ 1572325 h 1851480"/>
                <a:gd name="connsiteX129" fmla="*/ 767255 w 1469645"/>
                <a:gd name="connsiteY129" fmla="*/ 1611458 h 1851480"/>
                <a:gd name="connsiteX130" fmla="*/ 728123 w 1469645"/>
                <a:gd name="connsiteY130" fmla="*/ 1649160 h 1851480"/>
                <a:gd name="connsiteX131" fmla="*/ 1099267 w 1469645"/>
                <a:gd name="connsiteY131" fmla="*/ 1803320 h 1851480"/>
                <a:gd name="connsiteX132" fmla="*/ 1066426 w 1469645"/>
                <a:gd name="connsiteY132" fmla="*/ 1835059 h 1851480"/>
                <a:gd name="connsiteX133" fmla="*/ 1034646 w 1469645"/>
                <a:gd name="connsiteY133" fmla="*/ 1802095 h 1851480"/>
                <a:gd name="connsiteX134" fmla="*/ 1067570 w 1469645"/>
                <a:gd name="connsiteY134" fmla="*/ 1770397 h 1851480"/>
                <a:gd name="connsiteX135" fmla="*/ 1099267 w 1469645"/>
                <a:gd name="connsiteY135" fmla="*/ 1803320 h 1851480"/>
                <a:gd name="connsiteX136" fmla="*/ 1460445 w 1469645"/>
                <a:gd name="connsiteY136" fmla="*/ 1615583 h 1851480"/>
                <a:gd name="connsiteX137" fmla="*/ 1408732 w 1469645"/>
                <a:gd name="connsiteY137" fmla="*/ 1665459 h 1851480"/>
                <a:gd name="connsiteX138" fmla="*/ 1358897 w 1469645"/>
                <a:gd name="connsiteY138" fmla="*/ 1613786 h 1851480"/>
                <a:gd name="connsiteX139" fmla="*/ 1410570 w 1469645"/>
                <a:gd name="connsiteY139" fmla="*/ 1563951 h 1851480"/>
                <a:gd name="connsiteX140" fmla="*/ 1460445 w 1469645"/>
                <a:gd name="connsiteY140" fmla="*/ 1615583 h 1851480"/>
                <a:gd name="connsiteX141" fmla="*/ 1405260 w 1469645"/>
                <a:gd name="connsiteY141" fmla="*/ 1180675 h 1851480"/>
                <a:gd name="connsiteX142" fmla="*/ 1443044 w 1469645"/>
                <a:gd name="connsiteY142" fmla="*/ 1219848 h 1851480"/>
                <a:gd name="connsiteX143" fmla="*/ 1403871 w 1469645"/>
                <a:gd name="connsiteY143" fmla="*/ 1257551 h 1851480"/>
                <a:gd name="connsiteX144" fmla="*/ 1366086 w 1469645"/>
                <a:gd name="connsiteY144" fmla="*/ 1218418 h 1851480"/>
                <a:gd name="connsiteX145" fmla="*/ 1405260 w 1469645"/>
                <a:gd name="connsiteY145" fmla="*/ 1180675 h 1851480"/>
                <a:gd name="connsiteX146" fmla="*/ 1361675 w 1469645"/>
                <a:gd name="connsiteY146" fmla="*/ 1198648 h 1851480"/>
                <a:gd name="connsiteX147" fmla="*/ 1356855 w 1469645"/>
                <a:gd name="connsiteY147" fmla="*/ 1218255 h 1851480"/>
                <a:gd name="connsiteX148" fmla="*/ 1401461 w 1469645"/>
                <a:gd name="connsiteY148" fmla="*/ 1266537 h 1851480"/>
                <a:gd name="connsiteX149" fmla="*/ 1401502 w 1469645"/>
                <a:gd name="connsiteY149" fmla="*/ 1555373 h 1851480"/>
                <a:gd name="connsiteX150" fmla="*/ 1349707 w 1469645"/>
                <a:gd name="connsiteY150" fmla="*/ 1613622 h 1851480"/>
                <a:gd name="connsiteX151" fmla="*/ 1353587 w 1469645"/>
                <a:gd name="connsiteY151" fmla="*/ 1635721 h 1851480"/>
                <a:gd name="connsiteX152" fmla="*/ 1102209 w 1469645"/>
                <a:gd name="connsiteY152" fmla="*/ 1780936 h 1851480"/>
                <a:gd name="connsiteX153" fmla="*/ 1067733 w 1469645"/>
                <a:gd name="connsiteY153" fmla="*/ 1761288 h 1851480"/>
                <a:gd name="connsiteX154" fmla="*/ 1032073 w 1469645"/>
                <a:gd name="connsiteY154" fmla="*/ 1780527 h 1851480"/>
                <a:gd name="connsiteX155" fmla="*/ 772157 w 1469645"/>
                <a:gd name="connsiteY155" fmla="*/ 1630574 h 1851480"/>
                <a:gd name="connsiteX156" fmla="*/ 776528 w 1469645"/>
                <a:gd name="connsiteY156" fmla="*/ 1611662 h 1851480"/>
                <a:gd name="connsiteX157" fmla="*/ 732167 w 1469645"/>
                <a:gd name="connsiteY157" fmla="*/ 1563420 h 1851480"/>
                <a:gd name="connsiteX158" fmla="*/ 732085 w 1469645"/>
                <a:gd name="connsiteY158" fmla="*/ 1279731 h 1851480"/>
                <a:gd name="connsiteX159" fmla="*/ 787883 w 1469645"/>
                <a:gd name="connsiteY159" fmla="*/ 1221033 h 1851480"/>
                <a:gd name="connsiteX160" fmla="*/ 781920 w 1469645"/>
                <a:gd name="connsiteY160" fmla="*/ 1194114 h 1851480"/>
                <a:gd name="connsiteX161" fmla="*/ 1018511 w 1469645"/>
                <a:gd name="connsiteY161" fmla="*/ 1057436 h 1851480"/>
                <a:gd name="connsiteX162" fmla="*/ 1067038 w 1469645"/>
                <a:gd name="connsiteY162" fmla="*/ 1083743 h 1851480"/>
                <a:gd name="connsiteX163" fmla="*/ 1117486 w 1469645"/>
                <a:gd name="connsiteY163" fmla="*/ 1057763 h 1851480"/>
                <a:gd name="connsiteX164" fmla="*/ 1361675 w 1469645"/>
                <a:gd name="connsiteY164" fmla="*/ 1198648 h 1851480"/>
                <a:gd name="connsiteX165" fmla="*/ 1118834 w 1469645"/>
                <a:gd name="connsiteY165" fmla="*/ 1024636 h 1851480"/>
                <a:gd name="connsiteX166" fmla="*/ 1067120 w 1469645"/>
                <a:gd name="connsiteY166" fmla="*/ 1074470 h 1851480"/>
                <a:gd name="connsiteX167" fmla="*/ 1017286 w 1469645"/>
                <a:gd name="connsiteY167" fmla="*/ 1022797 h 1851480"/>
                <a:gd name="connsiteX168" fmla="*/ 1068999 w 1469645"/>
                <a:gd name="connsiteY168" fmla="*/ 972963 h 1851480"/>
                <a:gd name="connsiteX169" fmla="*/ 1118834 w 1469645"/>
                <a:gd name="connsiteY169" fmla="*/ 1024636 h 1851480"/>
                <a:gd name="connsiteX170" fmla="*/ 1067202 w 1469645"/>
                <a:gd name="connsiteY170" fmla="*/ 581313 h 1851480"/>
                <a:gd name="connsiteX171" fmla="*/ 1117036 w 1469645"/>
                <a:gd name="connsiteY171" fmla="*/ 633026 h 1851480"/>
                <a:gd name="connsiteX172" fmla="*/ 1065323 w 1469645"/>
                <a:gd name="connsiteY172" fmla="*/ 682820 h 1851480"/>
                <a:gd name="connsiteX173" fmla="*/ 1015529 w 1469645"/>
                <a:gd name="connsiteY173" fmla="*/ 631147 h 1851480"/>
                <a:gd name="connsiteX174" fmla="*/ 1067202 w 1469645"/>
                <a:gd name="connsiteY174" fmla="*/ 581313 h 1851480"/>
                <a:gd name="connsiteX175" fmla="*/ 1011894 w 1469645"/>
                <a:gd name="connsiteY175" fmla="*/ 606883 h 1851480"/>
                <a:gd name="connsiteX176" fmla="*/ 1006298 w 1469645"/>
                <a:gd name="connsiteY176" fmla="*/ 630984 h 1851480"/>
                <a:gd name="connsiteX177" fmla="*/ 1061973 w 1469645"/>
                <a:gd name="connsiteY177" fmla="*/ 691847 h 1851480"/>
                <a:gd name="connsiteX178" fmla="*/ 1062014 w 1469645"/>
                <a:gd name="connsiteY178" fmla="*/ 964099 h 1851480"/>
                <a:gd name="connsiteX179" fmla="*/ 1008095 w 1469645"/>
                <a:gd name="connsiteY179" fmla="*/ 1022675 h 1851480"/>
                <a:gd name="connsiteX180" fmla="*/ 1013487 w 1469645"/>
                <a:gd name="connsiteY180" fmla="*/ 1048532 h 1851480"/>
                <a:gd name="connsiteX181" fmla="*/ 776732 w 1469645"/>
                <a:gd name="connsiteY181" fmla="*/ 1185291 h 1851480"/>
                <a:gd name="connsiteX182" fmla="*/ 728899 w 1469645"/>
                <a:gd name="connsiteY182" fmla="*/ 1159883 h 1851480"/>
                <a:gd name="connsiteX183" fmla="*/ 678043 w 1469645"/>
                <a:gd name="connsiteY183" fmla="*/ 1186475 h 1851480"/>
                <a:gd name="connsiteX184" fmla="*/ 422907 w 1469645"/>
                <a:gd name="connsiteY184" fmla="*/ 1039259 h 1851480"/>
                <a:gd name="connsiteX185" fmla="*/ 425889 w 1469645"/>
                <a:gd name="connsiteY185" fmla="*/ 1025126 h 1851480"/>
                <a:gd name="connsiteX186" fmla="*/ 392679 w 1469645"/>
                <a:gd name="connsiteY186" fmla="*/ 985830 h 1851480"/>
                <a:gd name="connsiteX187" fmla="*/ 392597 w 1469645"/>
                <a:gd name="connsiteY187" fmla="*/ 691439 h 1851480"/>
                <a:gd name="connsiteX188" fmla="*/ 447252 w 1469645"/>
                <a:gd name="connsiteY188" fmla="*/ 632740 h 1851480"/>
                <a:gd name="connsiteX189" fmla="*/ 441860 w 1469645"/>
                <a:gd name="connsiteY189" fmla="*/ 606883 h 1851480"/>
                <a:gd name="connsiteX190" fmla="*/ 695812 w 1469645"/>
                <a:gd name="connsiteY190" fmla="*/ 460157 h 1851480"/>
                <a:gd name="connsiteX191" fmla="*/ 725917 w 1469645"/>
                <a:gd name="connsiteY191" fmla="*/ 475475 h 1851480"/>
                <a:gd name="connsiteX192" fmla="*/ 757574 w 1469645"/>
                <a:gd name="connsiteY192" fmla="*/ 460198 h 1851480"/>
                <a:gd name="connsiteX193" fmla="*/ 1011894 w 1469645"/>
                <a:gd name="connsiteY193" fmla="*/ 606883 h 1851480"/>
                <a:gd name="connsiteX194" fmla="*/ 756716 w 1469645"/>
                <a:gd name="connsiteY194" fmla="*/ 436792 h 1851480"/>
                <a:gd name="connsiteX195" fmla="*/ 726121 w 1469645"/>
                <a:gd name="connsiteY195" fmla="*/ 466244 h 1851480"/>
                <a:gd name="connsiteX196" fmla="*/ 696711 w 1469645"/>
                <a:gd name="connsiteY196" fmla="*/ 435649 h 1851480"/>
                <a:gd name="connsiteX197" fmla="*/ 727265 w 1469645"/>
                <a:gd name="connsiteY197" fmla="*/ 406238 h 1851480"/>
                <a:gd name="connsiteX198" fmla="*/ 756716 w 1469645"/>
                <a:gd name="connsiteY198" fmla="*/ 436792 h 1851480"/>
                <a:gd name="connsiteX199" fmla="*/ 763865 w 1469645"/>
                <a:gd name="connsiteY199" fmla="*/ 45265 h 1851480"/>
                <a:gd name="connsiteX200" fmla="*/ 727755 w 1469645"/>
                <a:gd name="connsiteY200" fmla="*/ 80026 h 1851480"/>
                <a:gd name="connsiteX201" fmla="*/ 693075 w 1469645"/>
                <a:gd name="connsiteY201" fmla="*/ 43958 h 1851480"/>
                <a:gd name="connsiteX202" fmla="*/ 729062 w 1469645"/>
                <a:gd name="connsiteY202" fmla="*/ 9196 h 1851480"/>
                <a:gd name="connsiteX203" fmla="*/ 763865 w 1469645"/>
                <a:gd name="connsiteY203" fmla="*/ 45265 h 185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1469645" h="1851480">
                  <a:moveTo>
                    <a:pt x="683803" y="43835"/>
                  </a:moveTo>
                  <a:cubicBezTo>
                    <a:pt x="683394" y="66669"/>
                    <a:pt x="700387" y="85663"/>
                    <a:pt x="722445" y="88645"/>
                  </a:cubicBezTo>
                  <a:lnTo>
                    <a:pt x="722567" y="397415"/>
                  </a:lnTo>
                  <a:cubicBezTo>
                    <a:pt x="703205" y="399498"/>
                    <a:pt x="687847" y="415592"/>
                    <a:pt x="687520" y="435485"/>
                  </a:cubicBezTo>
                  <a:cubicBezTo>
                    <a:pt x="687397" y="441490"/>
                    <a:pt x="688786" y="447168"/>
                    <a:pt x="691033" y="452274"/>
                  </a:cubicBezTo>
                  <a:lnTo>
                    <a:pt x="437489" y="598755"/>
                  </a:lnTo>
                  <a:cubicBezTo>
                    <a:pt x="426910" y="582701"/>
                    <a:pt x="408937" y="572040"/>
                    <a:pt x="388431" y="571591"/>
                  </a:cubicBezTo>
                  <a:cubicBezTo>
                    <a:pt x="367394" y="571223"/>
                    <a:pt x="348645" y="581803"/>
                    <a:pt x="337657" y="598019"/>
                  </a:cubicBezTo>
                  <a:lnTo>
                    <a:pt x="87300" y="453581"/>
                  </a:lnTo>
                  <a:cubicBezTo>
                    <a:pt x="89220" y="449129"/>
                    <a:pt x="90322" y="444308"/>
                    <a:pt x="90404" y="439202"/>
                  </a:cubicBezTo>
                  <a:cubicBezTo>
                    <a:pt x="90772" y="418084"/>
                    <a:pt x="74269" y="400560"/>
                    <a:pt x="53273" y="399417"/>
                  </a:cubicBezTo>
                  <a:lnTo>
                    <a:pt x="44083" y="399866"/>
                  </a:lnTo>
                  <a:cubicBezTo>
                    <a:pt x="26109" y="403215"/>
                    <a:pt x="12262" y="418819"/>
                    <a:pt x="11894" y="437732"/>
                  </a:cubicBezTo>
                  <a:cubicBezTo>
                    <a:pt x="11853" y="442429"/>
                    <a:pt x="12711" y="446923"/>
                    <a:pt x="14182" y="451212"/>
                  </a:cubicBezTo>
                  <a:lnTo>
                    <a:pt x="18675" y="460403"/>
                  </a:lnTo>
                  <a:cubicBezTo>
                    <a:pt x="25660" y="470574"/>
                    <a:pt x="37179" y="477477"/>
                    <a:pt x="50455" y="477722"/>
                  </a:cubicBezTo>
                  <a:cubicBezTo>
                    <a:pt x="63649" y="477926"/>
                    <a:pt x="75454" y="471513"/>
                    <a:pt x="82766" y="461587"/>
                  </a:cubicBezTo>
                  <a:lnTo>
                    <a:pt x="333082" y="605985"/>
                  </a:lnTo>
                  <a:cubicBezTo>
                    <a:pt x="329569" y="613460"/>
                    <a:pt x="327486" y="621752"/>
                    <a:pt x="327282" y="630412"/>
                  </a:cubicBezTo>
                  <a:cubicBezTo>
                    <a:pt x="326669" y="662600"/>
                    <a:pt x="351627" y="689233"/>
                    <a:pt x="383366" y="691316"/>
                  </a:cubicBezTo>
                  <a:lnTo>
                    <a:pt x="383448" y="985381"/>
                  </a:lnTo>
                  <a:cubicBezTo>
                    <a:pt x="363636" y="987015"/>
                    <a:pt x="347787" y="1003313"/>
                    <a:pt x="347460" y="1023574"/>
                  </a:cubicBezTo>
                  <a:cubicBezTo>
                    <a:pt x="347338" y="1029537"/>
                    <a:pt x="348686" y="1035133"/>
                    <a:pt x="350973" y="1040239"/>
                  </a:cubicBezTo>
                  <a:lnTo>
                    <a:pt x="86932" y="1192766"/>
                  </a:lnTo>
                  <a:cubicBezTo>
                    <a:pt x="78517" y="1180511"/>
                    <a:pt x="64547" y="1172301"/>
                    <a:pt x="48535" y="1172015"/>
                  </a:cubicBezTo>
                  <a:cubicBezTo>
                    <a:pt x="32563" y="1171729"/>
                    <a:pt x="18348" y="1179449"/>
                    <a:pt x="9484" y="1191377"/>
                  </a:cubicBezTo>
                  <a:lnTo>
                    <a:pt x="4419" y="1199833"/>
                  </a:lnTo>
                  <a:cubicBezTo>
                    <a:pt x="1723" y="1205633"/>
                    <a:pt x="130" y="1212087"/>
                    <a:pt x="8" y="1218868"/>
                  </a:cubicBezTo>
                  <a:cubicBezTo>
                    <a:pt x="-442" y="1244316"/>
                    <a:pt x="19206" y="1265271"/>
                    <a:pt x="44287" y="1267068"/>
                  </a:cubicBezTo>
                  <a:lnTo>
                    <a:pt x="53478" y="1266823"/>
                  </a:lnTo>
                  <a:cubicBezTo>
                    <a:pt x="76720" y="1263964"/>
                    <a:pt x="94979" y="1244643"/>
                    <a:pt x="95428" y="1220583"/>
                  </a:cubicBezTo>
                  <a:cubicBezTo>
                    <a:pt x="95510" y="1213557"/>
                    <a:pt x="94040" y="1206940"/>
                    <a:pt x="91384" y="1200895"/>
                  </a:cubicBezTo>
                  <a:lnTo>
                    <a:pt x="355753" y="1048164"/>
                  </a:lnTo>
                  <a:cubicBezTo>
                    <a:pt x="362819" y="1057232"/>
                    <a:pt x="373562" y="1063319"/>
                    <a:pt x="385939" y="1063605"/>
                  </a:cubicBezTo>
                  <a:cubicBezTo>
                    <a:pt x="399297" y="1063809"/>
                    <a:pt x="411142" y="1057314"/>
                    <a:pt x="418454" y="1047265"/>
                  </a:cubicBezTo>
                  <a:lnTo>
                    <a:pt x="673509" y="1194400"/>
                  </a:lnTo>
                  <a:cubicBezTo>
                    <a:pt x="670078" y="1201793"/>
                    <a:pt x="668035" y="1210004"/>
                    <a:pt x="667831" y="1218704"/>
                  </a:cubicBezTo>
                  <a:cubicBezTo>
                    <a:pt x="667259" y="1250484"/>
                    <a:pt x="691605" y="1276913"/>
                    <a:pt x="722772" y="1279527"/>
                  </a:cubicBezTo>
                  <a:lnTo>
                    <a:pt x="722894" y="1563543"/>
                  </a:lnTo>
                  <a:cubicBezTo>
                    <a:pt x="699774" y="1566443"/>
                    <a:pt x="681515" y="1585805"/>
                    <a:pt x="681066" y="1609824"/>
                  </a:cubicBezTo>
                  <a:cubicBezTo>
                    <a:pt x="680984" y="1616686"/>
                    <a:pt x="682455" y="1623344"/>
                    <a:pt x="684946" y="1629267"/>
                  </a:cubicBezTo>
                  <a:lnTo>
                    <a:pt x="428993" y="1777178"/>
                  </a:lnTo>
                  <a:cubicBezTo>
                    <a:pt x="420537" y="1764923"/>
                    <a:pt x="406608" y="1756713"/>
                    <a:pt x="390637" y="1756427"/>
                  </a:cubicBezTo>
                  <a:cubicBezTo>
                    <a:pt x="364331" y="1755978"/>
                    <a:pt x="342518" y="1776974"/>
                    <a:pt x="342069" y="1803239"/>
                  </a:cubicBezTo>
                  <a:cubicBezTo>
                    <a:pt x="341660" y="1827748"/>
                    <a:pt x="359919" y="1848131"/>
                    <a:pt x="383652" y="1851194"/>
                  </a:cubicBezTo>
                  <a:lnTo>
                    <a:pt x="392883" y="1851480"/>
                  </a:lnTo>
                  <a:cubicBezTo>
                    <a:pt x="417351" y="1849805"/>
                    <a:pt x="436999" y="1829872"/>
                    <a:pt x="437449" y="1804995"/>
                  </a:cubicBezTo>
                  <a:cubicBezTo>
                    <a:pt x="437612" y="1797969"/>
                    <a:pt x="436101" y="1791270"/>
                    <a:pt x="433445" y="1785266"/>
                  </a:cubicBezTo>
                  <a:lnTo>
                    <a:pt x="689399" y="1637314"/>
                  </a:lnTo>
                  <a:cubicBezTo>
                    <a:pt x="697814" y="1649732"/>
                    <a:pt x="711824" y="1657943"/>
                    <a:pt x="727878" y="1658269"/>
                  </a:cubicBezTo>
                  <a:cubicBezTo>
                    <a:pt x="743931" y="1658596"/>
                    <a:pt x="758187" y="1650835"/>
                    <a:pt x="767051" y="1638826"/>
                  </a:cubicBezTo>
                  <a:lnTo>
                    <a:pt x="1027784" y="1789228"/>
                  </a:lnTo>
                  <a:cubicBezTo>
                    <a:pt x="1026395" y="1793190"/>
                    <a:pt x="1025496" y="1797398"/>
                    <a:pt x="1025374" y="1801850"/>
                  </a:cubicBezTo>
                  <a:cubicBezTo>
                    <a:pt x="1025006" y="1823418"/>
                    <a:pt x="1041304" y="1841227"/>
                    <a:pt x="1062259" y="1843719"/>
                  </a:cubicBezTo>
                  <a:lnTo>
                    <a:pt x="1071491" y="1843719"/>
                  </a:lnTo>
                  <a:cubicBezTo>
                    <a:pt x="1091956" y="1841432"/>
                    <a:pt x="1108091" y="1824439"/>
                    <a:pt x="1108418" y="1803361"/>
                  </a:cubicBezTo>
                  <a:cubicBezTo>
                    <a:pt x="1108499" y="1798419"/>
                    <a:pt x="1107600" y="1793599"/>
                    <a:pt x="1106048" y="1789105"/>
                  </a:cubicBezTo>
                  <a:lnTo>
                    <a:pt x="1357386" y="1643932"/>
                  </a:lnTo>
                  <a:cubicBezTo>
                    <a:pt x="1367557" y="1661864"/>
                    <a:pt x="1386510" y="1674118"/>
                    <a:pt x="1408528" y="1674527"/>
                  </a:cubicBezTo>
                  <a:cubicBezTo>
                    <a:pt x="1441614" y="1675099"/>
                    <a:pt x="1469064" y="1648711"/>
                    <a:pt x="1469636" y="1615665"/>
                  </a:cubicBezTo>
                  <a:cubicBezTo>
                    <a:pt x="1470208" y="1582496"/>
                    <a:pt x="1443739" y="1555128"/>
                    <a:pt x="1410693" y="1554515"/>
                  </a:cubicBezTo>
                  <a:lnTo>
                    <a:pt x="1410652" y="1554515"/>
                  </a:lnTo>
                  <a:lnTo>
                    <a:pt x="1410570" y="1266047"/>
                  </a:lnTo>
                  <a:cubicBezTo>
                    <a:pt x="1433608" y="1263106"/>
                    <a:pt x="1451786" y="1243744"/>
                    <a:pt x="1452194" y="1219807"/>
                  </a:cubicBezTo>
                  <a:cubicBezTo>
                    <a:pt x="1452643" y="1193501"/>
                    <a:pt x="1431688" y="1171770"/>
                    <a:pt x="1405341" y="1171321"/>
                  </a:cubicBezTo>
                  <a:cubicBezTo>
                    <a:pt x="1389411" y="1171035"/>
                    <a:pt x="1375237" y="1178632"/>
                    <a:pt x="1366332" y="1190560"/>
                  </a:cubicBezTo>
                  <a:lnTo>
                    <a:pt x="1121979" y="1049594"/>
                  </a:lnTo>
                  <a:cubicBezTo>
                    <a:pt x="1125655" y="1042078"/>
                    <a:pt x="1127779" y="1033622"/>
                    <a:pt x="1127943" y="1024676"/>
                  </a:cubicBezTo>
                  <a:cubicBezTo>
                    <a:pt x="1128515" y="992284"/>
                    <a:pt x="1103230" y="965447"/>
                    <a:pt x="1071205" y="963731"/>
                  </a:cubicBezTo>
                  <a:lnTo>
                    <a:pt x="1071123" y="691725"/>
                  </a:lnTo>
                  <a:cubicBezTo>
                    <a:pt x="1101433" y="689233"/>
                    <a:pt x="1125655" y="664071"/>
                    <a:pt x="1126268" y="633026"/>
                  </a:cubicBezTo>
                  <a:cubicBezTo>
                    <a:pt x="1126391" y="623713"/>
                    <a:pt x="1124389" y="614849"/>
                    <a:pt x="1120713" y="606883"/>
                  </a:cubicBezTo>
                  <a:lnTo>
                    <a:pt x="1373439" y="460893"/>
                  </a:lnTo>
                  <a:cubicBezTo>
                    <a:pt x="1380465" y="469798"/>
                    <a:pt x="1391126" y="475721"/>
                    <a:pt x="1403422" y="475925"/>
                  </a:cubicBezTo>
                  <a:cubicBezTo>
                    <a:pt x="1425030" y="476292"/>
                    <a:pt x="1443003" y="459055"/>
                    <a:pt x="1443371" y="437405"/>
                  </a:cubicBezTo>
                  <a:cubicBezTo>
                    <a:pt x="1443739" y="417635"/>
                    <a:pt x="1429278" y="401132"/>
                    <a:pt x="1410284" y="398109"/>
                  </a:cubicBezTo>
                  <a:lnTo>
                    <a:pt x="1401093" y="397905"/>
                  </a:lnTo>
                  <a:cubicBezTo>
                    <a:pt x="1381282" y="399498"/>
                    <a:pt x="1365351" y="415797"/>
                    <a:pt x="1364902" y="436098"/>
                  </a:cubicBezTo>
                  <a:cubicBezTo>
                    <a:pt x="1364820" y="442225"/>
                    <a:pt x="1366250" y="447944"/>
                    <a:pt x="1368660" y="453213"/>
                  </a:cubicBezTo>
                  <a:lnTo>
                    <a:pt x="1116260" y="598959"/>
                  </a:lnTo>
                  <a:cubicBezTo>
                    <a:pt x="1105722" y="583110"/>
                    <a:pt x="1087830" y="572449"/>
                    <a:pt x="1067406" y="572040"/>
                  </a:cubicBezTo>
                  <a:cubicBezTo>
                    <a:pt x="1046451" y="571713"/>
                    <a:pt x="1027743" y="582211"/>
                    <a:pt x="1016714" y="598387"/>
                  </a:cubicBezTo>
                  <a:lnTo>
                    <a:pt x="762680" y="451824"/>
                  </a:lnTo>
                  <a:cubicBezTo>
                    <a:pt x="764682" y="447250"/>
                    <a:pt x="765866" y="442225"/>
                    <a:pt x="765948" y="436874"/>
                  </a:cubicBezTo>
                  <a:cubicBezTo>
                    <a:pt x="766316" y="416777"/>
                    <a:pt x="751284" y="400029"/>
                    <a:pt x="731799" y="397456"/>
                  </a:cubicBezTo>
                  <a:lnTo>
                    <a:pt x="731677" y="88890"/>
                  </a:lnTo>
                  <a:cubicBezTo>
                    <a:pt x="754388" y="87216"/>
                    <a:pt x="772647" y="68630"/>
                    <a:pt x="773056" y="45387"/>
                  </a:cubicBezTo>
                  <a:cubicBezTo>
                    <a:pt x="773178" y="38688"/>
                    <a:pt x="771667" y="32275"/>
                    <a:pt x="769093" y="26556"/>
                  </a:cubicBezTo>
                  <a:lnTo>
                    <a:pt x="764477" y="18550"/>
                  </a:lnTo>
                  <a:cubicBezTo>
                    <a:pt x="756512" y="7603"/>
                    <a:pt x="743808" y="250"/>
                    <a:pt x="729307" y="5"/>
                  </a:cubicBezTo>
                  <a:cubicBezTo>
                    <a:pt x="704635" y="-363"/>
                    <a:pt x="684252" y="19244"/>
                    <a:pt x="683803" y="43835"/>
                  </a:cubicBezTo>
                  <a:close/>
                  <a:moveTo>
                    <a:pt x="50577" y="468490"/>
                  </a:moveTo>
                  <a:cubicBezTo>
                    <a:pt x="34034" y="468205"/>
                    <a:pt x="20799" y="454561"/>
                    <a:pt x="21167" y="437977"/>
                  </a:cubicBezTo>
                  <a:cubicBezTo>
                    <a:pt x="21453" y="421474"/>
                    <a:pt x="35219" y="408240"/>
                    <a:pt x="51721" y="408526"/>
                  </a:cubicBezTo>
                  <a:cubicBezTo>
                    <a:pt x="68265" y="408852"/>
                    <a:pt x="81499" y="422577"/>
                    <a:pt x="81132" y="439121"/>
                  </a:cubicBezTo>
                  <a:cubicBezTo>
                    <a:pt x="80805" y="455623"/>
                    <a:pt x="67162" y="468858"/>
                    <a:pt x="50577" y="468490"/>
                  </a:cubicBezTo>
                  <a:close/>
                  <a:moveTo>
                    <a:pt x="86197" y="1220543"/>
                  </a:moveTo>
                  <a:cubicBezTo>
                    <a:pt x="85788" y="1241743"/>
                    <a:pt x="68224" y="1258654"/>
                    <a:pt x="47024" y="1258286"/>
                  </a:cubicBezTo>
                  <a:cubicBezTo>
                    <a:pt x="25783" y="1257918"/>
                    <a:pt x="8831" y="1240313"/>
                    <a:pt x="9239" y="1219154"/>
                  </a:cubicBezTo>
                  <a:cubicBezTo>
                    <a:pt x="9607" y="1197954"/>
                    <a:pt x="27131" y="1181002"/>
                    <a:pt x="48372" y="1181328"/>
                  </a:cubicBezTo>
                  <a:cubicBezTo>
                    <a:pt x="69653" y="1181778"/>
                    <a:pt x="86564" y="1199302"/>
                    <a:pt x="86197" y="1220543"/>
                  </a:cubicBezTo>
                  <a:close/>
                  <a:moveTo>
                    <a:pt x="428299" y="1804914"/>
                  </a:moveTo>
                  <a:cubicBezTo>
                    <a:pt x="427890" y="1826154"/>
                    <a:pt x="410325" y="1843106"/>
                    <a:pt x="389125" y="1842739"/>
                  </a:cubicBezTo>
                  <a:cubicBezTo>
                    <a:pt x="367884" y="1842330"/>
                    <a:pt x="350973" y="1824725"/>
                    <a:pt x="351341" y="1803606"/>
                  </a:cubicBezTo>
                  <a:cubicBezTo>
                    <a:pt x="351750" y="1782365"/>
                    <a:pt x="369232" y="1765373"/>
                    <a:pt x="390473" y="1765781"/>
                  </a:cubicBezTo>
                  <a:cubicBezTo>
                    <a:pt x="411714" y="1766190"/>
                    <a:pt x="428666" y="1783754"/>
                    <a:pt x="428299" y="1804914"/>
                  </a:cubicBezTo>
                  <a:close/>
                  <a:moveTo>
                    <a:pt x="1374174" y="436302"/>
                  </a:moveTo>
                  <a:cubicBezTo>
                    <a:pt x="1374460" y="419718"/>
                    <a:pt x="1388185" y="406565"/>
                    <a:pt x="1404729" y="406892"/>
                  </a:cubicBezTo>
                  <a:cubicBezTo>
                    <a:pt x="1421272" y="407137"/>
                    <a:pt x="1434507" y="420862"/>
                    <a:pt x="1434139" y="437405"/>
                  </a:cubicBezTo>
                  <a:cubicBezTo>
                    <a:pt x="1433853" y="453949"/>
                    <a:pt x="1420169" y="467183"/>
                    <a:pt x="1403585" y="466897"/>
                  </a:cubicBezTo>
                  <a:cubicBezTo>
                    <a:pt x="1387123" y="466530"/>
                    <a:pt x="1373888" y="452846"/>
                    <a:pt x="1374174" y="436302"/>
                  </a:cubicBezTo>
                  <a:close/>
                  <a:moveTo>
                    <a:pt x="336554" y="630739"/>
                  </a:moveTo>
                  <a:cubicBezTo>
                    <a:pt x="337044" y="602717"/>
                    <a:pt x="360246" y="580373"/>
                    <a:pt x="388227" y="580822"/>
                  </a:cubicBezTo>
                  <a:cubicBezTo>
                    <a:pt x="416248" y="581353"/>
                    <a:pt x="438592" y="604555"/>
                    <a:pt x="438102" y="632536"/>
                  </a:cubicBezTo>
                  <a:cubicBezTo>
                    <a:pt x="437612" y="660558"/>
                    <a:pt x="414369" y="682901"/>
                    <a:pt x="386389" y="682370"/>
                  </a:cubicBezTo>
                  <a:cubicBezTo>
                    <a:pt x="358408" y="681921"/>
                    <a:pt x="335982" y="658719"/>
                    <a:pt x="336554" y="630739"/>
                  </a:cubicBezTo>
                  <a:close/>
                  <a:moveTo>
                    <a:pt x="386143" y="1054414"/>
                  </a:moveTo>
                  <a:cubicBezTo>
                    <a:pt x="369600" y="1054128"/>
                    <a:pt x="356365" y="1040403"/>
                    <a:pt x="356692" y="1023819"/>
                  </a:cubicBezTo>
                  <a:cubicBezTo>
                    <a:pt x="356978" y="1007275"/>
                    <a:pt x="370744" y="994040"/>
                    <a:pt x="387246" y="994367"/>
                  </a:cubicBezTo>
                  <a:cubicBezTo>
                    <a:pt x="403790" y="994653"/>
                    <a:pt x="417025" y="1008337"/>
                    <a:pt x="416739" y="1024962"/>
                  </a:cubicBezTo>
                  <a:cubicBezTo>
                    <a:pt x="416412" y="1041547"/>
                    <a:pt x="402687" y="1054700"/>
                    <a:pt x="386143" y="1054414"/>
                  </a:cubicBezTo>
                  <a:close/>
                  <a:moveTo>
                    <a:pt x="677063" y="1218990"/>
                  </a:moveTo>
                  <a:cubicBezTo>
                    <a:pt x="677553" y="1190968"/>
                    <a:pt x="700795" y="1168625"/>
                    <a:pt x="728776" y="1169115"/>
                  </a:cubicBezTo>
                  <a:cubicBezTo>
                    <a:pt x="756716" y="1169605"/>
                    <a:pt x="779101" y="1192807"/>
                    <a:pt x="778611" y="1220828"/>
                  </a:cubicBezTo>
                  <a:cubicBezTo>
                    <a:pt x="778121" y="1248809"/>
                    <a:pt x="754878" y="1271153"/>
                    <a:pt x="726897" y="1270663"/>
                  </a:cubicBezTo>
                  <a:cubicBezTo>
                    <a:pt x="698916" y="1270173"/>
                    <a:pt x="676532" y="1246971"/>
                    <a:pt x="677063" y="1218990"/>
                  </a:cubicBezTo>
                  <a:close/>
                  <a:moveTo>
                    <a:pt x="728123" y="1649160"/>
                  </a:moveTo>
                  <a:cubicBezTo>
                    <a:pt x="706882" y="1648793"/>
                    <a:pt x="689930" y="1631228"/>
                    <a:pt x="690298" y="1610028"/>
                  </a:cubicBezTo>
                  <a:cubicBezTo>
                    <a:pt x="690706" y="1588869"/>
                    <a:pt x="708230" y="1571917"/>
                    <a:pt x="729471" y="1572325"/>
                  </a:cubicBezTo>
                  <a:cubicBezTo>
                    <a:pt x="750630" y="1572652"/>
                    <a:pt x="767623" y="1590298"/>
                    <a:pt x="767255" y="1611458"/>
                  </a:cubicBezTo>
                  <a:cubicBezTo>
                    <a:pt x="766888" y="1632617"/>
                    <a:pt x="749323" y="1649609"/>
                    <a:pt x="728123" y="1649160"/>
                  </a:cubicBezTo>
                  <a:close/>
                  <a:moveTo>
                    <a:pt x="1099267" y="1803320"/>
                  </a:moveTo>
                  <a:cubicBezTo>
                    <a:pt x="1098941" y="1821130"/>
                    <a:pt x="1084195" y="1835345"/>
                    <a:pt x="1066426" y="1835059"/>
                  </a:cubicBezTo>
                  <a:cubicBezTo>
                    <a:pt x="1048575" y="1834733"/>
                    <a:pt x="1034360" y="1819986"/>
                    <a:pt x="1034646" y="1802095"/>
                  </a:cubicBezTo>
                  <a:cubicBezTo>
                    <a:pt x="1035014" y="1784326"/>
                    <a:pt x="1049719" y="1770111"/>
                    <a:pt x="1067570" y="1770397"/>
                  </a:cubicBezTo>
                  <a:cubicBezTo>
                    <a:pt x="1085298" y="1770765"/>
                    <a:pt x="1099553" y="1785552"/>
                    <a:pt x="1099267" y="1803320"/>
                  </a:cubicBezTo>
                  <a:close/>
                  <a:moveTo>
                    <a:pt x="1460445" y="1615583"/>
                  </a:moveTo>
                  <a:cubicBezTo>
                    <a:pt x="1459914" y="1643564"/>
                    <a:pt x="1436713" y="1665908"/>
                    <a:pt x="1408732" y="1665459"/>
                  </a:cubicBezTo>
                  <a:cubicBezTo>
                    <a:pt x="1380751" y="1664968"/>
                    <a:pt x="1358366" y="1641726"/>
                    <a:pt x="1358897" y="1613786"/>
                  </a:cubicBezTo>
                  <a:cubicBezTo>
                    <a:pt x="1359469" y="1585764"/>
                    <a:pt x="1382589" y="1563420"/>
                    <a:pt x="1410570" y="1563951"/>
                  </a:cubicBezTo>
                  <a:cubicBezTo>
                    <a:pt x="1438592" y="1564482"/>
                    <a:pt x="1460895" y="1587643"/>
                    <a:pt x="1460445" y="1615583"/>
                  </a:cubicBezTo>
                  <a:close/>
                  <a:moveTo>
                    <a:pt x="1405260" y="1180675"/>
                  </a:moveTo>
                  <a:cubicBezTo>
                    <a:pt x="1426460" y="1181083"/>
                    <a:pt x="1443412" y="1198689"/>
                    <a:pt x="1443044" y="1219848"/>
                  </a:cubicBezTo>
                  <a:cubicBezTo>
                    <a:pt x="1442676" y="1241007"/>
                    <a:pt x="1425153" y="1257959"/>
                    <a:pt x="1403871" y="1257551"/>
                  </a:cubicBezTo>
                  <a:cubicBezTo>
                    <a:pt x="1382671" y="1257183"/>
                    <a:pt x="1365760" y="1239618"/>
                    <a:pt x="1366086" y="1218418"/>
                  </a:cubicBezTo>
                  <a:cubicBezTo>
                    <a:pt x="1366495" y="1197218"/>
                    <a:pt x="1384019" y="1180266"/>
                    <a:pt x="1405260" y="1180675"/>
                  </a:cubicBezTo>
                  <a:close/>
                  <a:moveTo>
                    <a:pt x="1361675" y="1198648"/>
                  </a:moveTo>
                  <a:cubicBezTo>
                    <a:pt x="1358816" y="1204612"/>
                    <a:pt x="1357018" y="1211270"/>
                    <a:pt x="1356855" y="1218255"/>
                  </a:cubicBezTo>
                  <a:cubicBezTo>
                    <a:pt x="1356446" y="1243785"/>
                    <a:pt x="1376217" y="1264863"/>
                    <a:pt x="1401461" y="1266537"/>
                  </a:cubicBezTo>
                  <a:lnTo>
                    <a:pt x="1401502" y="1555373"/>
                  </a:lnTo>
                  <a:cubicBezTo>
                    <a:pt x="1372704" y="1559295"/>
                    <a:pt x="1350278" y="1583763"/>
                    <a:pt x="1349707" y="1613622"/>
                  </a:cubicBezTo>
                  <a:cubicBezTo>
                    <a:pt x="1349584" y="1621424"/>
                    <a:pt x="1350973" y="1628818"/>
                    <a:pt x="1353587" y="1635721"/>
                  </a:cubicBezTo>
                  <a:lnTo>
                    <a:pt x="1102209" y="1780936"/>
                  </a:lnTo>
                  <a:cubicBezTo>
                    <a:pt x="1095019" y="1769376"/>
                    <a:pt x="1082356" y="1761492"/>
                    <a:pt x="1067733" y="1761288"/>
                  </a:cubicBezTo>
                  <a:cubicBezTo>
                    <a:pt x="1052783" y="1761002"/>
                    <a:pt x="1039629" y="1768763"/>
                    <a:pt x="1032073" y="1780527"/>
                  </a:cubicBezTo>
                  <a:lnTo>
                    <a:pt x="772157" y="1630574"/>
                  </a:lnTo>
                  <a:cubicBezTo>
                    <a:pt x="774812" y="1624815"/>
                    <a:pt x="776405" y="1618402"/>
                    <a:pt x="776528" y="1611662"/>
                  </a:cubicBezTo>
                  <a:cubicBezTo>
                    <a:pt x="776936" y="1586213"/>
                    <a:pt x="757247" y="1565177"/>
                    <a:pt x="732167" y="1563420"/>
                  </a:cubicBezTo>
                  <a:lnTo>
                    <a:pt x="732085" y="1279731"/>
                  </a:lnTo>
                  <a:cubicBezTo>
                    <a:pt x="762721" y="1277566"/>
                    <a:pt x="787312" y="1252322"/>
                    <a:pt x="787883" y="1221033"/>
                  </a:cubicBezTo>
                  <a:cubicBezTo>
                    <a:pt x="788047" y="1211433"/>
                    <a:pt x="785882" y="1202283"/>
                    <a:pt x="781920" y="1194114"/>
                  </a:cubicBezTo>
                  <a:lnTo>
                    <a:pt x="1018511" y="1057436"/>
                  </a:lnTo>
                  <a:cubicBezTo>
                    <a:pt x="1029132" y="1073000"/>
                    <a:pt x="1046819" y="1083375"/>
                    <a:pt x="1067038" y="1083743"/>
                  </a:cubicBezTo>
                  <a:cubicBezTo>
                    <a:pt x="1087871" y="1084110"/>
                    <a:pt x="1106416" y="1073776"/>
                    <a:pt x="1117486" y="1057763"/>
                  </a:cubicBezTo>
                  <a:lnTo>
                    <a:pt x="1361675" y="1198648"/>
                  </a:lnTo>
                  <a:close/>
                  <a:moveTo>
                    <a:pt x="1118834" y="1024636"/>
                  </a:moveTo>
                  <a:cubicBezTo>
                    <a:pt x="1118344" y="1052616"/>
                    <a:pt x="1095142" y="1075001"/>
                    <a:pt x="1067120" y="1074470"/>
                  </a:cubicBezTo>
                  <a:cubicBezTo>
                    <a:pt x="1039139" y="1073980"/>
                    <a:pt x="1016795" y="1050778"/>
                    <a:pt x="1017286" y="1022797"/>
                  </a:cubicBezTo>
                  <a:cubicBezTo>
                    <a:pt x="1017776" y="994776"/>
                    <a:pt x="1040977" y="972391"/>
                    <a:pt x="1068999" y="972963"/>
                  </a:cubicBezTo>
                  <a:cubicBezTo>
                    <a:pt x="1096980" y="973453"/>
                    <a:pt x="1119324" y="996614"/>
                    <a:pt x="1118834" y="1024636"/>
                  </a:cubicBezTo>
                  <a:close/>
                  <a:moveTo>
                    <a:pt x="1067202" y="581313"/>
                  </a:moveTo>
                  <a:cubicBezTo>
                    <a:pt x="1095224" y="581844"/>
                    <a:pt x="1117567" y="605004"/>
                    <a:pt x="1117036" y="633026"/>
                  </a:cubicBezTo>
                  <a:cubicBezTo>
                    <a:pt x="1116505" y="660966"/>
                    <a:pt x="1093345" y="683351"/>
                    <a:pt x="1065323" y="682820"/>
                  </a:cubicBezTo>
                  <a:cubicBezTo>
                    <a:pt x="1037383" y="682330"/>
                    <a:pt x="1014998" y="659169"/>
                    <a:pt x="1015529" y="631147"/>
                  </a:cubicBezTo>
                  <a:cubicBezTo>
                    <a:pt x="1016060" y="603166"/>
                    <a:pt x="1039221" y="580782"/>
                    <a:pt x="1067202" y="581313"/>
                  </a:cubicBezTo>
                  <a:close/>
                  <a:moveTo>
                    <a:pt x="1011894" y="606883"/>
                  </a:moveTo>
                  <a:cubicBezTo>
                    <a:pt x="1008503" y="614277"/>
                    <a:pt x="1006502" y="622365"/>
                    <a:pt x="1006298" y="630984"/>
                  </a:cubicBezTo>
                  <a:cubicBezTo>
                    <a:pt x="1005685" y="662968"/>
                    <a:pt x="1030439" y="689519"/>
                    <a:pt x="1061973" y="691847"/>
                  </a:cubicBezTo>
                  <a:lnTo>
                    <a:pt x="1062014" y="964099"/>
                  </a:lnTo>
                  <a:cubicBezTo>
                    <a:pt x="1032236" y="967081"/>
                    <a:pt x="1008667" y="991998"/>
                    <a:pt x="1008095" y="1022675"/>
                  </a:cubicBezTo>
                  <a:cubicBezTo>
                    <a:pt x="1007931" y="1031866"/>
                    <a:pt x="1009892" y="1040607"/>
                    <a:pt x="1013487" y="1048532"/>
                  </a:cubicBezTo>
                  <a:lnTo>
                    <a:pt x="776732" y="1185291"/>
                  </a:lnTo>
                  <a:cubicBezTo>
                    <a:pt x="766030" y="1170259"/>
                    <a:pt x="748669" y="1160251"/>
                    <a:pt x="728899" y="1159883"/>
                  </a:cubicBezTo>
                  <a:cubicBezTo>
                    <a:pt x="707781" y="1159556"/>
                    <a:pt x="689072" y="1170136"/>
                    <a:pt x="678043" y="1186475"/>
                  </a:cubicBezTo>
                  <a:lnTo>
                    <a:pt x="422907" y="1039259"/>
                  </a:lnTo>
                  <a:cubicBezTo>
                    <a:pt x="424704" y="1034929"/>
                    <a:pt x="425807" y="1030150"/>
                    <a:pt x="425889" y="1025126"/>
                  </a:cubicBezTo>
                  <a:cubicBezTo>
                    <a:pt x="426297" y="1005315"/>
                    <a:pt x="411714" y="988853"/>
                    <a:pt x="392679" y="985830"/>
                  </a:cubicBezTo>
                  <a:lnTo>
                    <a:pt x="392597" y="691439"/>
                  </a:lnTo>
                  <a:cubicBezTo>
                    <a:pt x="422743" y="688743"/>
                    <a:pt x="446721" y="663662"/>
                    <a:pt x="447252" y="632740"/>
                  </a:cubicBezTo>
                  <a:cubicBezTo>
                    <a:pt x="447415" y="623509"/>
                    <a:pt x="445455" y="614808"/>
                    <a:pt x="441860" y="606883"/>
                  </a:cubicBezTo>
                  <a:lnTo>
                    <a:pt x="695812" y="460157"/>
                  </a:lnTo>
                  <a:cubicBezTo>
                    <a:pt x="702797" y="469226"/>
                    <a:pt x="713622" y="475230"/>
                    <a:pt x="725917" y="475475"/>
                  </a:cubicBezTo>
                  <a:cubicBezTo>
                    <a:pt x="738784" y="475721"/>
                    <a:pt x="750222" y="469593"/>
                    <a:pt x="757574" y="460198"/>
                  </a:cubicBezTo>
                  <a:lnTo>
                    <a:pt x="1011894" y="606883"/>
                  </a:lnTo>
                  <a:close/>
                  <a:moveTo>
                    <a:pt x="756716" y="436792"/>
                  </a:moveTo>
                  <a:cubicBezTo>
                    <a:pt x="756430" y="453336"/>
                    <a:pt x="742706" y="466530"/>
                    <a:pt x="726121" y="466244"/>
                  </a:cubicBezTo>
                  <a:cubicBezTo>
                    <a:pt x="709659" y="465958"/>
                    <a:pt x="696384" y="452192"/>
                    <a:pt x="696711" y="435649"/>
                  </a:cubicBezTo>
                  <a:cubicBezTo>
                    <a:pt x="696997" y="419146"/>
                    <a:pt x="710722" y="405952"/>
                    <a:pt x="727265" y="406238"/>
                  </a:cubicBezTo>
                  <a:cubicBezTo>
                    <a:pt x="743808" y="406565"/>
                    <a:pt x="757002" y="420208"/>
                    <a:pt x="756716" y="436792"/>
                  </a:cubicBezTo>
                  <a:close/>
                  <a:moveTo>
                    <a:pt x="763865" y="45265"/>
                  </a:moveTo>
                  <a:cubicBezTo>
                    <a:pt x="763456" y="64831"/>
                    <a:pt x="747321" y="80353"/>
                    <a:pt x="727755" y="80026"/>
                  </a:cubicBezTo>
                  <a:cubicBezTo>
                    <a:pt x="708311" y="79659"/>
                    <a:pt x="692708" y="63524"/>
                    <a:pt x="693075" y="43958"/>
                  </a:cubicBezTo>
                  <a:cubicBezTo>
                    <a:pt x="693361" y="24432"/>
                    <a:pt x="709537" y="8910"/>
                    <a:pt x="729062" y="9196"/>
                  </a:cubicBezTo>
                  <a:cubicBezTo>
                    <a:pt x="748628" y="9645"/>
                    <a:pt x="764232" y="25780"/>
                    <a:pt x="763865" y="45265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5" name="צורה חופשית: צורה 134">
              <a:extLst>
                <a:ext uri="{FF2B5EF4-FFF2-40B4-BE49-F238E27FC236}">
                  <a16:creationId xmlns:a16="http://schemas.microsoft.com/office/drawing/2014/main" id="{8227EE0B-A9E2-4E18-878B-84DBC4657040}"/>
                </a:ext>
              </a:extLst>
            </p:cNvPr>
            <p:cNvSpPr/>
            <p:nvPr/>
          </p:nvSpPr>
          <p:spPr>
            <a:xfrm>
              <a:off x="5380671" y="336277"/>
              <a:ext cx="1813666" cy="6183565"/>
            </a:xfrm>
            <a:custGeom>
              <a:avLst/>
              <a:gdLst>
                <a:gd name="connsiteX0" fmla="*/ 734702 w 1813666"/>
                <a:gd name="connsiteY0" fmla="*/ 776 h 6183565"/>
                <a:gd name="connsiteX1" fmla="*/ 677474 w 1813666"/>
                <a:gd name="connsiteY1" fmla="*/ 59516 h 6183565"/>
                <a:gd name="connsiteX2" fmla="*/ 683479 w 1813666"/>
                <a:gd name="connsiteY2" fmla="*/ 86720 h 6183565"/>
                <a:gd name="connsiteX3" fmla="*/ 427934 w 1813666"/>
                <a:gd name="connsiteY3" fmla="*/ 234345 h 6183565"/>
                <a:gd name="connsiteX4" fmla="*/ 398319 w 1813666"/>
                <a:gd name="connsiteY4" fmla="*/ 218332 h 6183565"/>
                <a:gd name="connsiteX5" fmla="*/ 368827 w 1813666"/>
                <a:gd name="connsiteY5" fmla="*/ 232425 h 6183565"/>
                <a:gd name="connsiteX6" fmla="*/ 114140 w 1813666"/>
                <a:gd name="connsiteY6" fmla="*/ 85454 h 6183565"/>
                <a:gd name="connsiteX7" fmla="*/ 119981 w 1813666"/>
                <a:gd name="connsiteY7" fmla="*/ 60945 h 6183565"/>
                <a:gd name="connsiteX8" fmla="*/ 65408 w 1813666"/>
                <a:gd name="connsiteY8" fmla="*/ 163 h 6183565"/>
                <a:gd name="connsiteX9" fmla="*/ 56176 w 1813666"/>
                <a:gd name="connsiteY9" fmla="*/ 0 h 6183565"/>
                <a:gd name="connsiteX10" fmla="*/ 10 w 1813666"/>
                <a:gd name="connsiteY10" fmla="*/ 58739 h 6183565"/>
                <a:gd name="connsiteX11" fmla="*/ 58872 w 1813666"/>
                <a:gd name="connsiteY11" fmla="*/ 119848 h 6183565"/>
                <a:gd name="connsiteX12" fmla="*/ 109606 w 1813666"/>
                <a:gd name="connsiteY12" fmla="*/ 93501 h 6183565"/>
                <a:gd name="connsiteX13" fmla="*/ 363966 w 1813666"/>
                <a:gd name="connsiteY13" fmla="*/ 240268 h 6183565"/>
                <a:gd name="connsiteX14" fmla="*/ 360739 w 1813666"/>
                <a:gd name="connsiteY14" fmla="*/ 254605 h 6183565"/>
                <a:gd name="connsiteX15" fmla="*/ 395541 w 1813666"/>
                <a:gd name="connsiteY15" fmla="*/ 292063 h 6183565"/>
                <a:gd name="connsiteX16" fmla="*/ 395664 w 1813666"/>
                <a:gd name="connsiteY16" fmla="*/ 607900 h 6183565"/>
                <a:gd name="connsiteX17" fmla="*/ 359350 w 1813666"/>
                <a:gd name="connsiteY17" fmla="*/ 648176 h 6183565"/>
                <a:gd name="connsiteX18" fmla="*/ 400116 w 1813666"/>
                <a:gd name="connsiteY18" fmla="*/ 690453 h 6183565"/>
                <a:gd name="connsiteX19" fmla="*/ 434347 w 1813666"/>
                <a:gd name="connsiteY19" fmla="*/ 673460 h 6183565"/>
                <a:gd name="connsiteX20" fmla="*/ 690709 w 1813666"/>
                <a:gd name="connsiteY20" fmla="*/ 821330 h 6183565"/>
                <a:gd name="connsiteX21" fmla="*/ 685971 w 1813666"/>
                <a:gd name="connsiteY21" fmla="*/ 842285 h 6183565"/>
                <a:gd name="connsiteX22" fmla="*/ 735029 w 1813666"/>
                <a:gd name="connsiteY22" fmla="*/ 896245 h 6183565"/>
                <a:gd name="connsiteX23" fmla="*/ 735111 w 1813666"/>
                <a:gd name="connsiteY23" fmla="*/ 1181814 h 6183565"/>
                <a:gd name="connsiteX24" fmla="*/ 690015 w 1813666"/>
                <a:gd name="connsiteY24" fmla="*/ 1228299 h 6183565"/>
                <a:gd name="connsiteX25" fmla="*/ 696877 w 1813666"/>
                <a:gd name="connsiteY25" fmla="*/ 1253543 h 6183565"/>
                <a:gd name="connsiteX26" fmla="*/ 432264 w 1813666"/>
                <a:gd name="connsiteY26" fmla="*/ 1406396 h 6183565"/>
                <a:gd name="connsiteX27" fmla="*/ 402853 w 1813666"/>
                <a:gd name="connsiteY27" fmla="*/ 1392017 h 6183565"/>
                <a:gd name="connsiteX28" fmla="*/ 362904 w 1813666"/>
                <a:gd name="connsiteY28" fmla="*/ 1430537 h 6183565"/>
                <a:gd name="connsiteX29" fmla="*/ 395909 w 1813666"/>
                <a:gd name="connsiteY29" fmla="*/ 1469833 h 6183565"/>
                <a:gd name="connsiteX30" fmla="*/ 395991 w 1813666"/>
                <a:gd name="connsiteY30" fmla="*/ 1759649 h 6183565"/>
                <a:gd name="connsiteX31" fmla="*/ 341500 w 1813666"/>
                <a:gd name="connsiteY31" fmla="*/ 1818266 h 6183565"/>
                <a:gd name="connsiteX32" fmla="*/ 348199 w 1813666"/>
                <a:gd name="connsiteY32" fmla="*/ 1846900 h 6183565"/>
                <a:gd name="connsiteX33" fmla="*/ 353100 w 1813666"/>
                <a:gd name="connsiteY33" fmla="*/ 1854702 h 6183565"/>
                <a:gd name="connsiteX34" fmla="*/ 400402 w 1813666"/>
                <a:gd name="connsiteY34" fmla="*/ 1879334 h 6183565"/>
                <a:gd name="connsiteX35" fmla="*/ 449338 w 1813666"/>
                <a:gd name="connsiteY35" fmla="*/ 1855397 h 6183565"/>
                <a:gd name="connsiteX36" fmla="*/ 695692 w 1813666"/>
                <a:gd name="connsiteY36" fmla="*/ 1997384 h 6183565"/>
                <a:gd name="connsiteX37" fmla="*/ 691894 w 1813666"/>
                <a:gd name="connsiteY37" fmla="*/ 2014908 h 6183565"/>
                <a:gd name="connsiteX38" fmla="*/ 735397 w 1813666"/>
                <a:gd name="connsiteY38" fmla="*/ 2063027 h 6183565"/>
                <a:gd name="connsiteX39" fmla="*/ 735478 w 1813666"/>
                <a:gd name="connsiteY39" fmla="*/ 2368692 h 6183565"/>
                <a:gd name="connsiteX40" fmla="*/ 701656 w 1813666"/>
                <a:gd name="connsiteY40" fmla="*/ 2406681 h 6183565"/>
                <a:gd name="connsiteX41" fmla="*/ 705006 w 1813666"/>
                <a:gd name="connsiteY41" fmla="*/ 2423142 h 6183565"/>
                <a:gd name="connsiteX42" fmla="*/ 439453 w 1813666"/>
                <a:gd name="connsiteY42" fmla="*/ 2576527 h 6183565"/>
                <a:gd name="connsiteX43" fmla="*/ 400402 w 1813666"/>
                <a:gd name="connsiteY43" fmla="*/ 2554796 h 6183565"/>
                <a:gd name="connsiteX44" fmla="*/ 359759 w 1813666"/>
                <a:gd name="connsiteY44" fmla="*/ 2576322 h 6183565"/>
                <a:gd name="connsiteX45" fmla="*/ 355470 w 1813666"/>
                <a:gd name="connsiteY45" fmla="*/ 2584492 h 6183565"/>
                <a:gd name="connsiteX46" fmla="*/ 351793 w 1813666"/>
                <a:gd name="connsiteY46" fmla="*/ 2601648 h 6183565"/>
                <a:gd name="connsiteX47" fmla="*/ 396236 w 1813666"/>
                <a:gd name="connsiteY47" fmla="*/ 2649889 h 6183565"/>
                <a:gd name="connsiteX48" fmla="*/ 396318 w 1813666"/>
                <a:gd name="connsiteY48" fmla="*/ 2956862 h 6183565"/>
                <a:gd name="connsiteX49" fmla="*/ 361515 w 1813666"/>
                <a:gd name="connsiteY49" fmla="*/ 2994973 h 6183565"/>
                <a:gd name="connsiteX50" fmla="*/ 364660 w 1813666"/>
                <a:gd name="connsiteY50" fmla="*/ 3010822 h 6183565"/>
                <a:gd name="connsiteX51" fmla="*/ 99761 w 1813666"/>
                <a:gd name="connsiteY51" fmla="*/ 3163880 h 6183565"/>
                <a:gd name="connsiteX52" fmla="*/ 62263 w 1813666"/>
                <a:gd name="connsiteY52" fmla="*/ 3144191 h 6183565"/>
                <a:gd name="connsiteX53" fmla="*/ 13695 w 1813666"/>
                <a:gd name="connsiteY53" fmla="*/ 3190962 h 6183565"/>
                <a:gd name="connsiteX54" fmla="*/ 57198 w 1813666"/>
                <a:gd name="connsiteY54" fmla="*/ 3239162 h 6183565"/>
                <a:gd name="connsiteX55" fmla="*/ 66388 w 1813666"/>
                <a:gd name="connsiteY55" fmla="*/ 3239040 h 6183565"/>
                <a:gd name="connsiteX56" fmla="*/ 109075 w 1813666"/>
                <a:gd name="connsiteY56" fmla="*/ 3192677 h 6183565"/>
                <a:gd name="connsiteX57" fmla="*/ 104540 w 1813666"/>
                <a:gd name="connsiteY57" fmla="*/ 3171845 h 6183565"/>
                <a:gd name="connsiteX58" fmla="*/ 369358 w 1813666"/>
                <a:gd name="connsiteY58" fmla="*/ 3018788 h 6183565"/>
                <a:gd name="connsiteX59" fmla="*/ 400076 w 1813666"/>
                <a:gd name="connsiteY59" fmla="*/ 3034841 h 6183565"/>
                <a:gd name="connsiteX60" fmla="*/ 432060 w 1813666"/>
                <a:gd name="connsiteY60" fmla="*/ 3019196 h 6183565"/>
                <a:gd name="connsiteX61" fmla="*/ 698266 w 1813666"/>
                <a:gd name="connsiteY61" fmla="*/ 3172703 h 6183565"/>
                <a:gd name="connsiteX62" fmla="*/ 694753 w 1813666"/>
                <a:gd name="connsiteY62" fmla="*/ 3189532 h 6183565"/>
                <a:gd name="connsiteX63" fmla="*/ 735723 w 1813666"/>
                <a:gd name="connsiteY63" fmla="*/ 3237406 h 6183565"/>
                <a:gd name="connsiteX64" fmla="*/ 735846 w 1813666"/>
                <a:gd name="connsiteY64" fmla="*/ 3533227 h 6183565"/>
                <a:gd name="connsiteX65" fmla="*/ 687482 w 1813666"/>
                <a:gd name="connsiteY65" fmla="*/ 3585267 h 6183565"/>
                <a:gd name="connsiteX66" fmla="*/ 691240 w 1813666"/>
                <a:gd name="connsiteY66" fmla="*/ 3605855 h 6183565"/>
                <a:gd name="connsiteX67" fmla="*/ 435082 w 1813666"/>
                <a:gd name="connsiteY67" fmla="*/ 3753888 h 6183565"/>
                <a:gd name="connsiteX68" fmla="*/ 404242 w 1813666"/>
                <a:gd name="connsiteY68" fmla="*/ 3737630 h 6183565"/>
                <a:gd name="connsiteX69" fmla="*/ 370624 w 1813666"/>
                <a:gd name="connsiteY69" fmla="*/ 3755726 h 6183565"/>
                <a:gd name="connsiteX70" fmla="*/ 366621 w 1813666"/>
                <a:gd name="connsiteY70" fmla="*/ 3764100 h 6183565"/>
                <a:gd name="connsiteX71" fmla="*/ 364293 w 1813666"/>
                <a:gd name="connsiteY71" fmla="*/ 3776150 h 6183565"/>
                <a:gd name="connsiteX72" fmla="*/ 396603 w 1813666"/>
                <a:gd name="connsiteY72" fmla="*/ 3815364 h 6183565"/>
                <a:gd name="connsiteX73" fmla="*/ 396726 w 1813666"/>
                <a:gd name="connsiteY73" fmla="*/ 4117435 h 6183565"/>
                <a:gd name="connsiteX74" fmla="*/ 352038 w 1813666"/>
                <a:gd name="connsiteY74" fmla="*/ 4169066 h 6183565"/>
                <a:gd name="connsiteX75" fmla="*/ 404365 w 1813666"/>
                <a:gd name="connsiteY75" fmla="*/ 4223272 h 6183565"/>
                <a:gd name="connsiteX76" fmla="*/ 447051 w 1813666"/>
                <a:gd name="connsiteY76" fmla="*/ 4202971 h 6183565"/>
                <a:gd name="connsiteX77" fmla="*/ 690096 w 1813666"/>
                <a:gd name="connsiteY77" fmla="*/ 4343242 h 6183565"/>
                <a:gd name="connsiteX78" fmla="*/ 685399 w 1813666"/>
                <a:gd name="connsiteY78" fmla="*/ 4364197 h 6183565"/>
                <a:gd name="connsiteX79" fmla="*/ 736091 w 1813666"/>
                <a:gd name="connsiteY79" fmla="*/ 4418321 h 6183565"/>
                <a:gd name="connsiteX80" fmla="*/ 736173 w 1813666"/>
                <a:gd name="connsiteY80" fmla="*/ 4717205 h 6183565"/>
                <a:gd name="connsiteX81" fmla="*/ 701697 w 1813666"/>
                <a:gd name="connsiteY81" fmla="*/ 4757359 h 6183565"/>
                <a:gd name="connsiteX82" fmla="*/ 704434 w 1813666"/>
                <a:gd name="connsiteY82" fmla="*/ 4772759 h 6183565"/>
                <a:gd name="connsiteX83" fmla="*/ 453668 w 1813666"/>
                <a:gd name="connsiteY83" fmla="*/ 4917565 h 6183565"/>
                <a:gd name="connsiteX84" fmla="*/ 406162 w 1813666"/>
                <a:gd name="connsiteY84" fmla="*/ 4892525 h 6183565"/>
                <a:gd name="connsiteX85" fmla="*/ 345053 w 1813666"/>
                <a:gd name="connsiteY85" fmla="*/ 4951469 h 6183565"/>
                <a:gd name="connsiteX86" fmla="*/ 396971 w 1813666"/>
                <a:gd name="connsiteY86" fmla="*/ 5012005 h 6183565"/>
                <a:gd name="connsiteX87" fmla="*/ 406162 w 1813666"/>
                <a:gd name="connsiteY87" fmla="*/ 5012495 h 6183565"/>
                <a:gd name="connsiteX88" fmla="*/ 465065 w 1813666"/>
                <a:gd name="connsiteY88" fmla="*/ 4953633 h 6183565"/>
                <a:gd name="connsiteX89" fmla="*/ 458570 w 1813666"/>
                <a:gd name="connsiteY89" fmla="*/ 4925408 h 6183565"/>
                <a:gd name="connsiteX90" fmla="*/ 708600 w 1813666"/>
                <a:gd name="connsiteY90" fmla="*/ 4780969 h 6183565"/>
                <a:gd name="connsiteX91" fmla="*/ 742504 w 1813666"/>
                <a:gd name="connsiteY91" fmla="*/ 4799678 h 6183565"/>
                <a:gd name="connsiteX92" fmla="*/ 776000 w 1813666"/>
                <a:gd name="connsiteY92" fmla="*/ 4783379 h 6183565"/>
                <a:gd name="connsiteX93" fmla="*/ 1030891 w 1813666"/>
                <a:gd name="connsiteY93" fmla="*/ 4930391 h 6183565"/>
                <a:gd name="connsiteX94" fmla="*/ 1026847 w 1813666"/>
                <a:gd name="connsiteY94" fmla="*/ 4949753 h 6183565"/>
                <a:gd name="connsiteX95" fmla="*/ 1075497 w 1813666"/>
                <a:gd name="connsiteY95" fmla="*/ 5003754 h 6183565"/>
                <a:gd name="connsiteX96" fmla="*/ 1075579 w 1813666"/>
                <a:gd name="connsiteY96" fmla="*/ 5291365 h 6183565"/>
                <a:gd name="connsiteX97" fmla="*/ 1024396 w 1813666"/>
                <a:gd name="connsiteY97" fmla="*/ 5343527 h 6183565"/>
                <a:gd name="connsiteX98" fmla="*/ 1029992 w 1813666"/>
                <a:gd name="connsiteY98" fmla="*/ 5368240 h 6183565"/>
                <a:gd name="connsiteX99" fmla="*/ 771751 w 1813666"/>
                <a:gd name="connsiteY99" fmla="*/ 5517499 h 6183565"/>
                <a:gd name="connsiteX100" fmla="*/ 741320 w 1813666"/>
                <a:gd name="connsiteY100" fmla="*/ 5501691 h 6183565"/>
                <a:gd name="connsiteX101" fmla="*/ 709581 w 1813666"/>
                <a:gd name="connsiteY101" fmla="*/ 5517090 h 6183565"/>
                <a:gd name="connsiteX102" fmla="*/ 704761 w 1813666"/>
                <a:gd name="connsiteY102" fmla="*/ 5524933 h 6183565"/>
                <a:gd name="connsiteX103" fmla="*/ 701370 w 1813666"/>
                <a:gd name="connsiteY103" fmla="*/ 5540251 h 6183565"/>
                <a:gd name="connsiteX104" fmla="*/ 736377 w 1813666"/>
                <a:gd name="connsiteY104" fmla="*/ 5579751 h 6183565"/>
                <a:gd name="connsiteX105" fmla="*/ 736418 w 1813666"/>
                <a:gd name="connsiteY105" fmla="*/ 5881985 h 6183565"/>
                <a:gd name="connsiteX106" fmla="*/ 688503 w 1813666"/>
                <a:gd name="connsiteY106" fmla="*/ 5933985 h 6183565"/>
                <a:gd name="connsiteX107" fmla="*/ 693732 w 1813666"/>
                <a:gd name="connsiteY107" fmla="*/ 5957881 h 6183565"/>
                <a:gd name="connsiteX108" fmla="*/ 448440 w 1813666"/>
                <a:gd name="connsiteY108" fmla="*/ 6100849 h 6183565"/>
                <a:gd name="connsiteX109" fmla="*/ 405182 w 1813666"/>
                <a:gd name="connsiteY109" fmla="*/ 6077198 h 6183565"/>
                <a:gd name="connsiteX110" fmla="*/ 350976 w 1813666"/>
                <a:gd name="connsiteY110" fmla="*/ 6129483 h 6183565"/>
                <a:gd name="connsiteX111" fmla="*/ 399218 w 1813666"/>
                <a:gd name="connsiteY111" fmla="*/ 6183443 h 6183565"/>
                <a:gd name="connsiteX112" fmla="*/ 408490 w 1813666"/>
                <a:gd name="connsiteY112" fmla="*/ 6183566 h 6183565"/>
                <a:gd name="connsiteX113" fmla="*/ 457549 w 1813666"/>
                <a:gd name="connsiteY113" fmla="*/ 6131403 h 6183565"/>
                <a:gd name="connsiteX114" fmla="*/ 452933 w 1813666"/>
                <a:gd name="connsiteY114" fmla="*/ 6108978 h 6183565"/>
                <a:gd name="connsiteX115" fmla="*/ 698470 w 1813666"/>
                <a:gd name="connsiteY115" fmla="*/ 5965887 h 6183565"/>
                <a:gd name="connsiteX116" fmla="*/ 740829 w 1813666"/>
                <a:gd name="connsiteY116" fmla="*/ 5988272 h 6183565"/>
                <a:gd name="connsiteX117" fmla="*/ 785640 w 1813666"/>
                <a:gd name="connsiteY117" fmla="*/ 5965233 h 6183565"/>
                <a:gd name="connsiteX118" fmla="*/ 958917 w 1813666"/>
                <a:gd name="connsiteY118" fmla="*/ 6064412 h 6183565"/>
                <a:gd name="connsiteX119" fmla="*/ 1040654 w 1813666"/>
                <a:gd name="connsiteY119" fmla="*/ 6111592 h 6183565"/>
                <a:gd name="connsiteX120" fmla="*/ 1037182 w 1813666"/>
                <a:gd name="connsiteY120" fmla="*/ 6128053 h 6183565"/>
                <a:gd name="connsiteX121" fmla="*/ 1077825 w 1813666"/>
                <a:gd name="connsiteY121" fmla="*/ 6173926 h 6183565"/>
                <a:gd name="connsiteX122" fmla="*/ 1087016 w 1813666"/>
                <a:gd name="connsiteY122" fmla="*/ 6174007 h 6183565"/>
                <a:gd name="connsiteX123" fmla="*/ 1128313 w 1813666"/>
                <a:gd name="connsiteY123" fmla="*/ 6129646 h 6183565"/>
                <a:gd name="connsiteX124" fmla="*/ 1123779 w 1813666"/>
                <a:gd name="connsiteY124" fmla="*/ 6109427 h 6183565"/>
                <a:gd name="connsiteX125" fmla="*/ 1390435 w 1813666"/>
                <a:gd name="connsiteY125" fmla="*/ 5955389 h 6183565"/>
                <a:gd name="connsiteX126" fmla="*/ 1421479 w 1813666"/>
                <a:gd name="connsiteY126" fmla="*/ 5971892 h 6183565"/>
                <a:gd name="connsiteX127" fmla="*/ 1453136 w 1813666"/>
                <a:gd name="connsiteY127" fmla="*/ 5956492 h 6183565"/>
                <a:gd name="connsiteX128" fmla="*/ 1457997 w 1813666"/>
                <a:gd name="connsiteY128" fmla="*/ 5948690 h 6183565"/>
                <a:gd name="connsiteX129" fmla="*/ 1461429 w 1813666"/>
                <a:gd name="connsiteY129" fmla="*/ 5933413 h 6183565"/>
                <a:gd name="connsiteX130" fmla="*/ 1424216 w 1813666"/>
                <a:gd name="connsiteY130" fmla="*/ 5893586 h 6183565"/>
                <a:gd name="connsiteX131" fmla="*/ 1424134 w 1813666"/>
                <a:gd name="connsiteY131" fmla="*/ 5585511 h 6183565"/>
                <a:gd name="connsiteX132" fmla="*/ 1464329 w 1813666"/>
                <a:gd name="connsiteY132" fmla="*/ 5541313 h 6183565"/>
                <a:gd name="connsiteX133" fmla="*/ 1459876 w 1813666"/>
                <a:gd name="connsiteY133" fmla="*/ 5521257 h 6183565"/>
                <a:gd name="connsiteX134" fmla="*/ 1455220 w 1813666"/>
                <a:gd name="connsiteY134" fmla="*/ 5513373 h 6183565"/>
                <a:gd name="connsiteX135" fmla="*/ 1419641 w 1813666"/>
                <a:gd name="connsiteY135" fmla="*/ 5494869 h 6183565"/>
                <a:gd name="connsiteX136" fmla="*/ 1381571 w 1813666"/>
                <a:gd name="connsiteY136" fmla="*/ 5514272 h 6183565"/>
                <a:gd name="connsiteX137" fmla="*/ 1126108 w 1813666"/>
                <a:gd name="connsiteY137" fmla="*/ 5366892 h 6183565"/>
                <a:gd name="connsiteX138" fmla="*/ 1131009 w 1813666"/>
                <a:gd name="connsiteY138" fmla="*/ 5345652 h 6183565"/>
                <a:gd name="connsiteX139" fmla="*/ 1084933 w 1813666"/>
                <a:gd name="connsiteY139" fmla="*/ 5291936 h 6183565"/>
                <a:gd name="connsiteX140" fmla="*/ 1084851 w 1813666"/>
                <a:gd name="connsiteY140" fmla="*/ 5003917 h 6183565"/>
                <a:gd name="connsiteX141" fmla="*/ 1133419 w 1813666"/>
                <a:gd name="connsiteY141" fmla="*/ 4951836 h 6183565"/>
                <a:gd name="connsiteX142" fmla="*/ 1129375 w 1813666"/>
                <a:gd name="connsiteY142" fmla="*/ 4930555 h 6183565"/>
                <a:gd name="connsiteX143" fmla="*/ 1381775 w 1813666"/>
                <a:gd name="connsiteY143" fmla="*/ 4784727 h 6183565"/>
                <a:gd name="connsiteX144" fmla="*/ 1417558 w 1813666"/>
                <a:gd name="connsiteY144" fmla="*/ 4803517 h 6183565"/>
                <a:gd name="connsiteX145" fmla="*/ 1455506 w 1813666"/>
                <a:gd name="connsiteY145" fmla="*/ 4784360 h 6183565"/>
                <a:gd name="connsiteX146" fmla="*/ 1710887 w 1813666"/>
                <a:gd name="connsiteY146" fmla="*/ 4931657 h 6183565"/>
                <a:gd name="connsiteX147" fmla="*/ 1707129 w 1813666"/>
                <a:gd name="connsiteY147" fmla="*/ 4950161 h 6183565"/>
                <a:gd name="connsiteX148" fmla="*/ 1754104 w 1813666"/>
                <a:gd name="connsiteY148" fmla="*/ 5004081 h 6183565"/>
                <a:gd name="connsiteX149" fmla="*/ 1763377 w 1813666"/>
                <a:gd name="connsiteY149" fmla="*/ 5004326 h 6183565"/>
                <a:gd name="connsiteX150" fmla="*/ 1813661 w 1813666"/>
                <a:gd name="connsiteY150" fmla="*/ 4952163 h 6183565"/>
                <a:gd name="connsiteX151" fmla="*/ 1809249 w 1813666"/>
                <a:gd name="connsiteY151" fmla="*/ 4930105 h 6183565"/>
                <a:gd name="connsiteX152" fmla="*/ 1804306 w 1813666"/>
                <a:gd name="connsiteY152" fmla="*/ 4921200 h 6183565"/>
                <a:gd name="connsiteX153" fmla="*/ 1761375 w 1813666"/>
                <a:gd name="connsiteY153" fmla="*/ 4897958 h 6183565"/>
                <a:gd name="connsiteX154" fmla="*/ 1715013 w 1813666"/>
                <a:gd name="connsiteY154" fmla="*/ 4923406 h 6183565"/>
                <a:gd name="connsiteX155" fmla="*/ 1460122 w 1813666"/>
                <a:gd name="connsiteY155" fmla="*/ 4776313 h 6183565"/>
                <a:gd name="connsiteX156" fmla="*/ 1464043 w 1813666"/>
                <a:gd name="connsiteY156" fmla="*/ 4758789 h 6183565"/>
                <a:gd name="connsiteX157" fmla="*/ 1423971 w 1813666"/>
                <a:gd name="connsiteY157" fmla="*/ 4712917 h 6183565"/>
                <a:gd name="connsiteX158" fmla="*/ 1423889 w 1813666"/>
                <a:gd name="connsiteY158" fmla="*/ 4404433 h 6183565"/>
                <a:gd name="connsiteX159" fmla="*/ 1458488 w 1813666"/>
                <a:gd name="connsiteY159" fmla="*/ 4366362 h 6183565"/>
                <a:gd name="connsiteX160" fmla="*/ 1455506 w 1813666"/>
                <a:gd name="connsiteY160" fmla="*/ 4350758 h 6183565"/>
                <a:gd name="connsiteX161" fmla="*/ 1450890 w 1813666"/>
                <a:gd name="connsiteY161" fmla="*/ 4342752 h 6183565"/>
                <a:gd name="connsiteX162" fmla="*/ 1419886 w 1813666"/>
                <a:gd name="connsiteY162" fmla="*/ 4326413 h 6183565"/>
                <a:gd name="connsiteX163" fmla="*/ 1387698 w 1813666"/>
                <a:gd name="connsiteY163" fmla="*/ 4342385 h 6183565"/>
                <a:gd name="connsiteX164" fmla="*/ 1120838 w 1813666"/>
                <a:gd name="connsiteY164" fmla="*/ 4188428 h 6183565"/>
                <a:gd name="connsiteX165" fmla="*/ 1124065 w 1813666"/>
                <a:gd name="connsiteY165" fmla="*/ 4173192 h 6183565"/>
                <a:gd name="connsiteX166" fmla="*/ 1084483 w 1813666"/>
                <a:gd name="connsiteY166" fmla="*/ 4131037 h 6183565"/>
                <a:gd name="connsiteX167" fmla="*/ 1084402 w 1813666"/>
                <a:gd name="connsiteY167" fmla="*/ 3817610 h 6183565"/>
                <a:gd name="connsiteX168" fmla="*/ 1117815 w 1813666"/>
                <a:gd name="connsiteY168" fmla="*/ 3779663 h 6183565"/>
                <a:gd name="connsiteX169" fmla="*/ 1079337 w 1813666"/>
                <a:gd name="connsiteY169" fmla="*/ 3739673 h 6183565"/>
                <a:gd name="connsiteX170" fmla="*/ 1047312 w 1813666"/>
                <a:gd name="connsiteY170" fmla="*/ 3755522 h 6183565"/>
                <a:gd name="connsiteX171" fmla="*/ 789806 w 1813666"/>
                <a:gd name="connsiteY171" fmla="*/ 3606876 h 6183565"/>
                <a:gd name="connsiteX172" fmla="*/ 793973 w 1813666"/>
                <a:gd name="connsiteY172" fmla="*/ 3587309 h 6183565"/>
                <a:gd name="connsiteX173" fmla="*/ 744996 w 1813666"/>
                <a:gd name="connsiteY173" fmla="*/ 3533349 h 6183565"/>
                <a:gd name="connsiteX174" fmla="*/ 744955 w 1813666"/>
                <a:gd name="connsiteY174" fmla="*/ 3237937 h 6183565"/>
                <a:gd name="connsiteX175" fmla="*/ 790051 w 1813666"/>
                <a:gd name="connsiteY175" fmla="*/ 3191411 h 6183565"/>
                <a:gd name="connsiteX176" fmla="*/ 785680 w 1813666"/>
                <a:gd name="connsiteY176" fmla="*/ 3170906 h 6183565"/>
                <a:gd name="connsiteX177" fmla="*/ 1046536 w 1813666"/>
                <a:gd name="connsiteY177" fmla="*/ 3020176 h 6183565"/>
                <a:gd name="connsiteX178" fmla="*/ 1077131 w 1813666"/>
                <a:gd name="connsiteY178" fmla="*/ 3036066 h 6183565"/>
                <a:gd name="connsiteX179" fmla="*/ 1110259 w 1813666"/>
                <a:gd name="connsiteY179" fmla="*/ 3018910 h 6183565"/>
                <a:gd name="connsiteX180" fmla="*/ 1381612 w 1813666"/>
                <a:gd name="connsiteY180" fmla="*/ 3175562 h 6183565"/>
                <a:gd name="connsiteX181" fmla="*/ 1379038 w 1813666"/>
                <a:gd name="connsiteY181" fmla="*/ 3188266 h 6183565"/>
                <a:gd name="connsiteX182" fmla="*/ 1417517 w 1813666"/>
                <a:gd name="connsiteY182" fmla="*/ 3228256 h 6183565"/>
                <a:gd name="connsiteX183" fmla="*/ 1457507 w 1813666"/>
                <a:gd name="connsiteY183" fmla="*/ 3189777 h 6183565"/>
                <a:gd name="connsiteX184" fmla="*/ 1455138 w 1813666"/>
                <a:gd name="connsiteY184" fmla="*/ 3176052 h 6183565"/>
                <a:gd name="connsiteX185" fmla="*/ 1451094 w 1813666"/>
                <a:gd name="connsiteY185" fmla="*/ 3167637 h 6183565"/>
                <a:gd name="connsiteX186" fmla="*/ 1418988 w 1813666"/>
                <a:gd name="connsiteY186" fmla="*/ 3149828 h 6183565"/>
                <a:gd name="connsiteX187" fmla="*/ 1385737 w 1813666"/>
                <a:gd name="connsiteY187" fmla="*/ 3167229 h 6183565"/>
                <a:gd name="connsiteX188" fmla="*/ 1114384 w 1813666"/>
                <a:gd name="connsiteY188" fmla="*/ 3010659 h 6183565"/>
                <a:gd name="connsiteX189" fmla="*/ 1117080 w 1813666"/>
                <a:gd name="connsiteY189" fmla="*/ 2997546 h 6183565"/>
                <a:gd name="connsiteX190" fmla="*/ 1084075 w 1813666"/>
                <a:gd name="connsiteY190" fmla="*/ 2958333 h 6183565"/>
                <a:gd name="connsiteX191" fmla="*/ 1083993 w 1813666"/>
                <a:gd name="connsiteY191" fmla="*/ 2655445 h 6183565"/>
                <a:gd name="connsiteX192" fmla="*/ 1131336 w 1813666"/>
                <a:gd name="connsiteY192" fmla="*/ 2603568 h 6183565"/>
                <a:gd name="connsiteX193" fmla="*/ 1127088 w 1813666"/>
                <a:gd name="connsiteY193" fmla="*/ 2581837 h 6183565"/>
                <a:gd name="connsiteX194" fmla="*/ 1379896 w 1813666"/>
                <a:gd name="connsiteY194" fmla="*/ 2435765 h 6183565"/>
                <a:gd name="connsiteX195" fmla="*/ 1417762 w 1813666"/>
                <a:gd name="connsiteY195" fmla="*/ 2456025 h 6183565"/>
                <a:gd name="connsiteX196" fmla="*/ 1457507 w 1813666"/>
                <a:gd name="connsiteY196" fmla="*/ 2435887 h 6183565"/>
                <a:gd name="connsiteX197" fmla="*/ 1462123 w 1813666"/>
                <a:gd name="connsiteY197" fmla="*/ 2427922 h 6183565"/>
                <a:gd name="connsiteX198" fmla="*/ 1466330 w 1813666"/>
                <a:gd name="connsiteY198" fmla="*/ 2409214 h 6183565"/>
                <a:gd name="connsiteX199" fmla="*/ 1419559 w 1813666"/>
                <a:gd name="connsiteY199" fmla="*/ 2360645 h 6183565"/>
                <a:gd name="connsiteX200" fmla="*/ 1370991 w 1813666"/>
                <a:gd name="connsiteY200" fmla="*/ 2407498 h 6183565"/>
                <a:gd name="connsiteX201" fmla="*/ 1375280 w 1813666"/>
                <a:gd name="connsiteY201" fmla="*/ 2427799 h 6183565"/>
                <a:gd name="connsiteX202" fmla="*/ 1122840 w 1813666"/>
                <a:gd name="connsiteY202" fmla="*/ 2573668 h 6183565"/>
                <a:gd name="connsiteX203" fmla="*/ 1079051 w 1813666"/>
                <a:gd name="connsiteY203" fmla="*/ 2549363 h 6183565"/>
                <a:gd name="connsiteX204" fmla="*/ 1034077 w 1813666"/>
                <a:gd name="connsiteY204" fmla="*/ 2572605 h 6183565"/>
                <a:gd name="connsiteX205" fmla="*/ 776367 w 1813666"/>
                <a:gd name="connsiteY205" fmla="*/ 2423960 h 6183565"/>
                <a:gd name="connsiteX206" fmla="*/ 780043 w 1813666"/>
                <a:gd name="connsiteY206" fmla="*/ 2408274 h 6183565"/>
                <a:gd name="connsiteX207" fmla="*/ 744669 w 1813666"/>
                <a:gd name="connsiteY207" fmla="*/ 2368610 h 6183565"/>
                <a:gd name="connsiteX208" fmla="*/ 744547 w 1813666"/>
                <a:gd name="connsiteY208" fmla="*/ 2063068 h 6183565"/>
                <a:gd name="connsiteX209" fmla="*/ 787192 w 1813666"/>
                <a:gd name="connsiteY209" fmla="*/ 2016705 h 6183565"/>
                <a:gd name="connsiteX210" fmla="*/ 783597 w 1813666"/>
                <a:gd name="connsiteY210" fmla="*/ 1997752 h 6183565"/>
                <a:gd name="connsiteX211" fmla="*/ 1040245 w 1813666"/>
                <a:gd name="connsiteY211" fmla="*/ 1849515 h 6183565"/>
                <a:gd name="connsiteX212" fmla="*/ 1076028 w 1813666"/>
                <a:gd name="connsiteY212" fmla="*/ 1867161 h 6183565"/>
                <a:gd name="connsiteX213" fmla="*/ 1124596 w 1813666"/>
                <a:gd name="connsiteY213" fmla="*/ 1820349 h 6183565"/>
                <a:gd name="connsiteX214" fmla="*/ 1083667 w 1813666"/>
                <a:gd name="connsiteY214" fmla="*/ 1772557 h 6183565"/>
                <a:gd name="connsiteX215" fmla="*/ 1083585 w 1813666"/>
                <a:gd name="connsiteY215" fmla="*/ 1482659 h 6183565"/>
                <a:gd name="connsiteX216" fmla="*/ 1131663 w 1813666"/>
                <a:gd name="connsiteY216" fmla="*/ 1430659 h 6183565"/>
                <a:gd name="connsiteX217" fmla="*/ 1127129 w 1813666"/>
                <a:gd name="connsiteY217" fmla="*/ 1408275 h 6183565"/>
                <a:gd name="connsiteX218" fmla="*/ 1387453 w 1813666"/>
                <a:gd name="connsiteY218" fmla="*/ 1257832 h 6183565"/>
                <a:gd name="connsiteX219" fmla="*/ 1417149 w 1813666"/>
                <a:gd name="connsiteY219" fmla="*/ 1272537 h 6183565"/>
                <a:gd name="connsiteX220" fmla="*/ 1448398 w 1813666"/>
                <a:gd name="connsiteY220" fmla="*/ 1257546 h 6183565"/>
                <a:gd name="connsiteX221" fmla="*/ 1453382 w 1813666"/>
                <a:gd name="connsiteY221" fmla="*/ 1249744 h 6183565"/>
                <a:gd name="connsiteX222" fmla="*/ 1457058 w 1813666"/>
                <a:gd name="connsiteY222" fmla="*/ 1234058 h 6183565"/>
                <a:gd name="connsiteX223" fmla="*/ 1422786 w 1813666"/>
                <a:gd name="connsiteY223" fmla="*/ 1194558 h 6183565"/>
                <a:gd name="connsiteX224" fmla="*/ 1413514 w 1813666"/>
                <a:gd name="connsiteY224" fmla="*/ 1194476 h 6183565"/>
                <a:gd name="connsiteX225" fmla="*/ 1378548 w 1813666"/>
                <a:gd name="connsiteY225" fmla="*/ 1232588 h 6183565"/>
                <a:gd name="connsiteX226" fmla="*/ 1382469 w 1813666"/>
                <a:gd name="connsiteY226" fmla="*/ 1250071 h 6183565"/>
                <a:gd name="connsiteX227" fmla="*/ 1122635 w 1813666"/>
                <a:gd name="connsiteY227" fmla="*/ 1400105 h 6183565"/>
                <a:gd name="connsiteX228" fmla="*/ 1079377 w 1813666"/>
                <a:gd name="connsiteY228" fmla="*/ 1376413 h 6183565"/>
                <a:gd name="connsiteX229" fmla="*/ 1034731 w 1813666"/>
                <a:gd name="connsiteY229" fmla="*/ 1399166 h 6183565"/>
                <a:gd name="connsiteX230" fmla="*/ 779349 w 1813666"/>
                <a:gd name="connsiteY230" fmla="*/ 1251868 h 6183565"/>
                <a:gd name="connsiteX231" fmla="*/ 785272 w 1813666"/>
                <a:gd name="connsiteY231" fmla="*/ 1230178 h 6183565"/>
                <a:gd name="connsiteX232" fmla="*/ 744179 w 1813666"/>
                <a:gd name="connsiteY232" fmla="*/ 1182304 h 6183565"/>
                <a:gd name="connsiteX233" fmla="*/ 744056 w 1813666"/>
                <a:gd name="connsiteY233" fmla="*/ 896327 h 6183565"/>
                <a:gd name="connsiteX234" fmla="*/ 792298 w 1813666"/>
                <a:gd name="connsiteY234" fmla="*/ 844328 h 6183565"/>
                <a:gd name="connsiteX235" fmla="*/ 787641 w 1813666"/>
                <a:gd name="connsiteY235" fmla="*/ 821861 h 6183565"/>
                <a:gd name="connsiteX236" fmla="*/ 1047312 w 1813666"/>
                <a:gd name="connsiteY236" fmla="*/ 671786 h 6183565"/>
                <a:gd name="connsiteX237" fmla="*/ 1077866 w 1813666"/>
                <a:gd name="connsiteY237" fmla="*/ 687635 h 6183565"/>
                <a:gd name="connsiteX238" fmla="*/ 1110585 w 1813666"/>
                <a:gd name="connsiteY238" fmla="*/ 671010 h 6183565"/>
                <a:gd name="connsiteX239" fmla="*/ 1114915 w 1813666"/>
                <a:gd name="connsiteY239" fmla="*/ 662881 h 6183565"/>
                <a:gd name="connsiteX240" fmla="*/ 1117815 w 1813666"/>
                <a:gd name="connsiteY240" fmla="*/ 649115 h 6183565"/>
                <a:gd name="connsiteX241" fmla="*/ 1083217 w 1813666"/>
                <a:gd name="connsiteY241" fmla="*/ 609615 h 6183565"/>
                <a:gd name="connsiteX242" fmla="*/ 1083095 w 1813666"/>
                <a:gd name="connsiteY242" fmla="*/ 303541 h 6183565"/>
                <a:gd name="connsiteX243" fmla="*/ 1126067 w 1813666"/>
                <a:gd name="connsiteY243" fmla="*/ 257220 h 6183565"/>
                <a:gd name="connsiteX244" fmla="*/ 1079296 w 1813666"/>
                <a:gd name="connsiteY244" fmla="*/ 208692 h 6183565"/>
                <a:gd name="connsiteX245" fmla="*/ 1039510 w 1813666"/>
                <a:gd name="connsiteY245" fmla="*/ 228790 h 6183565"/>
                <a:gd name="connsiteX246" fmla="*/ 791767 w 1813666"/>
                <a:gd name="connsiteY246" fmla="*/ 85822 h 6183565"/>
                <a:gd name="connsiteX247" fmla="*/ 797241 w 1813666"/>
                <a:gd name="connsiteY247" fmla="*/ 61966 h 6183565"/>
                <a:gd name="connsiteX248" fmla="*/ 743770 w 1813666"/>
                <a:gd name="connsiteY248" fmla="*/ 1225 h 6183565"/>
                <a:gd name="connsiteX249" fmla="*/ 734702 w 1813666"/>
                <a:gd name="connsiteY249" fmla="*/ 776 h 6183565"/>
                <a:gd name="connsiteX250" fmla="*/ 58995 w 1813666"/>
                <a:gd name="connsiteY250" fmla="*/ 110616 h 6183565"/>
                <a:gd name="connsiteX251" fmla="*/ 9201 w 1813666"/>
                <a:gd name="connsiteY251" fmla="*/ 58944 h 6183565"/>
                <a:gd name="connsiteX252" fmla="*/ 60874 w 1813666"/>
                <a:gd name="connsiteY252" fmla="*/ 9068 h 6183565"/>
                <a:gd name="connsiteX253" fmla="*/ 110708 w 1813666"/>
                <a:gd name="connsiteY253" fmla="*/ 60782 h 6183565"/>
                <a:gd name="connsiteX254" fmla="*/ 58995 w 1813666"/>
                <a:gd name="connsiteY254" fmla="*/ 110616 h 6183565"/>
                <a:gd name="connsiteX255" fmla="*/ 99802 w 1813666"/>
                <a:gd name="connsiteY255" fmla="*/ 3192677 h 6183565"/>
                <a:gd name="connsiteX256" fmla="*/ 60670 w 1813666"/>
                <a:gd name="connsiteY256" fmla="*/ 3230421 h 6183565"/>
                <a:gd name="connsiteX257" fmla="*/ 22885 w 1813666"/>
                <a:gd name="connsiteY257" fmla="*/ 3191248 h 6183565"/>
                <a:gd name="connsiteX258" fmla="*/ 62018 w 1813666"/>
                <a:gd name="connsiteY258" fmla="*/ 3153463 h 6183565"/>
                <a:gd name="connsiteX259" fmla="*/ 99802 w 1813666"/>
                <a:gd name="connsiteY259" fmla="*/ 3192677 h 6183565"/>
                <a:gd name="connsiteX260" fmla="*/ 455874 w 1813666"/>
                <a:gd name="connsiteY260" fmla="*/ 4953511 h 6183565"/>
                <a:gd name="connsiteX261" fmla="*/ 404160 w 1813666"/>
                <a:gd name="connsiteY261" fmla="*/ 5003386 h 6183565"/>
                <a:gd name="connsiteX262" fmla="*/ 354326 w 1813666"/>
                <a:gd name="connsiteY262" fmla="*/ 4951714 h 6183565"/>
                <a:gd name="connsiteX263" fmla="*/ 406039 w 1813666"/>
                <a:gd name="connsiteY263" fmla="*/ 4901879 h 6183565"/>
                <a:gd name="connsiteX264" fmla="*/ 455874 w 1813666"/>
                <a:gd name="connsiteY264" fmla="*/ 4953511 h 6183565"/>
                <a:gd name="connsiteX265" fmla="*/ 448276 w 1813666"/>
                <a:gd name="connsiteY265" fmla="*/ 6131280 h 6183565"/>
                <a:gd name="connsiteX266" fmla="*/ 403425 w 1813666"/>
                <a:gd name="connsiteY266" fmla="*/ 6174497 h 6183565"/>
                <a:gd name="connsiteX267" fmla="*/ 360249 w 1813666"/>
                <a:gd name="connsiteY267" fmla="*/ 6129646 h 6183565"/>
                <a:gd name="connsiteX268" fmla="*/ 405018 w 1813666"/>
                <a:gd name="connsiteY268" fmla="*/ 6086429 h 6183565"/>
                <a:gd name="connsiteX269" fmla="*/ 448276 w 1813666"/>
                <a:gd name="connsiteY269" fmla="*/ 6131280 h 6183565"/>
                <a:gd name="connsiteX270" fmla="*/ 710561 w 1813666"/>
                <a:gd name="connsiteY270" fmla="*/ 5540455 h 6183565"/>
                <a:gd name="connsiteX271" fmla="*/ 741115 w 1813666"/>
                <a:gd name="connsiteY271" fmla="*/ 5510963 h 6183565"/>
                <a:gd name="connsiteX272" fmla="*/ 770526 w 1813666"/>
                <a:gd name="connsiteY272" fmla="*/ 5541558 h 6183565"/>
                <a:gd name="connsiteX273" fmla="*/ 740012 w 1813666"/>
                <a:gd name="connsiteY273" fmla="*/ 5570969 h 6183565"/>
                <a:gd name="connsiteX274" fmla="*/ 710561 w 1813666"/>
                <a:gd name="connsiteY274" fmla="*/ 5540455 h 6183565"/>
                <a:gd name="connsiteX275" fmla="*/ 740952 w 1813666"/>
                <a:gd name="connsiteY275" fmla="*/ 5979040 h 6183565"/>
                <a:gd name="connsiteX276" fmla="*/ 697735 w 1813666"/>
                <a:gd name="connsiteY276" fmla="*/ 5934230 h 6183565"/>
                <a:gd name="connsiteX277" fmla="*/ 742586 w 1813666"/>
                <a:gd name="connsiteY277" fmla="*/ 5891013 h 6183565"/>
                <a:gd name="connsiteX278" fmla="*/ 785721 w 1813666"/>
                <a:gd name="connsiteY278" fmla="*/ 5935864 h 6183565"/>
                <a:gd name="connsiteX279" fmla="*/ 740952 w 1813666"/>
                <a:gd name="connsiteY279" fmla="*/ 5979040 h 6183565"/>
                <a:gd name="connsiteX280" fmla="*/ 1119041 w 1813666"/>
                <a:gd name="connsiteY280" fmla="*/ 6129402 h 6183565"/>
                <a:gd name="connsiteX281" fmla="*/ 1082073 w 1813666"/>
                <a:gd name="connsiteY281" fmla="*/ 6165103 h 6183565"/>
                <a:gd name="connsiteX282" fmla="*/ 1046372 w 1813666"/>
                <a:gd name="connsiteY282" fmla="*/ 6128135 h 6183565"/>
                <a:gd name="connsiteX283" fmla="*/ 1083421 w 1813666"/>
                <a:gd name="connsiteY283" fmla="*/ 6092516 h 6183565"/>
                <a:gd name="connsiteX284" fmla="*/ 1119041 w 1813666"/>
                <a:gd name="connsiteY284" fmla="*/ 6129402 h 6183565"/>
                <a:gd name="connsiteX285" fmla="*/ 1452156 w 1813666"/>
                <a:gd name="connsiteY285" fmla="*/ 5933209 h 6183565"/>
                <a:gd name="connsiteX286" fmla="*/ 1421643 w 1813666"/>
                <a:gd name="connsiteY286" fmla="*/ 5962578 h 6183565"/>
                <a:gd name="connsiteX287" fmla="*/ 1392232 w 1813666"/>
                <a:gd name="connsiteY287" fmla="*/ 5932024 h 6183565"/>
                <a:gd name="connsiteX288" fmla="*/ 1422786 w 1813666"/>
                <a:gd name="connsiteY288" fmla="*/ 5902614 h 6183565"/>
                <a:gd name="connsiteX289" fmla="*/ 1452156 w 1813666"/>
                <a:gd name="connsiteY289" fmla="*/ 5933209 h 6183565"/>
                <a:gd name="connsiteX290" fmla="*/ 1419396 w 1813666"/>
                <a:gd name="connsiteY290" fmla="*/ 5503978 h 6183565"/>
                <a:gd name="connsiteX291" fmla="*/ 1455016 w 1813666"/>
                <a:gd name="connsiteY291" fmla="*/ 5540986 h 6183565"/>
                <a:gd name="connsiteX292" fmla="*/ 1418048 w 1813666"/>
                <a:gd name="connsiteY292" fmla="*/ 5576688 h 6183565"/>
                <a:gd name="connsiteX293" fmla="*/ 1382347 w 1813666"/>
                <a:gd name="connsiteY293" fmla="*/ 5539680 h 6183565"/>
                <a:gd name="connsiteX294" fmla="*/ 1419396 w 1813666"/>
                <a:gd name="connsiteY294" fmla="*/ 5503978 h 6183565"/>
                <a:gd name="connsiteX295" fmla="*/ 1376955 w 1813666"/>
                <a:gd name="connsiteY295" fmla="*/ 5522237 h 6183565"/>
                <a:gd name="connsiteX296" fmla="*/ 1373156 w 1813666"/>
                <a:gd name="connsiteY296" fmla="*/ 5539557 h 6183565"/>
                <a:gd name="connsiteX297" fmla="*/ 1414127 w 1813666"/>
                <a:gd name="connsiteY297" fmla="*/ 5585470 h 6183565"/>
                <a:gd name="connsiteX298" fmla="*/ 1414249 w 1813666"/>
                <a:gd name="connsiteY298" fmla="*/ 5894240 h 6183565"/>
                <a:gd name="connsiteX299" fmla="*/ 1382960 w 1813666"/>
                <a:gd name="connsiteY299" fmla="*/ 5931861 h 6183565"/>
                <a:gd name="connsiteX300" fmla="*/ 1385860 w 1813666"/>
                <a:gd name="connsiteY300" fmla="*/ 5947301 h 6183565"/>
                <a:gd name="connsiteX301" fmla="*/ 1119041 w 1813666"/>
                <a:gd name="connsiteY301" fmla="*/ 6101502 h 6183565"/>
                <a:gd name="connsiteX302" fmla="*/ 1083585 w 1813666"/>
                <a:gd name="connsiteY302" fmla="*/ 6083243 h 6183565"/>
                <a:gd name="connsiteX303" fmla="*/ 1045310 w 1813666"/>
                <a:gd name="connsiteY303" fmla="*/ 6102850 h 6183565"/>
                <a:gd name="connsiteX304" fmla="*/ 790541 w 1813666"/>
                <a:gd name="connsiteY304" fmla="*/ 5956492 h 6183565"/>
                <a:gd name="connsiteX305" fmla="*/ 795035 w 1813666"/>
                <a:gd name="connsiteY305" fmla="*/ 5936027 h 6183565"/>
                <a:gd name="connsiteX306" fmla="*/ 745731 w 1813666"/>
                <a:gd name="connsiteY306" fmla="*/ 5882067 h 6183565"/>
                <a:gd name="connsiteX307" fmla="*/ 745650 w 1813666"/>
                <a:gd name="connsiteY307" fmla="*/ 5579833 h 6183565"/>
                <a:gd name="connsiteX308" fmla="*/ 779839 w 1813666"/>
                <a:gd name="connsiteY308" fmla="*/ 5541763 h 6183565"/>
                <a:gd name="connsiteX309" fmla="*/ 776857 w 1813666"/>
                <a:gd name="connsiteY309" fmla="*/ 5526281 h 6183565"/>
                <a:gd name="connsiteX310" fmla="*/ 1035466 w 1813666"/>
                <a:gd name="connsiteY310" fmla="*/ 5376900 h 6183565"/>
                <a:gd name="connsiteX311" fmla="*/ 1076763 w 1813666"/>
                <a:gd name="connsiteY311" fmla="*/ 5397896 h 6183565"/>
                <a:gd name="connsiteX312" fmla="*/ 1121573 w 1813666"/>
                <a:gd name="connsiteY312" fmla="*/ 5374898 h 6183565"/>
                <a:gd name="connsiteX313" fmla="*/ 1376955 w 1813666"/>
                <a:gd name="connsiteY313" fmla="*/ 5522237 h 6183565"/>
                <a:gd name="connsiteX314" fmla="*/ 1121655 w 1813666"/>
                <a:gd name="connsiteY314" fmla="*/ 5345365 h 6183565"/>
                <a:gd name="connsiteX315" fmla="*/ 1076845 w 1813666"/>
                <a:gd name="connsiteY315" fmla="*/ 5388583 h 6183565"/>
                <a:gd name="connsiteX316" fmla="*/ 1033628 w 1813666"/>
                <a:gd name="connsiteY316" fmla="*/ 5343772 h 6183565"/>
                <a:gd name="connsiteX317" fmla="*/ 1078479 w 1813666"/>
                <a:gd name="connsiteY317" fmla="*/ 5300555 h 6183565"/>
                <a:gd name="connsiteX318" fmla="*/ 1121655 w 1813666"/>
                <a:gd name="connsiteY318" fmla="*/ 5345365 h 6183565"/>
                <a:gd name="connsiteX319" fmla="*/ 1761130 w 1813666"/>
                <a:gd name="connsiteY319" fmla="*/ 4907026 h 6183565"/>
                <a:gd name="connsiteX320" fmla="*/ 1804347 w 1813666"/>
                <a:gd name="connsiteY320" fmla="*/ 4951877 h 6183565"/>
                <a:gd name="connsiteX321" fmla="*/ 1759496 w 1813666"/>
                <a:gd name="connsiteY321" fmla="*/ 4995053 h 6183565"/>
                <a:gd name="connsiteX322" fmla="*/ 1716279 w 1813666"/>
                <a:gd name="connsiteY322" fmla="*/ 4950243 h 6183565"/>
                <a:gd name="connsiteX323" fmla="*/ 1761130 w 1813666"/>
                <a:gd name="connsiteY323" fmla="*/ 4907026 h 6183565"/>
                <a:gd name="connsiteX324" fmla="*/ 373524 w 1813666"/>
                <a:gd name="connsiteY324" fmla="*/ 3776436 h 6183565"/>
                <a:gd name="connsiteX325" fmla="*/ 404038 w 1813666"/>
                <a:gd name="connsiteY325" fmla="*/ 3746944 h 6183565"/>
                <a:gd name="connsiteX326" fmla="*/ 433489 w 1813666"/>
                <a:gd name="connsiteY326" fmla="*/ 3777498 h 6183565"/>
                <a:gd name="connsiteX327" fmla="*/ 402935 w 1813666"/>
                <a:gd name="connsiteY327" fmla="*/ 3806990 h 6183565"/>
                <a:gd name="connsiteX328" fmla="*/ 373524 w 1813666"/>
                <a:gd name="connsiteY328" fmla="*/ 3776436 h 6183565"/>
                <a:gd name="connsiteX329" fmla="*/ 404528 w 1813666"/>
                <a:gd name="connsiteY329" fmla="*/ 4214122 h 6183565"/>
                <a:gd name="connsiteX330" fmla="*/ 361270 w 1813666"/>
                <a:gd name="connsiteY330" fmla="*/ 4169352 h 6183565"/>
                <a:gd name="connsiteX331" fmla="*/ 406080 w 1813666"/>
                <a:gd name="connsiteY331" fmla="*/ 4126135 h 6183565"/>
                <a:gd name="connsiteX332" fmla="*/ 449297 w 1813666"/>
                <a:gd name="connsiteY332" fmla="*/ 4170904 h 6183565"/>
                <a:gd name="connsiteX333" fmla="*/ 404528 w 1813666"/>
                <a:gd name="connsiteY333" fmla="*/ 4214122 h 6183565"/>
                <a:gd name="connsiteX334" fmla="*/ 694671 w 1813666"/>
                <a:gd name="connsiteY334" fmla="*/ 4364524 h 6183565"/>
                <a:gd name="connsiteX335" fmla="*/ 739441 w 1813666"/>
                <a:gd name="connsiteY335" fmla="*/ 4321307 h 6183565"/>
                <a:gd name="connsiteX336" fmla="*/ 782617 w 1813666"/>
                <a:gd name="connsiteY336" fmla="*/ 4366117 h 6183565"/>
                <a:gd name="connsiteX337" fmla="*/ 737848 w 1813666"/>
                <a:gd name="connsiteY337" fmla="*/ 4409334 h 6183565"/>
                <a:gd name="connsiteX338" fmla="*/ 694671 w 1813666"/>
                <a:gd name="connsiteY338" fmla="*/ 4364524 h 6183565"/>
                <a:gd name="connsiteX339" fmla="*/ 742668 w 1813666"/>
                <a:gd name="connsiteY339" fmla="*/ 4790528 h 6183565"/>
                <a:gd name="connsiteX340" fmla="*/ 710929 w 1813666"/>
                <a:gd name="connsiteY340" fmla="*/ 4757645 h 6183565"/>
                <a:gd name="connsiteX341" fmla="*/ 743811 w 1813666"/>
                <a:gd name="connsiteY341" fmla="*/ 4725947 h 6183565"/>
                <a:gd name="connsiteX342" fmla="*/ 775509 w 1813666"/>
                <a:gd name="connsiteY342" fmla="*/ 4758830 h 6183565"/>
                <a:gd name="connsiteX343" fmla="*/ 742668 w 1813666"/>
                <a:gd name="connsiteY343" fmla="*/ 4790528 h 6183565"/>
                <a:gd name="connsiteX344" fmla="*/ 1124147 w 1813666"/>
                <a:gd name="connsiteY344" fmla="*/ 4951632 h 6183565"/>
                <a:gd name="connsiteX345" fmla="*/ 1079337 w 1813666"/>
                <a:gd name="connsiteY345" fmla="*/ 4994849 h 6183565"/>
                <a:gd name="connsiteX346" fmla="*/ 1036079 w 1813666"/>
                <a:gd name="connsiteY346" fmla="*/ 4950039 h 6183565"/>
                <a:gd name="connsiteX347" fmla="*/ 1080889 w 1813666"/>
                <a:gd name="connsiteY347" fmla="*/ 4906740 h 6183565"/>
                <a:gd name="connsiteX348" fmla="*/ 1124147 w 1813666"/>
                <a:gd name="connsiteY348" fmla="*/ 4951632 h 6183565"/>
                <a:gd name="connsiteX349" fmla="*/ 1454730 w 1813666"/>
                <a:gd name="connsiteY349" fmla="*/ 4758544 h 6183565"/>
                <a:gd name="connsiteX350" fmla="*/ 1417721 w 1813666"/>
                <a:gd name="connsiteY350" fmla="*/ 4794204 h 6183565"/>
                <a:gd name="connsiteX351" fmla="*/ 1382061 w 1813666"/>
                <a:gd name="connsiteY351" fmla="*/ 4757236 h 6183565"/>
                <a:gd name="connsiteX352" fmla="*/ 1419069 w 1813666"/>
                <a:gd name="connsiteY352" fmla="*/ 4721576 h 6183565"/>
                <a:gd name="connsiteX353" fmla="*/ 1454730 w 1813666"/>
                <a:gd name="connsiteY353" fmla="*/ 4758544 h 6183565"/>
                <a:gd name="connsiteX354" fmla="*/ 1419723 w 1813666"/>
                <a:gd name="connsiteY354" fmla="*/ 4335563 h 6183565"/>
                <a:gd name="connsiteX355" fmla="*/ 1449174 w 1813666"/>
                <a:gd name="connsiteY355" fmla="*/ 4366117 h 6183565"/>
                <a:gd name="connsiteX356" fmla="*/ 1418620 w 1813666"/>
                <a:gd name="connsiteY356" fmla="*/ 4395568 h 6183565"/>
                <a:gd name="connsiteX357" fmla="*/ 1389168 w 1813666"/>
                <a:gd name="connsiteY357" fmla="*/ 4365014 h 6183565"/>
                <a:gd name="connsiteX358" fmla="*/ 1419723 w 1813666"/>
                <a:gd name="connsiteY358" fmla="*/ 4335563 h 6183565"/>
                <a:gd name="connsiteX359" fmla="*/ 1383123 w 1813666"/>
                <a:gd name="connsiteY359" fmla="*/ 4350268 h 6183565"/>
                <a:gd name="connsiteX360" fmla="*/ 1379978 w 1813666"/>
                <a:gd name="connsiteY360" fmla="*/ 4364851 h 6183565"/>
                <a:gd name="connsiteX361" fmla="*/ 1414658 w 1813666"/>
                <a:gd name="connsiteY361" fmla="*/ 4404310 h 6183565"/>
                <a:gd name="connsiteX362" fmla="*/ 1414739 w 1813666"/>
                <a:gd name="connsiteY362" fmla="*/ 4700662 h 6183565"/>
                <a:gd name="connsiteX363" fmla="*/ 1414739 w 1813666"/>
                <a:gd name="connsiteY363" fmla="*/ 4712630 h 6183565"/>
                <a:gd name="connsiteX364" fmla="*/ 1372870 w 1813666"/>
                <a:gd name="connsiteY364" fmla="*/ 4757032 h 6183565"/>
                <a:gd name="connsiteX365" fmla="*/ 1377037 w 1813666"/>
                <a:gd name="connsiteY365" fmla="*/ 4776680 h 6183565"/>
                <a:gd name="connsiteX366" fmla="*/ 1125046 w 1813666"/>
                <a:gd name="connsiteY366" fmla="*/ 4922303 h 6183565"/>
                <a:gd name="connsiteX367" fmla="*/ 1081134 w 1813666"/>
                <a:gd name="connsiteY367" fmla="*/ 4897549 h 6183565"/>
                <a:gd name="connsiteX368" fmla="*/ 1035548 w 1813666"/>
                <a:gd name="connsiteY368" fmla="*/ 4921813 h 6183565"/>
                <a:gd name="connsiteX369" fmla="*/ 781228 w 1813666"/>
                <a:gd name="connsiteY369" fmla="*/ 4775046 h 6183565"/>
                <a:gd name="connsiteX370" fmla="*/ 784741 w 1813666"/>
                <a:gd name="connsiteY370" fmla="*/ 4758911 h 6183565"/>
                <a:gd name="connsiteX371" fmla="*/ 745404 w 1813666"/>
                <a:gd name="connsiteY371" fmla="*/ 4716879 h 6183565"/>
                <a:gd name="connsiteX372" fmla="*/ 745323 w 1813666"/>
                <a:gd name="connsiteY372" fmla="*/ 4418035 h 6183565"/>
                <a:gd name="connsiteX373" fmla="*/ 791889 w 1813666"/>
                <a:gd name="connsiteY373" fmla="*/ 4366281 h 6183565"/>
                <a:gd name="connsiteX374" fmla="*/ 787968 w 1813666"/>
                <a:gd name="connsiteY374" fmla="*/ 4345203 h 6183565"/>
                <a:gd name="connsiteX375" fmla="*/ 1047843 w 1813666"/>
                <a:gd name="connsiteY375" fmla="*/ 4195087 h 6183565"/>
                <a:gd name="connsiteX376" fmla="*/ 1081828 w 1813666"/>
                <a:gd name="connsiteY376" fmla="*/ 4213918 h 6183565"/>
                <a:gd name="connsiteX377" fmla="*/ 1116345 w 1813666"/>
                <a:gd name="connsiteY377" fmla="*/ 4196394 h 6183565"/>
                <a:gd name="connsiteX378" fmla="*/ 1383123 w 1813666"/>
                <a:gd name="connsiteY378" fmla="*/ 4350268 h 6183565"/>
                <a:gd name="connsiteX379" fmla="*/ 1114874 w 1813666"/>
                <a:gd name="connsiteY379" fmla="*/ 4172947 h 6183565"/>
                <a:gd name="connsiteX380" fmla="*/ 1081951 w 1813666"/>
                <a:gd name="connsiteY380" fmla="*/ 4204645 h 6183565"/>
                <a:gd name="connsiteX381" fmla="*/ 1050294 w 1813666"/>
                <a:gd name="connsiteY381" fmla="*/ 4171763 h 6183565"/>
                <a:gd name="connsiteX382" fmla="*/ 1083217 w 1813666"/>
                <a:gd name="connsiteY382" fmla="*/ 4140065 h 6183565"/>
                <a:gd name="connsiteX383" fmla="*/ 1114874 w 1813666"/>
                <a:gd name="connsiteY383" fmla="*/ 4172947 h 6183565"/>
                <a:gd name="connsiteX384" fmla="*/ 1079173 w 1813666"/>
                <a:gd name="connsiteY384" fmla="*/ 3748863 h 6183565"/>
                <a:gd name="connsiteX385" fmla="*/ 1108665 w 1813666"/>
                <a:gd name="connsiteY385" fmla="*/ 3779418 h 6183565"/>
                <a:gd name="connsiteX386" fmla="*/ 1078111 w 1813666"/>
                <a:gd name="connsiteY386" fmla="*/ 3808910 h 6183565"/>
                <a:gd name="connsiteX387" fmla="*/ 1048701 w 1813666"/>
                <a:gd name="connsiteY387" fmla="*/ 3778356 h 6183565"/>
                <a:gd name="connsiteX388" fmla="*/ 1079173 w 1813666"/>
                <a:gd name="connsiteY388" fmla="*/ 3748863 h 6183565"/>
                <a:gd name="connsiteX389" fmla="*/ 1042614 w 1813666"/>
                <a:gd name="connsiteY389" fmla="*/ 3763365 h 6183565"/>
                <a:gd name="connsiteX390" fmla="*/ 1039428 w 1813666"/>
                <a:gd name="connsiteY390" fmla="*/ 3778192 h 6183565"/>
                <a:gd name="connsiteX391" fmla="*/ 1075170 w 1813666"/>
                <a:gd name="connsiteY391" fmla="*/ 3817815 h 6183565"/>
                <a:gd name="connsiteX392" fmla="*/ 1075293 w 1813666"/>
                <a:gd name="connsiteY392" fmla="*/ 4131487 h 6183565"/>
                <a:gd name="connsiteX393" fmla="*/ 1041021 w 1813666"/>
                <a:gd name="connsiteY393" fmla="*/ 4171599 h 6183565"/>
                <a:gd name="connsiteX394" fmla="*/ 1043431 w 1813666"/>
                <a:gd name="connsiteY394" fmla="*/ 4185814 h 6183565"/>
                <a:gd name="connsiteX395" fmla="*/ 783230 w 1813666"/>
                <a:gd name="connsiteY395" fmla="*/ 4336176 h 6183565"/>
                <a:gd name="connsiteX396" fmla="*/ 739645 w 1813666"/>
                <a:gd name="connsiteY396" fmla="*/ 4312075 h 6183565"/>
                <a:gd name="connsiteX397" fmla="*/ 694753 w 1813666"/>
                <a:gd name="connsiteY397" fmla="*/ 4335359 h 6183565"/>
                <a:gd name="connsiteX398" fmla="*/ 452157 w 1813666"/>
                <a:gd name="connsiteY398" fmla="*/ 4195413 h 6183565"/>
                <a:gd name="connsiteX399" fmla="*/ 458611 w 1813666"/>
                <a:gd name="connsiteY399" fmla="*/ 4171109 h 6183565"/>
                <a:gd name="connsiteX400" fmla="*/ 406284 w 1813666"/>
                <a:gd name="connsiteY400" fmla="*/ 4116904 h 6183565"/>
                <a:gd name="connsiteX401" fmla="*/ 405958 w 1813666"/>
                <a:gd name="connsiteY401" fmla="*/ 4116904 h 6183565"/>
                <a:gd name="connsiteX402" fmla="*/ 405876 w 1813666"/>
                <a:gd name="connsiteY402" fmla="*/ 3815895 h 6183565"/>
                <a:gd name="connsiteX403" fmla="*/ 442762 w 1813666"/>
                <a:gd name="connsiteY403" fmla="*/ 3777661 h 6183565"/>
                <a:gd name="connsiteX404" fmla="*/ 440025 w 1813666"/>
                <a:gd name="connsiteY404" fmla="*/ 3762588 h 6183565"/>
                <a:gd name="connsiteX405" fmla="*/ 695856 w 1813666"/>
                <a:gd name="connsiteY405" fmla="*/ 3614801 h 6183565"/>
                <a:gd name="connsiteX406" fmla="*/ 739849 w 1813666"/>
                <a:gd name="connsiteY406" fmla="*/ 3639513 h 6183565"/>
                <a:gd name="connsiteX407" fmla="*/ 785558 w 1813666"/>
                <a:gd name="connsiteY407" fmla="*/ 3614964 h 6183565"/>
                <a:gd name="connsiteX408" fmla="*/ 1042614 w 1813666"/>
                <a:gd name="connsiteY408" fmla="*/ 3763365 h 6183565"/>
                <a:gd name="connsiteX409" fmla="*/ 784741 w 1813666"/>
                <a:gd name="connsiteY409" fmla="*/ 3587106 h 6183565"/>
                <a:gd name="connsiteX410" fmla="*/ 739972 w 1813666"/>
                <a:gd name="connsiteY410" fmla="*/ 3630282 h 6183565"/>
                <a:gd name="connsiteX411" fmla="*/ 696714 w 1813666"/>
                <a:gd name="connsiteY411" fmla="*/ 3585512 h 6183565"/>
                <a:gd name="connsiteX412" fmla="*/ 741565 w 1813666"/>
                <a:gd name="connsiteY412" fmla="*/ 3542295 h 6183565"/>
                <a:gd name="connsiteX413" fmla="*/ 784741 w 1813666"/>
                <a:gd name="connsiteY413" fmla="*/ 3587106 h 6183565"/>
                <a:gd name="connsiteX414" fmla="*/ 1418865 w 1813666"/>
                <a:gd name="connsiteY414" fmla="*/ 3158937 h 6183565"/>
                <a:gd name="connsiteX415" fmla="*/ 1448276 w 1813666"/>
                <a:gd name="connsiteY415" fmla="*/ 3189491 h 6183565"/>
                <a:gd name="connsiteX416" fmla="*/ 1417721 w 1813666"/>
                <a:gd name="connsiteY416" fmla="*/ 3218902 h 6183565"/>
                <a:gd name="connsiteX417" fmla="*/ 1388311 w 1813666"/>
                <a:gd name="connsiteY417" fmla="*/ 3188429 h 6183565"/>
                <a:gd name="connsiteX418" fmla="*/ 1418865 w 1813666"/>
                <a:gd name="connsiteY418" fmla="*/ 3158937 h 6183565"/>
                <a:gd name="connsiteX419" fmla="*/ 1380223 w 1813666"/>
                <a:gd name="connsiteY419" fmla="*/ 2407498 h 6183565"/>
                <a:gd name="connsiteX420" fmla="*/ 1419355 w 1813666"/>
                <a:gd name="connsiteY420" fmla="*/ 2369713 h 6183565"/>
                <a:gd name="connsiteX421" fmla="*/ 1457140 w 1813666"/>
                <a:gd name="connsiteY421" fmla="*/ 2408886 h 6183565"/>
                <a:gd name="connsiteX422" fmla="*/ 1417925 w 1813666"/>
                <a:gd name="connsiteY422" fmla="*/ 2446671 h 6183565"/>
                <a:gd name="connsiteX423" fmla="*/ 1380223 w 1813666"/>
                <a:gd name="connsiteY423" fmla="*/ 2407498 h 6183565"/>
                <a:gd name="connsiteX424" fmla="*/ 361066 w 1813666"/>
                <a:gd name="connsiteY424" fmla="*/ 2601771 h 6183565"/>
                <a:gd name="connsiteX425" fmla="*/ 400198 w 1813666"/>
                <a:gd name="connsiteY425" fmla="*/ 2564068 h 6183565"/>
                <a:gd name="connsiteX426" fmla="*/ 437983 w 1813666"/>
                <a:gd name="connsiteY426" fmla="*/ 2603241 h 6183565"/>
                <a:gd name="connsiteX427" fmla="*/ 398809 w 1813666"/>
                <a:gd name="connsiteY427" fmla="*/ 2640985 h 6183565"/>
                <a:gd name="connsiteX428" fmla="*/ 361066 w 1813666"/>
                <a:gd name="connsiteY428" fmla="*/ 2601771 h 6183565"/>
                <a:gd name="connsiteX429" fmla="*/ 400239 w 1813666"/>
                <a:gd name="connsiteY429" fmla="*/ 3025691 h 6183565"/>
                <a:gd name="connsiteX430" fmla="*/ 370828 w 1813666"/>
                <a:gd name="connsiteY430" fmla="*/ 2995177 h 6183565"/>
                <a:gd name="connsiteX431" fmla="*/ 401342 w 1813666"/>
                <a:gd name="connsiteY431" fmla="*/ 2965726 h 6183565"/>
                <a:gd name="connsiteX432" fmla="*/ 430834 w 1813666"/>
                <a:gd name="connsiteY432" fmla="*/ 2996280 h 6183565"/>
                <a:gd name="connsiteX433" fmla="*/ 400239 w 1813666"/>
                <a:gd name="connsiteY433" fmla="*/ 3025691 h 6183565"/>
                <a:gd name="connsiteX434" fmla="*/ 780860 w 1813666"/>
                <a:gd name="connsiteY434" fmla="*/ 3191166 h 6183565"/>
                <a:gd name="connsiteX435" fmla="*/ 741687 w 1813666"/>
                <a:gd name="connsiteY435" fmla="*/ 3228869 h 6183565"/>
                <a:gd name="connsiteX436" fmla="*/ 703903 w 1813666"/>
                <a:gd name="connsiteY436" fmla="*/ 3189736 h 6183565"/>
                <a:gd name="connsiteX437" fmla="*/ 742994 w 1813666"/>
                <a:gd name="connsiteY437" fmla="*/ 3151993 h 6183565"/>
                <a:gd name="connsiteX438" fmla="*/ 780860 w 1813666"/>
                <a:gd name="connsiteY438" fmla="*/ 3191166 h 6183565"/>
                <a:gd name="connsiteX439" fmla="*/ 1107889 w 1813666"/>
                <a:gd name="connsiteY439" fmla="*/ 2997302 h 6183565"/>
                <a:gd name="connsiteX440" fmla="*/ 1077376 w 1813666"/>
                <a:gd name="connsiteY440" fmla="*/ 3026712 h 6183565"/>
                <a:gd name="connsiteX441" fmla="*/ 1047925 w 1813666"/>
                <a:gd name="connsiteY441" fmla="*/ 2996199 h 6183565"/>
                <a:gd name="connsiteX442" fmla="*/ 1078479 w 1813666"/>
                <a:gd name="connsiteY442" fmla="*/ 2966747 h 6183565"/>
                <a:gd name="connsiteX443" fmla="*/ 1107889 w 1813666"/>
                <a:gd name="connsiteY443" fmla="*/ 2997302 h 6183565"/>
                <a:gd name="connsiteX444" fmla="*/ 1078887 w 1813666"/>
                <a:gd name="connsiteY444" fmla="*/ 2558431 h 6183565"/>
                <a:gd name="connsiteX445" fmla="*/ 1122105 w 1813666"/>
                <a:gd name="connsiteY445" fmla="*/ 2603282 h 6183565"/>
                <a:gd name="connsiteX446" fmla="*/ 1077294 w 1813666"/>
                <a:gd name="connsiteY446" fmla="*/ 2646458 h 6183565"/>
                <a:gd name="connsiteX447" fmla="*/ 1034036 w 1813666"/>
                <a:gd name="connsiteY447" fmla="*/ 2601689 h 6183565"/>
                <a:gd name="connsiteX448" fmla="*/ 1078887 w 1813666"/>
                <a:gd name="connsiteY448" fmla="*/ 2558431 h 6183565"/>
                <a:gd name="connsiteX449" fmla="*/ 1029625 w 1813666"/>
                <a:gd name="connsiteY449" fmla="*/ 2580571 h 6183565"/>
                <a:gd name="connsiteX450" fmla="*/ 1024886 w 1813666"/>
                <a:gd name="connsiteY450" fmla="*/ 2601485 h 6183565"/>
                <a:gd name="connsiteX451" fmla="*/ 1074762 w 1813666"/>
                <a:gd name="connsiteY451" fmla="*/ 2655527 h 6183565"/>
                <a:gd name="connsiteX452" fmla="*/ 1074843 w 1813666"/>
                <a:gd name="connsiteY452" fmla="*/ 2957801 h 6183565"/>
                <a:gd name="connsiteX453" fmla="*/ 1038652 w 1813666"/>
                <a:gd name="connsiteY453" fmla="*/ 2996035 h 6183565"/>
                <a:gd name="connsiteX454" fmla="*/ 1041920 w 1813666"/>
                <a:gd name="connsiteY454" fmla="*/ 3012089 h 6183565"/>
                <a:gd name="connsiteX455" fmla="*/ 781106 w 1813666"/>
                <a:gd name="connsiteY455" fmla="*/ 3162859 h 6183565"/>
                <a:gd name="connsiteX456" fmla="*/ 743280 w 1813666"/>
                <a:gd name="connsiteY456" fmla="*/ 3142802 h 6183565"/>
                <a:gd name="connsiteX457" fmla="*/ 702800 w 1813666"/>
                <a:gd name="connsiteY457" fmla="*/ 3164084 h 6183565"/>
                <a:gd name="connsiteX458" fmla="*/ 437002 w 1813666"/>
                <a:gd name="connsiteY458" fmla="*/ 3010700 h 6183565"/>
                <a:gd name="connsiteX459" fmla="*/ 440107 w 1813666"/>
                <a:gd name="connsiteY459" fmla="*/ 2996444 h 6183565"/>
                <a:gd name="connsiteX460" fmla="*/ 405590 w 1813666"/>
                <a:gd name="connsiteY460" fmla="*/ 2956944 h 6183565"/>
                <a:gd name="connsiteX461" fmla="*/ 405508 w 1813666"/>
                <a:gd name="connsiteY461" fmla="*/ 2649563 h 6183565"/>
                <a:gd name="connsiteX462" fmla="*/ 447214 w 1813666"/>
                <a:gd name="connsiteY462" fmla="*/ 2603323 h 6183565"/>
                <a:gd name="connsiteX463" fmla="*/ 444151 w 1813666"/>
                <a:gd name="connsiteY463" fmla="*/ 2585636 h 6183565"/>
                <a:gd name="connsiteX464" fmla="*/ 710439 w 1813666"/>
                <a:gd name="connsiteY464" fmla="*/ 2431802 h 6183565"/>
                <a:gd name="connsiteX465" fmla="*/ 740217 w 1813666"/>
                <a:gd name="connsiteY465" fmla="*/ 2446589 h 6183565"/>
                <a:gd name="connsiteX466" fmla="*/ 771547 w 1813666"/>
                <a:gd name="connsiteY466" fmla="*/ 2431598 h 6183565"/>
                <a:gd name="connsiteX467" fmla="*/ 1029625 w 1813666"/>
                <a:gd name="connsiteY467" fmla="*/ 2580571 h 6183565"/>
                <a:gd name="connsiteX468" fmla="*/ 770853 w 1813666"/>
                <a:gd name="connsiteY468" fmla="*/ 2407947 h 6183565"/>
                <a:gd name="connsiteX469" fmla="*/ 740339 w 1813666"/>
                <a:gd name="connsiteY469" fmla="*/ 2437358 h 6183565"/>
                <a:gd name="connsiteX470" fmla="*/ 710847 w 1813666"/>
                <a:gd name="connsiteY470" fmla="*/ 2406803 h 6183565"/>
                <a:gd name="connsiteX471" fmla="*/ 741401 w 1813666"/>
                <a:gd name="connsiteY471" fmla="*/ 2377352 h 6183565"/>
                <a:gd name="connsiteX472" fmla="*/ 770853 w 1813666"/>
                <a:gd name="connsiteY472" fmla="*/ 2407947 h 6183565"/>
                <a:gd name="connsiteX473" fmla="*/ 1387861 w 1813666"/>
                <a:gd name="connsiteY473" fmla="*/ 1232506 h 6183565"/>
                <a:gd name="connsiteX474" fmla="*/ 1418416 w 1813666"/>
                <a:gd name="connsiteY474" fmla="*/ 1203055 h 6183565"/>
                <a:gd name="connsiteX475" fmla="*/ 1447908 w 1813666"/>
                <a:gd name="connsiteY475" fmla="*/ 1233650 h 6183565"/>
                <a:gd name="connsiteX476" fmla="*/ 1417354 w 1813666"/>
                <a:gd name="connsiteY476" fmla="*/ 1263060 h 6183565"/>
                <a:gd name="connsiteX477" fmla="*/ 1387861 w 1813666"/>
                <a:gd name="connsiteY477" fmla="*/ 1232506 h 6183565"/>
                <a:gd name="connsiteX478" fmla="*/ 372136 w 1813666"/>
                <a:gd name="connsiteY478" fmla="*/ 1430578 h 6183565"/>
                <a:gd name="connsiteX479" fmla="*/ 402649 w 1813666"/>
                <a:gd name="connsiteY479" fmla="*/ 1401167 h 6183565"/>
                <a:gd name="connsiteX480" fmla="*/ 432060 w 1813666"/>
                <a:gd name="connsiteY480" fmla="*/ 1431681 h 6183565"/>
                <a:gd name="connsiteX481" fmla="*/ 401546 w 1813666"/>
                <a:gd name="connsiteY481" fmla="*/ 1461091 h 6183565"/>
                <a:gd name="connsiteX482" fmla="*/ 372136 w 1813666"/>
                <a:gd name="connsiteY482" fmla="*/ 1430578 h 6183565"/>
                <a:gd name="connsiteX483" fmla="*/ 400525 w 1813666"/>
                <a:gd name="connsiteY483" fmla="*/ 1870061 h 6183565"/>
                <a:gd name="connsiteX484" fmla="*/ 350731 w 1813666"/>
                <a:gd name="connsiteY484" fmla="*/ 1818348 h 6183565"/>
                <a:gd name="connsiteX485" fmla="*/ 402404 w 1813666"/>
                <a:gd name="connsiteY485" fmla="*/ 1768513 h 6183565"/>
                <a:gd name="connsiteX486" fmla="*/ 452198 w 1813666"/>
                <a:gd name="connsiteY486" fmla="*/ 1820226 h 6183565"/>
                <a:gd name="connsiteX487" fmla="*/ 400525 w 1813666"/>
                <a:gd name="connsiteY487" fmla="*/ 1870061 h 6183565"/>
                <a:gd name="connsiteX488" fmla="*/ 777960 w 1813666"/>
                <a:gd name="connsiteY488" fmla="*/ 2016419 h 6183565"/>
                <a:gd name="connsiteX489" fmla="*/ 738787 w 1813666"/>
                <a:gd name="connsiteY489" fmla="*/ 2054204 h 6183565"/>
                <a:gd name="connsiteX490" fmla="*/ 701043 w 1813666"/>
                <a:gd name="connsiteY490" fmla="*/ 2015030 h 6183565"/>
                <a:gd name="connsiteX491" fmla="*/ 740217 w 1813666"/>
                <a:gd name="connsiteY491" fmla="*/ 1977287 h 6183565"/>
                <a:gd name="connsiteX492" fmla="*/ 777960 w 1813666"/>
                <a:gd name="connsiteY492" fmla="*/ 2016419 h 6183565"/>
                <a:gd name="connsiteX493" fmla="*/ 1115446 w 1813666"/>
                <a:gd name="connsiteY493" fmla="*/ 1819981 h 6183565"/>
                <a:gd name="connsiteX494" fmla="*/ 1076273 w 1813666"/>
                <a:gd name="connsiteY494" fmla="*/ 1857766 h 6183565"/>
                <a:gd name="connsiteX495" fmla="*/ 1038489 w 1813666"/>
                <a:gd name="connsiteY495" fmla="*/ 1818552 h 6183565"/>
                <a:gd name="connsiteX496" fmla="*/ 1077662 w 1813666"/>
                <a:gd name="connsiteY496" fmla="*/ 1780849 h 6183565"/>
                <a:gd name="connsiteX497" fmla="*/ 1115446 w 1813666"/>
                <a:gd name="connsiteY497" fmla="*/ 1819981 h 6183565"/>
                <a:gd name="connsiteX498" fmla="*/ 1079337 w 1813666"/>
                <a:gd name="connsiteY498" fmla="*/ 1385400 h 6183565"/>
                <a:gd name="connsiteX499" fmla="*/ 1122513 w 1813666"/>
                <a:gd name="connsiteY499" fmla="*/ 1430292 h 6183565"/>
                <a:gd name="connsiteX500" fmla="*/ 1077703 w 1813666"/>
                <a:gd name="connsiteY500" fmla="*/ 1473468 h 6183565"/>
                <a:gd name="connsiteX501" fmla="*/ 1034486 w 1813666"/>
                <a:gd name="connsiteY501" fmla="*/ 1428699 h 6183565"/>
                <a:gd name="connsiteX502" fmla="*/ 1079337 w 1813666"/>
                <a:gd name="connsiteY502" fmla="*/ 1385400 h 6183565"/>
                <a:gd name="connsiteX503" fmla="*/ 1029992 w 1813666"/>
                <a:gd name="connsiteY503" fmla="*/ 1407539 h 6183565"/>
                <a:gd name="connsiteX504" fmla="*/ 1025295 w 1813666"/>
                <a:gd name="connsiteY504" fmla="*/ 1428494 h 6183565"/>
                <a:gd name="connsiteX505" fmla="*/ 1074435 w 1813666"/>
                <a:gd name="connsiteY505" fmla="*/ 1482455 h 6183565"/>
                <a:gd name="connsiteX506" fmla="*/ 1074557 w 1813666"/>
                <a:gd name="connsiteY506" fmla="*/ 1771863 h 6183565"/>
                <a:gd name="connsiteX507" fmla="*/ 1029339 w 1813666"/>
                <a:gd name="connsiteY507" fmla="*/ 1818429 h 6183565"/>
                <a:gd name="connsiteX508" fmla="*/ 1035180 w 1813666"/>
                <a:gd name="connsiteY508" fmla="*/ 1841672 h 6183565"/>
                <a:gd name="connsiteX509" fmla="*/ 779308 w 1813666"/>
                <a:gd name="connsiteY509" fmla="*/ 1989459 h 6183565"/>
                <a:gd name="connsiteX510" fmla="*/ 740421 w 1813666"/>
                <a:gd name="connsiteY510" fmla="*/ 1968014 h 6183565"/>
                <a:gd name="connsiteX511" fmla="*/ 700063 w 1813666"/>
                <a:gd name="connsiteY511" fmla="*/ 1989174 h 6183565"/>
                <a:gd name="connsiteX512" fmla="*/ 454403 w 1813666"/>
                <a:gd name="connsiteY512" fmla="*/ 1847431 h 6183565"/>
                <a:gd name="connsiteX513" fmla="*/ 461470 w 1813666"/>
                <a:gd name="connsiteY513" fmla="*/ 1820349 h 6183565"/>
                <a:gd name="connsiteX514" fmla="*/ 405222 w 1813666"/>
                <a:gd name="connsiteY514" fmla="*/ 1759445 h 6183565"/>
                <a:gd name="connsiteX515" fmla="*/ 405141 w 1813666"/>
                <a:gd name="connsiteY515" fmla="*/ 1470037 h 6183565"/>
                <a:gd name="connsiteX516" fmla="*/ 441373 w 1813666"/>
                <a:gd name="connsiteY516" fmla="*/ 1431844 h 6183565"/>
                <a:gd name="connsiteX517" fmla="*/ 437288 w 1813666"/>
                <a:gd name="connsiteY517" fmla="*/ 1414034 h 6183565"/>
                <a:gd name="connsiteX518" fmla="*/ 702432 w 1813666"/>
                <a:gd name="connsiteY518" fmla="*/ 1260895 h 6183565"/>
                <a:gd name="connsiteX519" fmla="*/ 736867 w 1813666"/>
                <a:gd name="connsiteY519" fmla="*/ 1276744 h 6183565"/>
                <a:gd name="connsiteX520" fmla="*/ 773957 w 1813666"/>
                <a:gd name="connsiteY520" fmla="*/ 1259752 h 6183565"/>
                <a:gd name="connsiteX521" fmla="*/ 1029992 w 1813666"/>
                <a:gd name="connsiteY521" fmla="*/ 1407539 h 6183565"/>
                <a:gd name="connsiteX522" fmla="*/ 776163 w 1813666"/>
                <a:gd name="connsiteY522" fmla="*/ 1229851 h 6183565"/>
                <a:gd name="connsiteX523" fmla="*/ 737031 w 1813666"/>
                <a:gd name="connsiteY523" fmla="*/ 1267635 h 6183565"/>
                <a:gd name="connsiteX524" fmla="*/ 699246 w 1813666"/>
                <a:gd name="connsiteY524" fmla="*/ 1228462 h 6183565"/>
                <a:gd name="connsiteX525" fmla="*/ 738379 w 1813666"/>
                <a:gd name="connsiteY525" fmla="*/ 1190759 h 6183565"/>
                <a:gd name="connsiteX526" fmla="*/ 776163 w 1813666"/>
                <a:gd name="connsiteY526" fmla="*/ 1229851 h 6183565"/>
                <a:gd name="connsiteX527" fmla="*/ 369971 w 1813666"/>
                <a:gd name="connsiteY527" fmla="*/ 254769 h 6183565"/>
                <a:gd name="connsiteX528" fmla="*/ 398115 w 1813666"/>
                <a:gd name="connsiteY528" fmla="*/ 227564 h 6183565"/>
                <a:gd name="connsiteX529" fmla="*/ 425279 w 1813666"/>
                <a:gd name="connsiteY529" fmla="*/ 255749 h 6183565"/>
                <a:gd name="connsiteX530" fmla="*/ 397094 w 1813666"/>
                <a:gd name="connsiteY530" fmla="*/ 282954 h 6183565"/>
                <a:gd name="connsiteX531" fmla="*/ 369971 w 1813666"/>
                <a:gd name="connsiteY531" fmla="*/ 254769 h 6183565"/>
                <a:gd name="connsiteX532" fmla="*/ 400280 w 1813666"/>
                <a:gd name="connsiteY532" fmla="*/ 681222 h 6183565"/>
                <a:gd name="connsiteX533" fmla="*/ 368541 w 1813666"/>
                <a:gd name="connsiteY533" fmla="*/ 648298 h 6183565"/>
                <a:gd name="connsiteX534" fmla="*/ 401424 w 1813666"/>
                <a:gd name="connsiteY534" fmla="*/ 616559 h 6183565"/>
                <a:gd name="connsiteX535" fmla="*/ 433122 w 1813666"/>
                <a:gd name="connsiteY535" fmla="*/ 649483 h 6183565"/>
                <a:gd name="connsiteX536" fmla="*/ 400280 w 1813666"/>
                <a:gd name="connsiteY536" fmla="*/ 681222 h 6183565"/>
                <a:gd name="connsiteX537" fmla="*/ 783148 w 1813666"/>
                <a:gd name="connsiteY537" fmla="*/ 844001 h 6183565"/>
                <a:gd name="connsiteX538" fmla="*/ 738379 w 1813666"/>
                <a:gd name="connsiteY538" fmla="*/ 887177 h 6183565"/>
                <a:gd name="connsiteX539" fmla="*/ 695161 w 1813666"/>
                <a:gd name="connsiteY539" fmla="*/ 842367 h 6183565"/>
                <a:gd name="connsiteX540" fmla="*/ 739972 w 1813666"/>
                <a:gd name="connsiteY540" fmla="*/ 799109 h 6183565"/>
                <a:gd name="connsiteX541" fmla="*/ 783148 w 1813666"/>
                <a:gd name="connsiteY541" fmla="*/ 844001 h 6183565"/>
                <a:gd name="connsiteX542" fmla="*/ 1108706 w 1813666"/>
                <a:gd name="connsiteY542" fmla="*/ 648707 h 6183565"/>
                <a:gd name="connsiteX543" fmla="*/ 1078193 w 1813666"/>
                <a:gd name="connsiteY543" fmla="*/ 678158 h 6183565"/>
                <a:gd name="connsiteX544" fmla="*/ 1048741 w 1813666"/>
                <a:gd name="connsiteY544" fmla="*/ 647645 h 6183565"/>
                <a:gd name="connsiteX545" fmla="*/ 1079296 w 1813666"/>
                <a:gd name="connsiteY545" fmla="*/ 618152 h 6183565"/>
                <a:gd name="connsiteX546" fmla="*/ 1108706 w 1813666"/>
                <a:gd name="connsiteY546" fmla="*/ 648707 h 6183565"/>
                <a:gd name="connsiteX547" fmla="*/ 1079296 w 1813666"/>
                <a:gd name="connsiteY547" fmla="*/ 217679 h 6183565"/>
                <a:gd name="connsiteX548" fmla="*/ 1117039 w 1813666"/>
                <a:gd name="connsiteY548" fmla="*/ 256852 h 6183565"/>
                <a:gd name="connsiteX549" fmla="*/ 1077866 w 1813666"/>
                <a:gd name="connsiteY549" fmla="*/ 294596 h 6183565"/>
                <a:gd name="connsiteX550" fmla="*/ 1040082 w 1813666"/>
                <a:gd name="connsiteY550" fmla="*/ 255422 h 6183565"/>
                <a:gd name="connsiteX551" fmla="*/ 1079296 w 1813666"/>
                <a:gd name="connsiteY551" fmla="*/ 217679 h 6183565"/>
                <a:gd name="connsiteX552" fmla="*/ 1035057 w 1813666"/>
                <a:gd name="connsiteY552" fmla="*/ 236551 h 6183565"/>
                <a:gd name="connsiteX553" fmla="*/ 1030850 w 1813666"/>
                <a:gd name="connsiteY553" fmla="*/ 255259 h 6183565"/>
                <a:gd name="connsiteX554" fmla="*/ 1074067 w 1813666"/>
                <a:gd name="connsiteY554" fmla="*/ 303378 h 6183565"/>
                <a:gd name="connsiteX555" fmla="*/ 1074149 w 1813666"/>
                <a:gd name="connsiteY555" fmla="*/ 609329 h 6183565"/>
                <a:gd name="connsiteX556" fmla="*/ 1039469 w 1813666"/>
                <a:gd name="connsiteY556" fmla="*/ 647399 h 6183565"/>
                <a:gd name="connsiteX557" fmla="*/ 1042288 w 1813666"/>
                <a:gd name="connsiteY557" fmla="*/ 662677 h 6183565"/>
                <a:gd name="connsiteX558" fmla="*/ 782699 w 1813666"/>
                <a:gd name="connsiteY558" fmla="*/ 812630 h 6183565"/>
                <a:gd name="connsiteX559" fmla="*/ 740135 w 1813666"/>
                <a:gd name="connsiteY559" fmla="*/ 789877 h 6183565"/>
                <a:gd name="connsiteX560" fmla="*/ 695161 w 1813666"/>
                <a:gd name="connsiteY560" fmla="*/ 813120 h 6183565"/>
                <a:gd name="connsiteX561" fmla="*/ 438922 w 1813666"/>
                <a:gd name="connsiteY561" fmla="*/ 665332 h 6183565"/>
                <a:gd name="connsiteX562" fmla="*/ 442312 w 1813666"/>
                <a:gd name="connsiteY562" fmla="*/ 649646 h 6183565"/>
                <a:gd name="connsiteX563" fmla="*/ 404732 w 1813666"/>
                <a:gd name="connsiteY563" fmla="*/ 607695 h 6183565"/>
                <a:gd name="connsiteX564" fmla="*/ 404651 w 1813666"/>
                <a:gd name="connsiteY564" fmla="*/ 291450 h 6183565"/>
                <a:gd name="connsiteX565" fmla="*/ 434510 w 1813666"/>
                <a:gd name="connsiteY565" fmla="*/ 255913 h 6183565"/>
                <a:gd name="connsiteX566" fmla="*/ 432345 w 1813666"/>
                <a:gd name="connsiteY566" fmla="*/ 243250 h 6183565"/>
                <a:gd name="connsiteX567" fmla="*/ 688503 w 1813666"/>
                <a:gd name="connsiteY567" fmla="*/ 95298 h 6183565"/>
                <a:gd name="connsiteX568" fmla="*/ 736295 w 1813666"/>
                <a:gd name="connsiteY568" fmla="*/ 120624 h 6183565"/>
                <a:gd name="connsiteX569" fmla="*/ 787314 w 1813666"/>
                <a:gd name="connsiteY569" fmla="*/ 93664 h 6183565"/>
                <a:gd name="connsiteX570" fmla="*/ 1035057 w 1813666"/>
                <a:gd name="connsiteY570" fmla="*/ 236551 h 6183565"/>
                <a:gd name="connsiteX571" fmla="*/ 788213 w 1813666"/>
                <a:gd name="connsiteY571" fmla="*/ 61558 h 6183565"/>
                <a:gd name="connsiteX572" fmla="*/ 736540 w 1813666"/>
                <a:gd name="connsiteY572" fmla="*/ 111392 h 6183565"/>
                <a:gd name="connsiteX573" fmla="*/ 686706 w 1813666"/>
                <a:gd name="connsiteY573" fmla="*/ 59720 h 6183565"/>
                <a:gd name="connsiteX574" fmla="*/ 738379 w 1813666"/>
                <a:gd name="connsiteY574" fmla="*/ 9845 h 6183565"/>
                <a:gd name="connsiteX575" fmla="*/ 788213 w 1813666"/>
                <a:gd name="connsiteY575" fmla="*/ 61558 h 61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</a:cxnLst>
              <a:rect l="l" t="t" r="r" b="b"/>
              <a:pathLst>
                <a:path w="1813666" h="6183565">
                  <a:moveTo>
                    <a:pt x="734702" y="776"/>
                  </a:moveTo>
                  <a:cubicBezTo>
                    <a:pt x="703413" y="2165"/>
                    <a:pt x="678046" y="27777"/>
                    <a:pt x="677474" y="59516"/>
                  </a:cubicBezTo>
                  <a:cubicBezTo>
                    <a:pt x="677311" y="69237"/>
                    <a:pt x="679476" y="78469"/>
                    <a:pt x="683479" y="86720"/>
                  </a:cubicBezTo>
                  <a:lnTo>
                    <a:pt x="427934" y="234345"/>
                  </a:lnTo>
                  <a:cubicBezTo>
                    <a:pt x="421398" y="224909"/>
                    <a:pt x="410655" y="218578"/>
                    <a:pt x="398319" y="218332"/>
                  </a:cubicBezTo>
                  <a:cubicBezTo>
                    <a:pt x="386351" y="218128"/>
                    <a:pt x="375771" y="223724"/>
                    <a:pt x="368827" y="232425"/>
                  </a:cubicBezTo>
                  <a:lnTo>
                    <a:pt x="114140" y="85454"/>
                  </a:lnTo>
                  <a:cubicBezTo>
                    <a:pt x="117653" y="77938"/>
                    <a:pt x="119818" y="69646"/>
                    <a:pt x="119981" y="60945"/>
                  </a:cubicBezTo>
                  <a:cubicBezTo>
                    <a:pt x="120512" y="29329"/>
                    <a:pt x="96371" y="2982"/>
                    <a:pt x="65408" y="163"/>
                  </a:cubicBezTo>
                  <a:lnTo>
                    <a:pt x="56176" y="0"/>
                  </a:lnTo>
                  <a:cubicBezTo>
                    <a:pt x="25336" y="1961"/>
                    <a:pt x="541" y="27368"/>
                    <a:pt x="10" y="58739"/>
                  </a:cubicBezTo>
                  <a:cubicBezTo>
                    <a:pt x="-602" y="91826"/>
                    <a:pt x="25745" y="119235"/>
                    <a:pt x="58872" y="119848"/>
                  </a:cubicBezTo>
                  <a:cubicBezTo>
                    <a:pt x="79909" y="120175"/>
                    <a:pt x="98577" y="109677"/>
                    <a:pt x="109606" y="93501"/>
                  </a:cubicBezTo>
                  <a:lnTo>
                    <a:pt x="363966" y="240268"/>
                  </a:lnTo>
                  <a:cubicBezTo>
                    <a:pt x="361964" y="244639"/>
                    <a:pt x="360862" y="249499"/>
                    <a:pt x="360739" y="254605"/>
                  </a:cubicBezTo>
                  <a:cubicBezTo>
                    <a:pt x="360412" y="274458"/>
                    <a:pt x="375934" y="290919"/>
                    <a:pt x="395541" y="292063"/>
                  </a:cubicBezTo>
                  <a:lnTo>
                    <a:pt x="395664" y="607900"/>
                  </a:lnTo>
                  <a:cubicBezTo>
                    <a:pt x="375526" y="610432"/>
                    <a:pt x="359759" y="627261"/>
                    <a:pt x="359350" y="648176"/>
                  </a:cubicBezTo>
                  <a:cubicBezTo>
                    <a:pt x="358942" y="671091"/>
                    <a:pt x="377242" y="690045"/>
                    <a:pt x="400116" y="690453"/>
                  </a:cubicBezTo>
                  <a:cubicBezTo>
                    <a:pt x="414168" y="690698"/>
                    <a:pt x="426627" y="683958"/>
                    <a:pt x="434347" y="673460"/>
                  </a:cubicBezTo>
                  <a:lnTo>
                    <a:pt x="690709" y="821330"/>
                  </a:lnTo>
                  <a:cubicBezTo>
                    <a:pt x="687809" y="827702"/>
                    <a:pt x="686093" y="834810"/>
                    <a:pt x="685971" y="842285"/>
                  </a:cubicBezTo>
                  <a:cubicBezTo>
                    <a:pt x="685480" y="870552"/>
                    <a:pt x="707212" y="894080"/>
                    <a:pt x="735029" y="896245"/>
                  </a:cubicBezTo>
                  <a:lnTo>
                    <a:pt x="735111" y="1181814"/>
                  </a:lnTo>
                  <a:cubicBezTo>
                    <a:pt x="710439" y="1183202"/>
                    <a:pt x="690546" y="1203218"/>
                    <a:pt x="690015" y="1228299"/>
                  </a:cubicBezTo>
                  <a:cubicBezTo>
                    <a:pt x="689851" y="1237530"/>
                    <a:pt x="692425" y="1246149"/>
                    <a:pt x="696877" y="1253543"/>
                  </a:cubicBezTo>
                  <a:lnTo>
                    <a:pt x="432264" y="1406396"/>
                  </a:lnTo>
                  <a:cubicBezTo>
                    <a:pt x="425238" y="1397859"/>
                    <a:pt x="414740" y="1392221"/>
                    <a:pt x="402853" y="1392017"/>
                  </a:cubicBezTo>
                  <a:cubicBezTo>
                    <a:pt x="381245" y="1391609"/>
                    <a:pt x="363272" y="1408888"/>
                    <a:pt x="362904" y="1430537"/>
                  </a:cubicBezTo>
                  <a:cubicBezTo>
                    <a:pt x="362536" y="1450266"/>
                    <a:pt x="376956" y="1466728"/>
                    <a:pt x="395909" y="1469833"/>
                  </a:cubicBezTo>
                  <a:lnTo>
                    <a:pt x="395991" y="1759649"/>
                  </a:lnTo>
                  <a:cubicBezTo>
                    <a:pt x="365927" y="1762427"/>
                    <a:pt x="342071" y="1787426"/>
                    <a:pt x="341500" y="1818266"/>
                  </a:cubicBezTo>
                  <a:cubicBezTo>
                    <a:pt x="341336" y="1828519"/>
                    <a:pt x="343746" y="1838322"/>
                    <a:pt x="348199" y="1846900"/>
                  </a:cubicBezTo>
                  <a:lnTo>
                    <a:pt x="353100" y="1854702"/>
                  </a:lnTo>
                  <a:cubicBezTo>
                    <a:pt x="363803" y="1869326"/>
                    <a:pt x="380918" y="1879007"/>
                    <a:pt x="400402" y="1879334"/>
                  </a:cubicBezTo>
                  <a:cubicBezTo>
                    <a:pt x="420377" y="1879701"/>
                    <a:pt x="438187" y="1870224"/>
                    <a:pt x="449338" y="1855397"/>
                  </a:cubicBezTo>
                  <a:lnTo>
                    <a:pt x="695692" y="1997384"/>
                  </a:lnTo>
                  <a:cubicBezTo>
                    <a:pt x="693405" y="2002817"/>
                    <a:pt x="691975" y="2008658"/>
                    <a:pt x="691894" y="2014908"/>
                  </a:cubicBezTo>
                  <a:cubicBezTo>
                    <a:pt x="691444" y="2040070"/>
                    <a:pt x="710724" y="2060821"/>
                    <a:pt x="735397" y="2063027"/>
                  </a:cubicBezTo>
                  <a:lnTo>
                    <a:pt x="735478" y="2368692"/>
                  </a:lnTo>
                  <a:cubicBezTo>
                    <a:pt x="716688" y="2371307"/>
                    <a:pt x="702024" y="2387156"/>
                    <a:pt x="701656" y="2406681"/>
                  </a:cubicBezTo>
                  <a:cubicBezTo>
                    <a:pt x="701534" y="2412522"/>
                    <a:pt x="702800" y="2418077"/>
                    <a:pt x="705006" y="2423142"/>
                  </a:cubicBezTo>
                  <a:lnTo>
                    <a:pt x="439453" y="2576527"/>
                  </a:lnTo>
                  <a:cubicBezTo>
                    <a:pt x="431120" y="2563741"/>
                    <a:pt x="416742" y="2555082"/>
                    <a:pt x="400402" y="2554796"/>
                  </a:cubicBezTo>
                  <a:cubicBezTo>
                    <a:pt x="383450" y="2554550"/>
                    <a:pt x="368500" y="2563169"/>
                    <a:pt x="359759" y="2576322"/>
                  </a:cubicBezTo>
                  <a:lnTo>
                    <a:pt x="355470" y="2584492"/>
                  </a:lnTo>
                  <a:cubicBezTo>
                    <a:pt x="353305" y="2589843"/>
                    <a:pt x="351916" y="2595562"/>
                    <a:pt x="351793" y="2601648"/>
                  </a:cubicBezTo>
                  <a:cubicBezTo>
                    <a:pt x="351344" y="2627137"/>
                    <a:pt x="371114" y="2648133"/>
                    <a:pt x="396236" y="2649889"/>
                  </a:cubicBezTo>
                  <a:lnTo>
                    <a:pt x="396318" y="2956862"/>
                  </a:lnTo>
                  <a:cubicBezTo>
                    <a:pt x="377119" y="2959150"/>
                    <a:pt x="361924" y="2975121"/>
                    <a:pt x="361515" y="2994973"/>
                  </a:cubicBezTo>
                  <a:cubicBezTo>
                    <a:pt x="361433" y="3000610"/>
                    <a:pt x="362618" y="3006002"/>
                    <a:pt x="364660" y="3010822"/>
                  </a:cubicBezTo>
                  <a:lnTo>
                    <a:pt x="99761" y="3163880"/>
                  </a:lnTo>
                  <a:cubicBezTo>
                    <a:pt x="91265" y="3152238"/>
                    <a:pt x="77744" y="3144518"/>
                    <a:pt x="62263" y="3144191"/>
                  </a:cubicBezTo>
                  <a:cubicBezTo>
                    <a:pt x="35957" y="3143742"/>
                    <a:pt x="14185" y="3164737"/>
                    <a:pt x="13695" y="3190962"/>
                  </a:cubicBezTo>
                  <a:cubicBezTo>
                    <a:pt x="13286" y="3216083"/>
                    <a:pt x="32525" y="3236916"/>
                    <a:pt x="57198" y="3239162"/>
                  </a:cubicBezTo>
                  <a:lnTo>
                    <a:pt x="66388" y="3239040"/>
                  </a:lnTo>
                  <a:cubicBezTo>
                    <a:pt x="89958" y="3236548"/>
                    <a:pt x="108625" y="3216982"/>
                    <a:pt x="109075" y="3192677"/>
                  </a:cubicBezTo>
                  <a:cubicBezTo>
                    <a:pt x="109197" y="3185284"/>
                    <a:pt x="107441" y="3178177"/>
                    <a:pt x="104540" y="3171845"/>
                  </a:cubicBezTo>
                  <a:lnTo>
                    <a:pt x="369358" y="3018788"/>
                  </a:lnTo>
                  <a:cubicBezTo>
                    <a:pt x="376343" y="3028264"/>
                    <a:pt x="387413" y="3034555"/>
                    <a:pt x="400076" y="3034841"/>
                  </a:cubicBezTo>
                  <a:cubicBezTo>
                    <a:pt x="413106" y="3035086"/>
                    <a:pt x="424707" y="3028877"/>
                    <a:pt x="432060" y="3019196"/>
                  </a:cubicBezTo>
                  <a:lnTo>
                    <a:pt x="698266" y="3172703"/>
                  </a:lnTo>
                  <a:cubicBezTo>
                    <a:pt x="696142" y="3177931"/>
                    <a:pt x="694794" y="3183609"/>
                    <a:pt x="694753" y="3189532"/>
                  </a:cubicBezTo>
                  <a:cubicBezTo>
                    <a:pt x="694263" y="3213837"/>
                    <a:pt x="712318" y="3234097"/>
                    <a:pt x="735723" y="3237406"/>
                  </a:cubicBezTo>
                  <a:lnTo>
                    <a:pt x="735846" y="3533227"/>
                  </a:lnTo>
                  <a:cubicBezTo>
                    <a:pt x="709172" y="3535678"/>
                    <a:pt x="687972" y="3557858"/>
                    <a:pt x="687482" y="3585267"/>
                  </a:cubicBezTo>
                  <a:cubicBezTo>
                    <a:pt x="687359" y="3592538"/>
                    <a:pt x="688748" y="3599523"/>
                    <a:pt x="691240" y="3605855"/>
                  </a:cubicBezTo>
                  <a:lnTo>
                    <a:pt x="435082" y="3753888"/>
                  </a:lnTo>
                  <a:cubicBezTo>
                    <a:pt x="428097" y="3744329"/>
                    <a:pt x="416946" y="3737916"/>
                    <a:pt x="404242" y="3737630"/>
                  </a:cubicBezTo>
                  <a:cubicBezTo>
                    <a:pt x="390190" y="3737467"/>
                    <a:pt x="377773" y="3744697"/>
                    <a:pt x="370624" y="3755726"/>
                  </a:cubicBezTo>
                  <a:lnTo>
                    <a:pt x="366621" y="3764100"/>
                  </a:lnTo>
                  <a:cubicBezTo>
                    <a:pt x="365314" y="3767940"/>
                    <a:pt x="364334" y="3771943"/>
                    <a:pt x="364293" y="3776150"/>
                  </a:cubicBezTo>
                  <a:cubicBezTo>
                    <a:pt x="363925" y="3795634"/>
                    <a:pt x="378059" y="3812055"/>
                    <a:pt x="396603" y="3815364"/>
                  </a:cubicBezTo>
                  <a:lnTo>
                    <a:pt x="396726" y="4117435"/>
                  </a:lnTo>
                  <a:cubicBezTo>
                    <a:pt x="371809" y="4121642"/>
                    <a:pt x="352569" y="4142924"/>
                    <a:pt x="352038" y="4169066"/>
                  </a:cubicBezTo>
                  <a:cubicBezTo>
                    <a:pt x="351548" y="4198396"/>
                    <a:pt x="374954" y="4222700"/>
                    <a:pt x="404365" y="4223272"/>
                  </a:cubicBezTo>
                  <a:cubicBezTo>
                    <a:pt x="421602" y="4223599"/>
                    <a:pt x="437043" y="4215592"/>
                    <a:pt x="447051" y="4202971"/>
                  </a:cubicBezTo>
                  <a:lnTo>
                    <a:pt x="690096" y="4343242"/>
                  </a:lnTo>
                  <a:cubicBezTo>
                    <a:pt x="687237" y="4349655"/>
                    <a:pt x="685562" y="4356722"/>
                    <a:pt x="685399" y="4364197"/>
                  </a:cubicBezTo>
                  <a:cubicBezTo>
                    <a:pt x="684868" y="4393036"/>
                    <a:pt x="707497" y="4416932"/>
                    <a:pt x="736091" y="4418321"/>
                  </a:cubicBezTo>
                  <a:lnTo>
                    <a:pt x="736173" y="4717205"/>
                  </a:lnTo>
                  <a:cubicBezTo>
                    <a:pt x="716933" y="4720555"/>
                    <a:pt x="702106" y="4737099"/>
                    <a:pt x="701697" y="4757359"/>
                  </a:cubicBezTo>
                  <a:cubicBezTo>
                    <a:pt x="701615" y="4762792"/>
                    <a:pt x="702596" y="4767939"/>
                    <a:pt x="704434" y="4772759"/>
                  </a:cubicBezTo>
                  <a:lnTo>
                    <a:pt x="453668" y="4917565"/>
                  </a:lnTo>
                  <a:cubicBezTo>
                    <a:pt x="443007" y="4902737"/>
                    <a:pt x="425769" y="4892933"/>
                    <a:pt x="406162" y="4892525"/>
                  </a:cubicBezTo>
                  <a:cubicBezTo>
                    <a:pt x="373075" y="4891912"/>
                    <a:pt x="345666" y="4918381"/>
                    <a:pt x="345053" y="4951469"/>
                  </a:cubicBezTo>
                  <a:cubicBezTo>
                    <a:pt x="344522" y="4982146"/>
                    <a:pt x="367275" y="5007920"/>
                    <a:pt x="396971" y="5012005"/>
                  </a:cubicBezTo>
                  <a:lnTo>
                    <a:pt x="406162" y="5012495"/>
                  </a:lnTo>
                  <a:cubicBezTo>
                    <a:pt x="438228" y="5011964"/>
                    <a:pt x="464452" y="4985985"/>
                    <a:pt x="465065" y="4953633"/>
                  </a:cubicBezTo>
                  <a:cubicBezTo>
                    <a:pt x="465269" y="4943503"/>
                    <a:pt x="462900" y="4933904"/>
                    <a:pt x="458570" y="4925408"/>
                  </a:cubicBezTo>
                  <a:lnTo>
                    <a:pt x="708600" y="4780969"/>
                  </a:lnTo>
                  <a:cubicBezTo>
                    <a:pt x="715871" y="4792039"/>
                    <a:pt x="728289" y="4799432"/>
                    <a:pt x="742504" y="4799678"/>
                  </a:cubicBezTo>
                  <a:cubicBezTo>
                    <a:pt x="756188" y="4799922"/>
                    <a:pt x="768279" y="4793428"/>
                    <a:pt x="776000" y="4783379"/>
                  </a:cubicBezTo>
                  <a:lnTo>
                    <a:pt x="1030891" y="4930391"/>
                  </a:lnTo>
                  <a:cubicBezTo>
                    <a:pt x="1028399" y="4936396"/>
                    <a:pt x="1027010" y="4942890"/>
                    <a:pt x="1026847" y="4949753"/>
                  </a:cubicBezTo>
                  <a:cubicBezTo>
                    <a:pt x="1026357" y="4977938"/>
                    <a:pt x="1047884" y="5001344"/>
                    <a:pt x="1075497" y="5003754"/>
                  </a:cubicBezTo>
                  <a:lnTo>
                    <a:pt x="1075579" y="5291365"/>
                  </a:lnTo>
                  <a:cubicBezTo>
                    <a:pt x="1047598" y="5292468"/>
                    <a:pt x="1024927" y="5315220"/>
                    <a:pt x="1024396" y="5343527"/>
                  </a:cubicBezTo>
                  <a:cubicBezTo>
                    <a:pt x="1024274" y="5352391"/>
                    <a:pt x="1026275" y="5360765"/>
                    <a:pt x="1029992" y="5368240"/>
                  </a:cubicBezTo>
                  <a:lnTo>
                    <a:pt x="771751" y="5517499"/>
                  </a:lnTo>
                  <a:cubicBezTo>
                    <a:pt x="764725" y="5508185"/>
                    <a:pt x="753819" y="5501936"/>
                    <a:pt x="741320" y="5501691"/>
                  </a:cubicBezTo>
                  <a:cubicBezTo>
                    <a:pt x="728452" y="5501486"/>
                    <a:pt x="716933" y="5507573"/>
                    <a:pt x="709581" y="5517090"/>
                  </a:cubicBezTo>
                  <a:lnTo>
                    <a:pt x="704761" y="5524933"/>
                  </a:lnTo>
                  <a:cubicBezTo>
                    <a:pt x="702637" y="5529671"/>
                    <a:pt x="701452" y="5534818"/>
                    <a:pt x="701370" y="5540251"/>
                  </a:cubicBezTo>
                  <a:cubicBezTo>
                    <a:pt x="700962" y="5560675"/>
                    <a:pt x="716443" y="5577627"/>
                    <a:pt x="736377" y="5579751"/>
                  </a:cubicBezTo>
                  <a:lnTo>
                    <a:pt x="736418" y="5881985"/>
                  </a:lnTo>
                  <a:cubicBezTo>
                    <a:pt x="709989" y="5884640"/>
                    <a:pt x="688993" y="5906780"/>
                    <a:pt x="688503" y="5933985"/>
                  </a:cubicBezTo>
                  <a:cubicBezTo>
                    <a:pt x="688381" y="5942563"/>
                    <a:pt x="690260" y="5950651"/>
                    <a:pt x="693732" y="5957881"/>
                  </a:cubicBezTo>
                  <a:lnTo>
                    <a:pt x="448440" y="6100849"/>
                  </a:lnTo>
                  <a:cubicBezTo>
                    <a:pt x="439085" y="6086879"/>
                    <a:pt x="423318" y="6077565"/>
                    <a:pt x="405182" y="6077198"/>
                  </a:cubicBezTo>
                  <a:cubicBezTo>
                    <a:pt x="375853" y="6076708"/>
                    <a:pt x="351548" y="6100113"/>
                    <a:pt x="350976" y="6129483"/>
                  </a:cubicBezTo>
                  <a:cubicBezTo>
                    <a:pt x="350486" y="6157505"/>
                    <a:pt x="371809" y="6180870"/>
                    <a:pt x="399218" y="6183443"/>
                  </a:cubicBezTo>
                  <a:lnTo>
                    <a:pt x="408490" y="6183566"/>
                  </a:lnTo>
                  <a:cubicBezTo>
                    <a:pt x="435450" y="6181401"/>
                    <a:pt x="457018" y="6159057"/>
                    <a:pt x="457549" y="6131403"/>
                  </a:cubicBezTo>
                  <a:cubicBezTo>
                    <a:pt x="457671" y="6123437"/>
                    <a:pt x="455956" y="6115799"/>
                    <a:pt x="452933" y="6108978"/>
                  </a:cubicBezTo>
                  <a:lnTo>
                    <a:pt x="698470" y="5965887"/>
                  </a:lnTo>
                  <a:cubicBezTo>
                    <a:pt x="707988" y="5979163"/>
                    <a:pt x="723306" y="5988027"/>
                    <a:pt x="740829" y="5988272"/>
                  </a:cubicBezTo>
                  <a:cubicBezTo>
                    <a:pt x="759374" y="5988639"/>
                    <a:pt x="775836" y="5979448"/>
                    <a:pt x="785640" y="5965233"/>
                  </a:cubicBezTo>
                  <a:lnTo>
                    <a:pt x="958917" y="6064412"/>
                  </a:lnTo>
                  <a:lnTo>
                    <a:pt x="1040654" y="6111592"/>
                  </a:lnTo>
                  <a:cubicBezTo>
                    <a:pt x="1038570" y="6116698"/>
                    <a:pt x="1037263" y="6122171"/>
                    <a:pt x="1037182" y="6128053"/>
                  </a:cubicBezTo>
                  <a:cubicBezTo>
                    <a:pt x="1036773" y="6151745"/>
                    <a:pt x="1054624" y="6171393"/>
                    <a:pt x="1077825" y="6173926"/>
                  </a:cubicBezTo>
                  <a:lnTo>
                    <a:pt x="1087016" y="6174007"/>
                  </a:lnTo>
                  <a:cubicBezTo>
                    <a:pt x="1109809" y="6171843"/>
                    <a:pt x="1127864" y="6153052"/>
                    <a:pt x="1128313" y="6129646"/>
                  </a:cubicBezTo>
                  <a:cubicBezTo>
                    <a:pt x="1128395" y="6122457"/>
                    <a:pt x="1126679" y="6115595"/>
                    <a:pt x="1123779" y="6109427"/>
                  </a:cubicBezTo>
                  <a:lnTo>
                    <a:pt x="1390435" y="5955389"/>
                  </a:lnTo>
                  <a:cubicBezTo>
                    <a:pt x="1397379" y="5965152"/>
                    <a:pt x="1408612" y="5971647"/>
                    <a:pt x="1421479" y="5971892"/>
                  </a:cubicBezTo>
                  <a:cubicBezTo>
                    <a:pt x="1434346" y="5972096"/>
                    <a:pt x="1445825" y="5966010"/>
                    <a:pt x="1453136" y="5956492"/>
                  </a:cubicBezTo>
                  <a:lnTo>
                    <a:pt x="1457997" y="5948690"/>
                  </a:lnTo>
                  <a:cubicBezTo>
                    <a:pt x="1460081" y="5943993"/>
                    <a:pt x="1461347" y="5938846"/>
                    <a:pt x="1461429" y="5933413"/>
                  </a:cubicBezTo>
                  <a:cubicBezTo>
                    <a:pt x="1461796" y="5912254"/>
                    <a:pt x="1445212" y="5894730"/>
                    <a:pt x="1424216" y="5893586"/>
                  </a:cubicBezTo>
                  <a:lnTo>
                    <a:pt x="1424134" y="5585511"/>
                  </a:lnTo>
                  <a:cubicBezTo>
                    <a:pt x="1446356" y="5582815"/>
                    <a:pt x="1463920" y="5564270"/>
                    <a:pt x="1464329" y="5541313"/>
                  </a:cubicBezTo>
                  <a:cubicBezTo>
                    <a:pt x="1464451" y="5534083"/>
                    <a:pt x="1462736" y="5527425"/>
                    <a:pt x="1459876" y="5521257"/>
                  </a:cubicBezTo>
                  <a:lnTo>
                    <a:pt x="1455220" y="5513373"/>
                  </a:lnTo>
                  <a:cubicBezTo>
                    <a:pt x="1447050" y="5502467"/>
                    <a:pt x="1434265" y="5495155"/>
                    <a:pt x="1419641" y="5494869"/>
                  </a:cubicBezTo>
                  <a:cubicBezTo>
                    <a:pt x="1403956" y="5494624"/>
                    <a:pt x="1389945" y="5502385"/>
                    <a:pt x="1381571" y="5514272"/>
                  </a:cubicBezTo>
                  <a:lnTo>
                    <a:pt x="1126108" y="5366892"/>
                  </a:lnTo>
                  <a:cubicBezTo>
                    <a:pt x="1129171" y="5360398"/>
                    <a:pt x="1130846" y="5353208"/>
                    <a:pt x="1131009" y="5345652"/>
                  </a:cubicBezTo>
                  <a:cubicBezTo>
                    <a:pt x="1131500" y="5318406"/>
                    <a:pt x="1111280" y="5295531"/>
                    <a:pt x="1084933" y="5291936"/>
                  </a:cubicBezTo>
                  <a:lnTo>
                    <a:pt x="1084851" y="5003917"/>
                  </a:lnTo>
                  <a:cubicBezTo>
                    <a:pt x="1111607" y="5001589"/>
                    <a:pt x="1132929" y="4979327"/>
                    <a:pt x="1133419" y="4951836"/>
                  </a:cubicBezTo>
                  <a:cubicBezTo>
                    <a:pt x="1133542" y="4944279"/>
                    <a:pt x="1132112" y="4937131"/>
                    <a:pt x="1129375" y="4930555"/>
                  </a:cubicBezTo>
                  <a:lnTo>
                    <a:pt x="1381775" y="4784727"/>
                  </a:lnTo>
                  <a:cubicBezTo>
                    <a:pt x="1389904" y="4795838"/>
                    <a:pt x="1402812" y="4803272"/>
                    <a:pt x="1417558" y="4803517"/>
                  </a:cubicBezTo>
                  <a:cubicBezTo>
                    <a:pt x="1433203" y="4803803"/>
                    <a:pt x="1447091" y="4796165"/>
                    <a:pt x="1455506" y="4784360"/>
                  </a:cubicBezTo>
                  <a:lnTo>
                    <a:pt x="1710887" y="4931657"/>
                  </a:lnTo>
                  <a:cubicBezTo>
                    <a:pt x="1708600" y="4937417"/>
                    <a:pt x="1707211" y="4943667"/>
                    <a:pt x="1707129" y="4950161"/>
                  </a:cubicBezTo>
                  <a:cubicBezTo>
                    <a:pt x="1706598" y="4977775"/>
                    <a:pt x="1727267" y="5000895"/>
                    <a:pt x="1754104" y="5004081"/>
                  </a:cubicBezTo>
                  <a:lnTo>
                    <a:pt x="1763377" y="5004326"/>
                  </a:lnTo>
                  <a:cubicBezTo>
                    <a:pt x="1790908" y="5002774"/>
                    <a:pt x="1813089" y="4980144"/>
                    <a:pt x="1813661" y="4952163"/>
                  </a:cubicBezTo>
                  <a:cubicBezTo>
                    <a:pt x="1813783" y="4944320"/>
                    <a:pt x="1812149" y="4936845"/>
                    <a:pt x="1809249" y="4930105"/>
                  </a:cubicBezTo>
                  <a:lnTo>
                    <a:pt x="1804306" y="4921200"/>
                  </a:lnTo>
                  <a:cubicBezTo>
                    <a:pt x="1794912" y="4907435"/>
                    <a:pt x="1779226" y="4898285"/>
                    <a:pt x="1761375" y="4897958"/>
                  </a:cubicBezTo>
                  <a:cubicBezTo>
                    <a:pt x="1741809" y="4897590"/>
                    <a:pt x="1724571" y="4907843"/>
                    <a:pt x="1715013" y="4923406"/>
                  </a:cubicBezTo>
                  <a:lnTo>
                    <a:pt x="1460122" y="4776313"/>
                  </a:lnTo>
                  <a:cubicBezTo>
                    <a:pt x="1462532" y="4770961"/>
                    <a:pt x="1463879" y="4765039"/>
                    <a:pt x="1464043" y="4758789"/>
                  </a:cubicBezTo>
                  <a:cubicBezTo>
                    <a:pt x="1464411" y="4735301"/>
                    <a:pt x="1446846" y="4715817"/>
                    <a:pt x="1423971" y="4712917"/>
                  </a:cubicBezTo>
                  <a:lnTo>
                    <a:pt x="1423889" y="4404433"/>
                  </a:lnTo>
                  <a:cubicBezTo>
                    <a:pt x="1443047" y="4402145"/>
                    <a:pt x="1458120" y="4386174"/>
                    <a:pt x="1458488" y="4366362"/>
                  </a:cubicBezTo>
                  <a:cubicBezTo>
                    <a:pt x="1458610" y="4360848"/>
                    <a:pt x="1457507" y="4355619"/>
                    <a:pt x="1455506" y="4350758"/>
                  </a:cubicBezTo>
                  <a:lnTo>
                    <a:pt x="1450890" y="4342752"/>
                  </a:lnTo>
                  <a:cubicBezTo>
                    <a:pt x="1443905" y="4333112"/>
                    <a:pt x="1432753" y="4326617"/>
                    <a:pt x="1419886" y="4326413"/>
                  </a:cubicBezTo>
                  <a:cubicBezTo>
                    <a:pt x="1406733" y="4326168"/>
                    <a:pt x="1395010" y="4332540"/>
                    <a:pt x="1387698" y="4342385"/>
                  </a:cubicBezTo>
                  <a:lnTo>
                    <a:pt x="1120838" y="4188428"/>
                  </a:lnTo>
                  <a:cubicBezTo>
                    <a:pt x="1122799" y="4183731"/>
                    <a:pt x="1123983" y="4178584"/>
                    <a:pt x="1124065" y="4173192"/>
                  </a:cubicBezTo>
                  <a:cubicBezTo>
                    <a:pt x="1124515" y="4150644"/>
                    <a:pt x="1106827" y="4132099"/>
                    <a:pt x="1084483" y="4131037"/>
                  </a:cubicBezTo>
                  <a:lnTo>
                    <a:pt x="1084402" y="3817610"/>
                  </a:lnTo>
                  <a:cubicBezTo>
                    <a:pt x="1103028" y="3814792"/>
                    <a:pt x="1117529" y="3799066"/>
                    <a:pt x="1117815" y="3779663"/>
                  </a:cubicBezTo>
                  <a:cubicBezTo>
                    <a:pt x="1118265" y="3758095"/>
                    <a:pt x="1100945" y="3740081"/>
                    <a:pt x="1079337" y="3739673"/>
                  </a:cubicBezTo>
                  <a:cubicBezTo>
                    <a:pt x="1066306" y="3739427"/>
                    <a:pt x="1054664" y="3745759"/>
                    <a:pt x="1047312" y="3755522"/>
                  </a:cubicBezTo>
                  <a:lnTo>
                    <a:pt x="789806" y="3606876"/>
                  </a:lnTo>
                  <a:cubicBezTo>
                    <a:pt x="792339" y="3600871"/>
                    <a:pt x="793809" y="3594295"/>
                    <a:pt x="793973" y="3587309"/>
                  </a:cubicBezTo>
                  <a:cubicBezTo>
                    <a:pt x="794504" y="3559084"/>
                    <a:pt x="772773" y="3535637"/>
                    <a:pt x="744996" y="3533349"/>
                  </a:cubicBezTo>
                  <a:lnTo>
                    <a:pt x="744955" y="3237937"/>
                  </a:lnTo>
                  <a:cubicBezTo>
                    <a:pt x="769627" y="3236630"/>
                    <a:pt x="789602" y="3216533"/>
                    <a:pt x="790051" y="3191411"/>
                  </a:cubicBezTo>
                  <a:cubicBezTo>
                    <a:pt x="790215" y="3184058"/>
                    <a:pt x="788499" y="3177155"/>
                    <a:pt x="785680" y="3170906"/>
                  </a:cubicBezTo>
                  <a:lnTo>
                    <a:pt x="1046536" y="3020176"/>
                  </a:lnTo>
                  <a:cubicBezTo>
                    <a:pt x="1053562" y="3029531"/>
                    <a:pt x="1064550" y="3035821"/>
                    <a:pt x="1077131" y="3036066"/>
                  </a:cubicBezTo>
                  <a:cubicBezTo>
                    <a:pt x="1090815" y="3036271"/>
                    <a:pt x="1103028" y="3029449"/>
                    <a:pt x="1110259" y="3018910"/>
                  </a:cubicBezTo>
                  <a:lnTo>
                    <a:pt x="1381612" y="3175562"/>
                  </a:lnTo>
                  <a:cubicBezTo>
                    <a:pt x="1380100" y="3179565"/>
                    <a:pt x="1379120" y="3183773"/>
                    <a:pt x="1379038" y="3188266"/>
                  </a:cubicBezTo>
                  <a:cubicBezTo>
                    <a:pt x="1378630" y="3209915"/>
                    <a:pt x="1395949" y="3227888"/>
                    <a:pt x="1417517" y="3228256"/>
                  </a:cubicBezTo>
                  <a:cubicBezTo>
                    <a:pt x="1439126" y="3228665"/>
                    <a:pt x="1457099" y="3211386"/>
                    <a:pt x="1457507" y="3189777"/>
                  </a:cubicBezTo>
                  <a:cubicBezTo>
                    <a:pt x="1457548" y="3184957"/>
                    <a:pt x="1456690" y="3180300"/>
                    <a:pt x="1455138" y="3176052"/>
                  </a:cubicBezTo>
                  <a:lnTo>
                    <a:pt x="1451094" y="3167637"/>
                  </a:lnTo>
                  <a:cubicBezTo>
                    <a:pt x="1444272" y="3157181"/>
                    <a:pt x="1432427" y="3150073"/>
                    <a:pt x="1418988" y="3149828"/>
                  </a:cubicBezTo>
                  <a:cubicBezTo>
                    <a:pt x="1405140" y="3149542"/>
                    <a:pt x="1392927" y="3156568"/>
                    <a:pt x="1385737" y="3167229"/>
                  </a:cubicBezTo>
                  <a:lnTo>
                    <a:pt x="1114384" y="3010659"/>
                  </a:lnTo>
                  <a:cubicBezTo>
                    <a:pt x="1115936" y="3006574"/>
                    <a:pt x="1116958" y="3002162"/>
                    <a:pt x="1117080" y="2997546"/>
                  </a:cubicBezTo>
                  <a:cubicBezTo>
                    <a:pt x="1117407" y="2977858"/>
                    <a:pt x="1103028" y="2961355"/>
                    <a:pt x="1084075" y="2958333"/>
                  </a:cubicBezTo>
                  <a:lnTo>
                    <a:pt x="1083993" y="2655445"/>
                  </a:lnTo>
                  <a:cubicBezTo>
                    <a:pt x="1110177" y="2652545"/>
                    <a:pt x="1130846" y="2630609"/>
                    <a:pt x="1131336" y="2603568"/>
                  </a:cubicBezTo>
                  <a:cubicBezTo>
                    <a:pt x="1131459" y="2595848"/>
                    <a:pt x="1129947" y="2588536"/>
                    <a:pt x="1127088" y="2581837"/>
                  </a:cubicBezTo>
                  <a:lnTo>
                    <a:pt x="1379896" y="2435765"/>
                  </a:lnTo>
                  <a:cubicBezTo>
                    <a:pt x="1388352" y="2447733"/>
                    <a:pt x="1402076" y="2455780"/>
                    <a:pt x="1417762" y="2456025"/>
                  </a:cubicBezTo>
                  <a:cubicBezTo>
                    <a:pt x="1434101" y="2456311"/>
                    <a:pt x="1448684" y="2448305"/>
                    <a:pt x="1457507" y="2435887"/>
                  </a:cubicBezTo>
                  <a:lnTo>
                    <a:pt x="1462123" y="2427922"/>
                  </a:lnTo>
                  <a:cubicBezTo>
                    <a:pt x="1464696" y="2422244"/>
                    <a:pt x="1466249" y="2415872"/>
                    <a:pt x="1466330" y="2409214"/>
                  </a:cubicBezTo>
                  <a:cubicBezTo>
                    <a:pt x="1466821" y="2382948"/>
                    <a:pt x="1445825" y="2361176"/>
                    <a:pt x="1419559" y="2360645"/>
                  </a:cubicBezTo>
                  <a:cubicBezTo>
                    <a:pt x="1393253" y="2360196"/>
                    <a:pt x="1371481" y="2381151"/>
                    <a:pt x="1370991" y="2407498"/>
                  </a:cubicBezTo>
                  <a:cubicBezTo>
                    <a:pt x="1370828" y="2414728"/>
                    <a:pt x="1372503" y="2421631"/>
                    <a:pt x="1375280" y="2427799"/>
                  </a:cubicBezTo>
                  <a:lnTo>
                    <a:pt x="1122840" y="2573668"/>
                  </a:lnTo>
                  <a:cubicBezTo>
                    <a:pt x="1113486" y="2559330"/>
                    <a:pt x="1097473" y="2549649"/>
                    <a:pt x="1079051" y="2549363"/>
                  </a:cubicBezTo>
                  <a:cubicBezTo>
                    <a:pt x="1060506" y="2549036"/>
                    <a:pt x="1043881" y="2558350"/>
                    <a:pt x="1034077" y="2572605"/>
                  </a:cubicBezTo>
                  <a:lnTo>
                    <a:pt x="776367" y="2423960"/>
                  </a:lnTo>
                  <a:cubicBezTo>
                    <a:pt x="778614" y="2419180"/>
                    <a:pt x="779962" y="2413870"/>
                    <a:pt x="780043" y="2408274"/>
                  </a:cubicBezTo>
                  <a:cubicBezTo>
                    <a:pt x="780452" y="2387646"/>
                    <a:pt x="764807" y="2370612"/>
                    <a:pt x="744669" y="2368610"/>
                  </a:cubicBezTo>
                  <a:lnTo>
                    <a:pt x="744547" y="2063068"/>
                  </a:lnTo>
                  <a:cubicBezTo>
                    <a:pt x="768116" y="2060494"/>
                    <a:pt x="786743" y="2040969"/>
                    <a:pt x="787192" y="2016705"/>
                  </a:cubicBezTo>
                  <a:cubicBezTo>
                    <a:pt x="787274" y="2009965"/>
                    <a:pt x="786007" y="2003593"/>
                    <a:pt x="783597" y="1997752"/>
                  </a:cubicBezTo>
                  <a:lnTo>
                    <a:pt x="1040245" y="1849515"/>
                  </a:lnTo>
                  <a:cubicBezTo>
                    <a:pt x="1048782" y="1860012"/>
                    <a:pt x="1061527" y="1866875"/>
                    <a:pt x="1076028" y="1867161"/>
                  </a:cubicBezTo>
                  <a:cubicBezTo>
                    <a:pt x="1102334" y="1867610"/>
                    <a:pt x="1124106" y="1846614"/>
                    <a:pt x="1124596" y="1820349"/>
                  </a:cubicBezTo>
                  <a:cubicBezTo>
                    <a:pt x="1125046" y="1796085"/>
                    <a:pt x="1107113" y="1775866"/>
                    <a:pt x="1083667" y="1772557"/>
                  </a:cubicBezTo>
                  <a:lnTo>
                    <a:pt x="1083585" y="1482659"/>
                  </a:lnTo>
                  <a:cubicBezTo>
                    <a:pt x="1110136" y="1480086"/>
                    <a:pt x="1131214" y="1457946"/>
                    <a:pt x="1131663" y="1430659"/>
                  </a:cubicBezTo>
                  <a:cubicBezTo>
                    <a:pt x="1131826" y="1422612"/>
                    <a:pt x="1130152" y="1415055"/>
                    <a:pt x="1127129" y="1408275"/>
                  </a:cubicBezTo>
                  <a:lnTo>
                    <a:pt x="1387453" y="1257832"/>
                  </a:lnTo>
                  <a:cubicBezTo>
                    <a:pt x="1394479" y="1266491"/>
                    <a:pt x="1405058" y="1272333"/>
                    <a:pt x="1417149" y="1272537"/>
                  </a:cubicBezTo>
                  <a:cubicBezTo>
                    <a:pt x="1429812" y="1272741"/>
                    <a:pt x="1441168" y="1266777"/>
                    <a:pt x="1448398" y="1257546"/>
                  </a:cubicBezTo>
                  <a:lnTo>
                    <a:pt x="1453382" y="1249744"/>
                  </a:lnTo>
                  <a:cubicBezTo>
                    <a:pt x="1455587" y="1244965"/>
                    <a:pt x="1456935" y="1239614"/>
                    <a:pt x="1457058" y="1234058"/>
                  </a:cubicBezTo>
                  <a:cubicBezTo>
                    <a:pt x="1457385" y="1213838"/>
                    <a:pt x="1442353" y="1197132"/>
                    <a:pt x="1422786" y="1194558"/>
                  </a:cubicBezTo>
                  <a:lnTo>
                    <a:pt x="1413514" y="1194476"/>
                  </a:lnTo>
                  <a:cubicBezTo>
                    <a:pt x="1394152" y="1196600"/>
                    <a:pt x="1378916" y="1212695"/>
                    <a:pt x="1378548" y="1232588"/>
                  </a:cubicBezTo>
                  <a:cubicBezTo>
                    <a:pt x="1378426" y="1238837"/>
                    <a:pt x="1379937" y="1244760"/>
                    <a:pt x="1382469" y="1250071"/>
                  </a:cubicBezTo>
                  <a:lnTo>
                    <a:pt x="1122635" y="1400105"/>
                  </a:lnTo>
                  <a:cubicBezTo>
                    <a:pt x="1113240" y="1386053"/>
                    <a:pt x="1097473" y="1376781"/>
                    <a:pt x="1079377" y="1376413"/>
                  </a:cubicBezTo>
                  <a:cubicBezTo>
                    <a:pt x="1061037" y="1376086"/>
                    <a:pt x="1044575" y="1385155"/>
                    <a:pt x="1034731" y="1399166"/>
                  </a:cubicBezTo>
                  <a:lnTo>
                    <a:pt x="779349" y="1251868"/>
                  </a:lnTo>
                  <a:cubicBezTo>
                    <a:pt x="782862" y="1245332"/>
                    <a:pt x="785109" y="1238061"/>
                    <a:pt x="785272" y="1230178"/>
                  </a:cubicBezTo>
                  <a:cubicBezTo>
                    <a:pt x="785680" y="1205832"/>
                    <a:pt x="767748" y="1185653"/>
                    <a:pt x="744179" y="1182304"/>
                  </a:cubicBezTo>
                  <a:lnTo>
                    <a:pt x="744056" y="896327"/>
                  </a:lnTo>
                  <a:cubicBezTo>
                    <a:pt x="770608" y="893835"/>
                    <a:pt x="791767" y="871614"/>
                    <a:pt x="792298" y="844328"/>
                  </a:cubicBezTo>
                  <a:cubicBezTo>
                    <a:pt x="792420" y="836321"/>
                    <a:pt x="790705" y="828683"/>
                    <a:pt x="787641" y="821861"/>
                  </a:cubicBezTo>
                  <a:lnTo>
                    <a:pt x="1047312" y="671786"/>
                  </a:lnTo>
                  <a:cubicBezTo>
                    <a:pt x="1054338" y="681140"/>
                    <a:pt x="1065326" y="687349"/>
                    <a:pt x="1077866" y="687635"/>
                  </a:cubicBezTo>
                  <a:cubicBezTo>
                    <a:pt x="1091264" y="687880"/>
                    <a:pt x="1103355" y="681263"/>
                    <a:pt x="1110585" y="671010"/>
                  </a:cubicBezTo>
                  <a:lnTo>
                    <a:pt x="1114915" y="662881"/>
                  </a:lnTo>
                  <a:cubicBezTo>
                    <a:pt x="1116590" y="658592"/>
                    <a:pt x="1117693" y="653976"/>
                    <a:pt x="1117815" y="649115"/>
                  </a:cubicBezTo>
                  <a:cubicBezTo>
                    <a:pt x="1118142" y="628773"/>
                    <a:pt x="1102906" y="611984"/>
                    <a:pt x="1083217" y="609615"/>
                  </a:cubicBezTo>
                  <a:lnTo>
                    <a:pt x="1083095" y="303541"/>
                  </a:lnTo>
                  <a:cubicBezTo>
                    <a:pt x="1106787" y="301213"/>
                    <a:pt x="1125658" y="281606"/>
                    <a:pt x="1126067" y="257220"/>
                  </a:cubicBezTo>
                  <a:cubicBezTo>
                    <a:pt x="1126557" y="230914"/>
                    <a:pt x="1105520" y="209142"/>
                    <a:pt x="1079296" y="208692"/>
                  </a:cubicBezTo>
                  <a:cubicBezTo>
                    <a:pt x="1062916" y="208366"/>
                    <a:pt x="1048333" y="216331"/>
                    <a:pt x="1039510" y="228790"/>
                  </a:cubicBezTo>
                  <a:lnTo>
                    <a:pt x="791767" y="85822"/>
                  </a:lnTo>
                  <a:cubicBezTo>
                    <a:pt x="795157" y="78510"/>
                    <a:pt x="797159" y="70463"/>
                    <a:pt x="797241" y="61966"/>
                  </a:cubicBezTo>
                  <a:cubicBezTo>
                    <a:pt x="797853" y="30636"/>
                    <a:pt x="774284" y="4493"/>
                    <a:pt x="743770" y="1225"/>
                  </a:cubicBezTo>
                  <a:lnTo>
                    <a:pt x="734702" y="776"/>
                  </a:lnTo>
                  <a:close/>
                  <a:moveTo>
                    <a:pt x="58995" y="110616"/>
                  </a:moveTo>
                  <a:cubicBezTo>
                    <a:pt x="31014" y="110085"/>
                    <a:pt x="8670" y="86925"/>
                    <a:pt x="9201" y="58944"/>
                  </a:cubicBezTo>
                  <a:cubicBezTo>
                    <a:pt x="9651" y="30922"/>
                    <a:pt x="32852" y="8578"/>
                    <a:pt x="60874" y="9068"/>
                  </a:cubicBezTo>
                  <a:cubicBezTo>
                    <a:pt x="88896" y="9559"/>
                    <a:pt x="111240" y="32801"/>
                    <a:pt x="110708" y="60782"/>
                  </a:cubicBezTo>
                  <a:cubicBezTo>
                    <a:pt x="110259" y="88803"/>
                    <a:pt x="87017" y="111107"/>
                    <a:pt x="58995" y="110616"/>
                  </a:cubicBezTo>
                  <a:close/>
                  <a:moveTo>
                    <a:pt x="99802" y="3192677"/>
                  </a:moveTo>
                  <a:cubicBezTo>
                    <a:pt x="99434" y="3213796"/>
                    <a:pt x="81870" y="3230707"/>
                    <a:pt x="60670" y="3230421"/>
                  </a:cubicBezTo>
                  <a:cubicBezTo>
                    <a:pt x="39470" y="3229972"/>
                    <a:pt x="22518" y="3212407"/>
                    <a:pt x="22885" y="3191248"/>
                  </a:cubicBezTo>
                  <a:cubicBezTo>
                    <a:pt x="23253" y="3170007"/>
                    <a:pt x="40818" y="3153096"/>
                    <a:pt x="62018" y="3153463"/>
                  </a:cubicBezTo>
                  <a:cubicBezTo>
                    <a:pt x="83300" y="3153831"/>
                    <a:pt x="100211" y="3171437"/>
                    <a:pt x="99802" y="3192677"/>
                  </a:cubicBezTo>
                  <a:close/>
                  <a:moveTo>
                    <a:pt x="455874" y="4953511"/>
                  </a:moveTo>
                  <a:cubicBezTo>
                    <a:pt x="455384" y="4981533"/>
                    <a:pt x="432141" y="5003877"/>
                    <a:pt x="404160" y="5003386"/>
                  </a:cubicBezTo>
                  <a:cubicBezTo>
                    <a:pt x="376179" y="5002855"/>
                    <a:pt x="353795" y="4979653"/>
                    <a:pt x="354326" y="4951714"/>
                  </a:cubicBezTo>
                  <a:cubicBezTo>
                    <a:pt x="354816" y="4923692"/>
                    <a:pt x="378059" y="4901348"/>
                    <a:pt x="406039" y="4901879"/>
                  </a:cubicBezTo>
                  <a:cubicBezTo>
                    <a:pt x="434020" y="4902369"/>
                    <a:pt x="456364" y="4925571"/>
                    <a:pt x="455874" y="4953511"/>
                  </a:cubicBezTo>
                  <a:close/>
                  <a:moveTo>
                    <a:pt x="448276" y="6131280"/>
                  </a:moveTo>
                  <a:cubicBezTo>
                    <a:pt x="447827" y="6155544"/>
                    <a:pt x="427730" y="6174947"/>
                    <a:pt x="403425" y="6174497"/>
                  </a:cubicBezTo>
                  <a:cubicBezTo>
                    <a:pt x="379161" y="6174048"/>
                    <a:pt x="359759" y="6153951"/>
                    <a:pt x="360249" y="6129646"/>
                  </a:cubicBezTo>
                  <a:cubicBezTo>
                    <a:pt x="360698" y="6105383"/>
                    <a:pt x="380754" y="6086021"/>
                    <a:pt x="405018" y="6086429"/>
                  </a:cubicBezTo>
                  <a:cubicBezTo>
                    <a:pt x="429282" y="6086879"/>
                    <a:pt x="448685" y="6106976"/>
                    <a:pt x="448276" y="6131280"/>
                  </a:cubicBezTo>
                  <a:close/>
                  <a:moveTo>
                    <a:pt x="710561" y="5540455"/>
                  </a:moveTo>
                  <a:cubicBezTo>
                    <a:pt x="710888" y="5523912"/>
                    <a:pt x="724613" y="5510759"/>
                    <a:pt x="741115" y="5510963"/>
                  </a:cubicBezTo>
                  <a:cubicBezTo>
                    <a:pt x="757700" y="5511290"/>
                    <a:pt x="770853" y="5525015"/>
                    <a:pt x="770526" y="5541558"/>
                  </a:cubicBezTo>
                  <a:cubicBezTo>
                    <a:pt x="770240" y="5558061"/>
                    <a:pt x="756556" y="5571214"/>
                    <a:pt x="740012" y="5570969"/>
                  </a:cubicBezTo>
                  <a:cubicBezTo>
                    <a:pt x="723510" y="5570765"/>
                    <a:pt x="710275" y="5557040"/>
                    <a:pt x="710561" y="5540455"/>
                  </a:cubicBezTo>
                  <a:close/>
                  <a:moveTo>
                    <a:pt x="740952" y="5979040"/>
                  </a:moveTo>
                  <a:cubicBezTo>
                    <a:pt x="716688" y="5978632"/>
                    <a:pt x="697285" y="5958534"/>
                    <a:pt x="697735" y="5934230"/>
                  </a:cubicBezTo>
                  <a:cubicBezTo>
                    <a:pt x="698184" y="5910007"/>
                    <a:pt x="718281" y="5890604"/>
                    <a:pt x="742586" y="5891013"/>
                  </a:cubicBezTo>
                  <a:cubicBezTo>
                    <a:pt x="766850" y="5891503"/>
                    <a:pt x="786212" y="5911600"/>
                    <a:pt x="785721" y="5935864"/>
                  </a:cubicBezTo>
                  <a:cubicBezTo>
                    <a:pt x="785313" y="5960127"/>
                    <a:pt x="765216" y="5979530"/>
                    <a:pt x="740952" y="5979040"/>
                  </a:cubicBezTo>
                  <a:close/>
                  <a:moveTo>
                    <a:pt x="1119041" y="6129402"/>
                  </a:moveTo>
                  <a:cubicBezTo>
                    <a:pt x="1118673" y="6149499"/>
                    <a:pt x="1102089" y="6165511"/>
                    <a:pt x="1082073" y="6165103"/>
                  </a:cubicBezTo>
                  <a:cubicBezTo>
                    <a:pt x="1062017" y="6164776"/>
                    <a:pt x="1046045" y="6148151"/>
                    <a:pt x="1046372" y="6128135"/>
                  </a:cubicBezTo>
                  <a:cubicBezTo>
                    <a:pt x="1046781" y="6108079"/>
                    <a:pt x="1063365" y="6092067"/>
                    <a:pt x="1083421" y="6092516"/>
                  </a:cubicBezTo>
                  <a:cubicBezTo>
                    <a:pt x="1103396" y="6092842"/>
                    <a:pt x="1119368" y="6109386"/>
                    <a:pt x="1119041" y="6129402"/>
                  </a:cubicBezTo>
                  <a:close/>
                  <a:moveTo>
                    <a:pt x="1452156" y="5933209"/>
                  </a:moveTo>
                  <a:cubicBezTo>
                    <a:pt x="1451911" y="5949671"/>
                    <a:pt x="1438186" y="5962905"/>
                    <a:pt x="1421643" y="5962578"/>
                  </a:cubicBezTo>
                  <a:cubicBezTo>
                    <a:pt x="1405058" y="5962252"/>
                    <a:pt x="1391946" y="5948568"/>
                    <a:pt x="1392232" y="5932024"/>
                  </a:cubicBezTo>
                  <a:cubicBezTo>
                    <a:pt x="1392518" y="5915522"/>
                    <a:pt x="1406202" y="5902287"/>
                    <a:pt x="1422786" y="5902614"/>
                  </a:cubicBezTo>
                  <a:cubicBezTo>
                    <a:pt x="1439248" y="5902899"/>
                    <a:pt x="1452483" y="5916624"/>
                    <a:pt x="1452156" y="5933209"/>
                  </a:cubicBezTo>
                  <a:close/>
                  <a:moveTo>
                    <a:pt x="1419396" y="5503978"/>
                  </a:moveTo>
                  <a:cubicBezTo>
                    <a:pt x="1439452" y="5504387"/>
                    <a:pt x="1455424" y="5520971"/>
                    <a:pt x="1455016" y="5540986"/>
                  </a:cubicBezTo>
                  <a:cubicBezTo>
                    <a:pt x="1454648" y="5561002"/>
                    <a:pt x="1438145" y="5577015"/>
                    <a:pt x="1418048" y="5576688"/>
                  </a:cubicBezTo>
                  <a:cubicBezTo>
                    <a:pt x="1398033" y="5576361"/>
                    <a:pt x="1381979" y="5559776"/>
                    <a:pt x="1382347" y="5539680"/>
                  </a:cubicBezTo>
                  <a:cubicBezTo>
                    <a:pt x="1382755" y="5519664"/>
                    <a:pt x="1399340" y="5503651"/>
                    <a:pt x="1419396" y="5503978"/>
                  </a:cubicBezTo>
                  <a:close/>
                  <a:moveTo>
                    <a:pt x="1376955" y="5522237"/>
                  </a:moveTo>
                  <a:cubicBezTo>
                    <a:pt x="1374627" y="5527547"/>
                    <a:pt x="1373320" y="5533389"/>
                    <a:pt x="1373156" y="5539557"/>
                  </a:cubicBezTo>
                  <a:cubicBezTo>
                    <a:pt x="1372748" y="5563371"/>
                    <a:pt x="1390803" y="5583101"/>
                    <a:pt x="1414127" y="5585470"/>
                  </a:cubicBezTo>
                  <a:lnTo>
                    <a:pt x="1414249" y="5894240"/>
                  </a:lnTo>
                  <a:cubicBezTo>
                    <a:pt x="1396685" y="5897875"/>
                    <a:pt x="1383286" y="5913234"/>
                    <a:pt x="1382960" y="5931861"/>
                  </a:cubicBezTo>
                  <a:cubicBezTo>
                    <a:pt x="1382837" y="5937334"/>
                    <a:pt x="1383858" y="5942522"/>
                    <a:pt x="1385860" y="5947301"/>
                  </a:cubicBezTo>
                  <a:lnTo>
                    <a:pt x="1119041" y="6101502"/>
                  </a:lnTo>
                  <a:cubicBezTo>
                    <a:pt x="1110871" y="6090759"/>
                    <a:pt x="1098168" y="6083489"/>
                    <a:pt x="1083585" y="6083243"/>
                  </a:cubicBezTo>
                  <a:cubicBezTo>
                    <a:pt x="1067777" y="6082958"/>
                    <a:pt x="1053725" y="6090759"/>
                    <a:pt x="1045310" y="6102850"/>
                  </a:cubicBezTo>
                  <a:lnTo>
                    <a:pt x="790541" y="5956492"/>
                  </a:lnTo>
                  <a:cubicBezTo>
                    <a:pt x="793360" y="5950242"/>
                    <a:pt x="794912" y="5943298"/>
                    <a:pt x="795035" y="5936027"/>
                  </a:cubicBezTo>
                  <a:cubicBezTo>
                    <a:pt x="795566" y="5907720"/>
                    <a:pt x="773712" y="5884068"/>
                    <a:pt x="745731" y="5882067"/>
                  </a:cubicBezTo>
                  <a:lnTo>
                    <a:pt x="745650" y="5579833"/>
                  </a:lnTo>
                  <a:cubicBezTo>
                    <a:pt x="764603" y="5577423"/>
                    <a:pt x="779472" y="5561533"/>
                    <a:pt x="779839" y="5541763"/>
                  </a:cubicBezTo>
                  <a:cubicBezTo>
                    <a:pt x="779962" y="5536289"/>
                    <a:pt x="778941" y="5531061"/>
                    <a:pt x="776857" y="5526281"/>
                  </a:cubicBezTo>
                  <a:lnTo>
                    <a:pt x="1035466" y="5376900"/>
                  </a:lnTo>
                  <a:cubicBezTo>
                    <a:pt x="1044983" y="5389359"/>
                    <a:pt x="1059893" y="5397528"/>
                    <a:pt x="1076763" y="5397896"/>
                  </a:cubicBezTo>
                  <a:cubicBezTo>
                    <a:pt x="1095226" y="5398223"/>
                    <a:pt x="1111729" y="5389032"/>
                    <a:pt x="1121573" y="5374898"/>
                  </a:cubicBezTo>
                  <a:lnTo>
                    <a:pt x="1376955" y="5522237"/>
                  </a:lnTo>
                  <a:close/>
                  <a:moveTo>
                    <a:pt x="1121655" y="5345365"/>
                  </a:moveTo>
                  <a:cubicBezTo>
                    <a:pt x="1121247" y="5369629"/>
                    <a:pt x="1101109" y="5388991"/>
                    <a:pt x="1076845" y="5388583"/>
                  </a:cubicBezTo>
                  <a:cubicBezTo>
                    <a:pt x="1052622" y="5388174"/>
                    <a:pt x="1033178" y="5368077"/>
                    <a:pt x="1033628" y="5343772"/>
                  </a:cubicBezTo>
                  <a:cubicBezTo>
                    <a:pt x="1034036" y="5319509"/>
                    <a:pt x="1054215" y="5300147"/>
                    <a:pt x="1078479" y="5300555"/>
                  </a:cubicBezTo>
                  <a:cubicBezTo>
                    <a:pt x="1102702" y="5301005"/>
                    <a:pt x="1122145" y="5321102"/>
                    <a:pt x="1121655" y="5345365"/>
                  </a:cubicBezTo>
                  <a:close/>
                  <a:moveTo>
                    <a:pt x="1761130" y="4907026"/>
                  </a:moveTo>
                  <a:cubicBezTo>
                    <a:pt x="1785394" y="4907475"/>
                    <a:pt x="1804797" y="4927613"/>
                    <a:pt x="1804347" y="4951877"/>
                  </a:cubicBezTo>
                  <a:cubicBezTo>
                    <a:pt x="1803898" y="4976141"/>
                    <a:pt x="1783801" y="4995502"/>
                    <a:pt x="1759496" y="4995053"/>
                  </a:cubicBezTo>
                  <a:cubicBezTo>
                    <a:pt x="1735233" y="4994645"/>
                    <a:pt x="1715830" y="4974588"/>
                    <a:pt x="1716279" y="4950243"/>
                  </a:cubicBezTo>
                  <a:cubicBezTo>
                    <a:pt x="1716688" y="4925980"/>
                    <a:pt x="1736867" y="4906577"/>
                    <a:pt x="1761130" y="4907026"/>
                  </a:cubicBezTo>
                  <a:close/>
                  <a:moveTo>
                    <a:pt x="373524" y="3776436"/>
                  </a:moveTo>
                  <a:cubicBezTo>
                    <a:pt x="373810" y="3759892"/>
                    <a:pt x="387535" y="3746617"/>
                    <a:pt x="404038" y="3746944"/>
                  </a:cubicBezTo>
                  <a:cubicBezTo>
                    <a:pt x="420581" y="3747270"/>
                    <a:pt x="433775" y="3760954"/>
                    <a:pt x="433489" y="3777498"/>
                  </a:cubicBezTo>
                  <a:cubicBezTo>
                    <a:pt x="433203" y="3794041"/>
                    <a:pt x="419437" y="3807235"/>
                    <a:pt x="402935" y="3806990"/>
                  </a:cubicBezTo>
                  <a:cubicBezTo>
                    <a:pt x="386432" y="3806663"/>
                    <a:pt x="373198" y="3792898"/>
                    <a:pt x="373524" y="3776436"/>
                  </a:cubicBezTo>
                  <a:close/>
                  <a:moveTo>
                    <a:pt x="404528" y="4214122"/>
                  </a:moveTo>
                  <a:cubicBezTo>
                    <a:pt x="380264" y="4213714"/>
                    <a:pt x="360862" y="4193575"/>
                    <a:pt x="361270" y="4169352"/>
                  </a:cubicBezTo>
                  <a:cubicBezTo>
                    <a:pt x="361719" y="4145007"/>
                    <a:pt x="381817" y="4125645"/>
                    <a:pt x="406080" y="4126135"/>
                  </a:cubicBezTo>
                  <a:cubicBezTo>
                    <a:pt x="430385" y="4126544"/>
                    <a:pt x="449747" y="4146600"/>
                    <a:pt x="449297" y="4170904"/>
                  </a:cubicBezTo>
                  <a:cubicBezTo>
                    <a:pt x="448889" y="4195250"/>
                    <a:pt x="428751" y="4214612"/>
                    <a:pt x="404528" y="4214122"/>
                  </a:cubicBezTo>
                  <a:close/>
                  <a:moveTo>
                    <a:pt x="694671" y="4364524"/>
                  </a:moveTo>
                  <a:cubicBezTo>
                    <a:pt x="695080" y="4340220"/>
                    <a:pt x="715218" y="4320817"/>
                    <a:pt x="739441" y="4321307"/>
                  </a:cubicBezTo>
                  <a:cubicBezTo>
                    <a:pt x="763745" y="4321715"/>
                    <a:pt x="783107" y="4341813"/>
                    <a:pt x="782617" y="4366117"/>
                  </a:cubicBezTo>
                  <a:cubicBezTo>
                    <a:pt x="782208" y="4390421"/>
                    <a:pt x="762111" y="4409743"/>
                    <a:pt x="737848" y="4409334"/>
                  </a:cubicBezTo>
                  <a:cubicBezTo>
                    <a:pt x="713625" y="4408926"/>
                    <a:pt x="694181" y="4388747"/>
                    <a:pt x="694671" y="4364524"/>
                  </a:cubicBezTo>
                  <a:close/>
                  <a:moveTo>
                    <a:pt x="742668" y="4790528"/>
                  </a:moveTo>
                  <a:cubicBezTo>
                    <a:pt x="724858" y="4790201"/>
                    <a:pt x="710602" y="4775454"/>
                    <a:pt x="710929" y="4757645"/>
                  </a:cubicBezTo>
                  <a:cubicBezTo>
                    <a:pt x="711255" y="4739835"/>
                    <a:pt x="726002" y="4725620"/>
                    <a:pt x="743811" y="4725947"/>
                  </a:cubicBezTo>
                  <a:cubicBezTo>
                    <a:pt x="761580" y="4726233"/>
                    <a:pt x="775795" y="4741061"/>
                    <a:pt x="775509" y="4758830"/>
                  </a:cubicBezTo>
                  <a:cubicBezTo>
                    <a:pt x="775183" y="4776598"/>
                    <a:pt x="760436" y="4790813"/>
                    <a:pt x="742668" y="4790528"/>
                  </a:cubicBezTo>
                  <a:close/>
                  <a:moveTo>
                    <a:pt x="1124147" y="4951632"/>
                  </a:moveTo>
                  <a:cubicBezTo>
                    <a:pt x="1123738" y="4975855"/>
                    <a:pt x="1103600" y="4995258"/>
                    <a:pt x="1079337" y="4994849"/>
                  </a:cubicBezTo>
                  <a:cubicBezTo>
                    <a:pt x="1055073" y="4994400"/>
                    <a:pt x="1035629" y="4974262"/>
                    <a:pt x="1036079" y="4950039"/>
                  </a:cubicBezTo>
                  <a:cubicBezTo>
                    <a:pt x="1036569" y="4925693"/>
                    <a:pt x="1056625" y="4906332"/>
                    <a:pt x="1080889" y="4906740"/>
                  </a:cubicBezTo>
                  <a:cubicBezTo>
                    <a:pt x="1105193" y="4907230"/>
                    <a:pt x="1124555" y="4927409"/>
                    <a:pt x="1124147" y="4951632"/>
                  </a:cubicBezTo>
                  <a:close/>
                  <a:moveTo>
                    <a:pt x="1454730" y="4758544"/>
                  </a:moveTo>
                  <a:cubicBezTo>
                    <a:pt x="1454321" y="4778600"/>
                    <a:pt x="1437778" y="4794612"/>
                    <a:pt x="1417721" y="4794204"/>
                  </a:cubicBezTo>
                  <a:cubicBezTo>
                    <a:pt x="1397665" y="4793877"/>
                    <a:pt x="1381734" y="4777293"/>
                    <a:pt x="1382061" y="4757236"/>
                  </a:cubicBezTo>
                  <a:cubicBezTo>
                    <a:pt x="1382429" y="4737180"/>
                    <a:pt x="1399013" y="4721168"/>
                    <a:pt x="1419069" y="4721576"/>
                  </a:cubicBezTo>
                  <a:cubicBezTo>
                    <a:pt x="1439085" y="4721903"/>
                    <a:pt x="1455056" y="4738569"/>
                    <a:pt x="1454730" y="4758544"/>
                  </a:cubicBezTo>
                  <a:close/>
                  <a:moveTo>
                    <a:pt x="1419723" y="4335563"/>
                  </a:moveTo>
                  <a:cubicBezTo>
                    <a:pt x="1436266" y="4335890"/>
                    <a:pt x="1449460" y="4349533"/>
                    <a:pt x="1449174" y="4366117"/>
                  </a:cubicBezTo>
                  <a:cubicBezTo>
                    <a:pt x="1448888" y="4382620"/>
                    <a:pt x="1435163" y="4395895"/>
                    <a:pt x="1418620" y="4395568"/>
                  </a:cubicBezTo>
                  <a:cubicBezTo>
                    <a:pt x="1402076" y="4395242"/>
                    <a:pt x="1388842" y="4381517"/>
                    <a:pt x="1389168" y="4365014"/>
                  </a:cubicBezTo>
                  <a:cubicBezTo>
                    <a:pt x="1389414" y="4348471"/>
                    <a:pt x="1403220" y="4335277"/>
                    <a:pt x="1419723" y="4335563"/>
                  </a:cubicBezTo>
                  <a:close/>
                  <a:moveTo>
                    <a:pt x="1383123" y="4350268"/>
                  </a:moveTo>
                  <a:cubicBezTo>
                    <a:pt x="1381203" y="4354761"/>
                    <a:pt x="1380059" y="4359704"/>
                    <a:pt x="1379978" y="4364851"/>
                  </a:cubicBezTo>
                  <a:cubicBezTo>
                    <a:pt x="1379610" y="4385152"/>
                    <a:pt x="1394846" y="4401982"/>
                    <a:pt x="1414658" y="4404310"/>
                  </a:cubicBezTo>
                  <a:lnTo>
                    <a:pt x="1414739" y="4700662"/>
                  </a:lnTo>
                  <a:lnTo>
                    <a:pt x="1414739" y="4712630"/>
                  </a:lnTo>
                  <a:cubicBezTo>
                    <a:pt x="1391701" y="4714551"/>
                    <a:pt x="1373320" y="4733422"/>
                    <a:pt x="1372870" y="4757032"/>
                  </a:cubicBezTo>
                  <a:cubicBezTo>
                    <a:pt x="1372748" y="4764017"/>
                    <a:pt x="1374341" y="4770676"/>
                    <a:pt x="1377037" y="4776680"/>
                  </a:cubicBezTo>
                  <a:lnTo>
                    <a:pt x="1125046" y="4922303"/>
                  </a:lnTo>
                  <a:cubicBezTo>
                    <a:pt x="1115773" y="4907761"/>
                    <a:pt x="1099638" y="4897876"/>
                    <a:pt x="1081134" y="4897549"/>
                  </a:cubicBezTo>
                  <a:cubicBezTo>
                    <a:pt x="1062099" y="4897263"/>
                    <a:pt x="1045229" y="4906944"/>
                    <a:pt x="1035548" y="4921813"/>
                  </a:cubicBezTo>
                  <a:lnTo>
                    <a:pt x="781228" y="4775046"/>
                  </a:lnTo>
                  <a:cubicBezTo>
                    <a:pt x="783393" y="4770063"/>
                    <a:pt x="784659" y="4764711"/>
                    <a:pt x="784741" y="4758911"/>
                  </a:cubicBezTo>
                  <a:cubicBezTo>
                    <a:pt x="785149" y="4736527"/>
                    <a:pt x="767667" y="4717982"/>
                    <a:pt x="745404" y="4716879"/>
                  </a:cubicBezTo>
                  <a:lnTo>
                    <a:pt x="745323" y="4418035"/>
                  </a:lnTo>
                  <a:cubicBezTo>
                    <a:pt x="771139" y="4414808"/>
                    <a:pt x="791399" y="4393077"/>
                    <a:pt x="791889" y="4366281"/>
                  </a:cubicBezTo>
                  <a:cubicBezTo>
                    <a:pt x="792012" y="4358805"/>
                    <a:pt x="790582" y="4351698"/>
                    <a:pt x="787968" y="4345203"/>
                  </a:cubicBezTo>
                  <a:lnTo>
                    <a:pt x="1047843" y="4195087"/>
                  </a:lnTo>
                  <a:cubicBezTo>
                    <a:pt x="1055114" y="4206156"/>
                    <a:pt x="1067572" y="4213632"/>
                    <a:pt x="1081828" y="4213918"/>
                  </a:cubicBezTo>
                  <a:cubicBezTo>
                    <a:pt x="1096003" y="4214122"/>
                    <a:pt x="1108665" y="4207259"/>
                    <a:pt x="1116345" y="4196394"/>
                  </a:cubicBezTo>
                  <a:lnTo>
                    <a:pt x="1383123" y="4350268"/>
                  </a:lnTo>
                  <a:close/>
                  <a:moveTo>
                    <a:pt x="1114874" y="4172947"/>
                  </a:moveTo>
                  <a:cubicBezTo>
                    <a:pt x="1114548" y="4190757"/>
                    <a:pt x="1099801" y="4205013"/>
                    <a:pt x="1081951" y="4204645"/>
                  </a:cubicBezTo>
                  <a:cubicBezTo>
                    <a:pt x="1064223" y="4204318"/>
                    <a:pt x="1050008" y="4189572"/>
                    <a:pt x="1050294" y="4171763"/>
                  </a:cubicBezTo>
                  <a:cubicBezTo>
                    <a:pt x="1050580" y="4153953"/>
                    <a:pt x="1065367" y="4139737"/>
                    <a:pt x="1083217" y="4140065"/>
                  </a:cubicBezTo>
                  <a:cubicBezTo>
                    <a:pt x="1100945" y="4140391"/>
                    <a:pt x="1115160" y="4155096"/>
                    <a:pt x="1114874" y="4172947"/>
                  </a:cubicBezTo>
                  <a:close/>
                  <a:moveTo>
                    <a:pt x="1079173" y="3748863"/>
                  </a:moveTo>
                  <a:cubicBezTo>
                    <a:pt x="1095717" y="3749190"/>
                    <a:pt x="1108951" y="3762834"/>
                    <a:pt x="1108665" y="3779418"/>
                  </a:cubicBezTo>
                  <a:cubicBezTo>
                    <a:pt x="1108380" y="3796002"/>
                    <a:pt x="1094614" y="3809155"/>
                    <a:pt x="1078111" y="3808910"/>
                  </a:cubicBezTo>
                  <a:cubicBezTo>
                    <a:pt x="1061568" y="3808583"/>
                    <a:pt x="1048415" y="3794940"/>
                    <a:pt x="1048701" y="3778356"/>
                  </a:cubicBezTo>
                  <a:cubicBezTo>
                    <a:pt x="1048946" y="3761772"/>
                    <a:pt x="1062671" y="3748618"/>
                    <a:pt x="1079173" y="3748863"/>
                  </a:cubicBezTo>
                  <a:close/>
                  <a:moveTo>
                    <a:pt x="1042614" y="3763365"/>
                  </a:moveTo>
                  <a:cubicBezTo>
                    <a:pt x="1040694" y="3767940"/>
                    <a:pt x="1039510" y="3772923"/>
                    <a:pt x="1039428" y="3778192"/>
                  </a:cubicBezTo>
                  <a:cubicBezTo>
                    <a:pt x="1039020" y="3798820"/>
                    <a:pt x="1054869" y="3816017"/>
                    <a:pt x="1075170" y="3817815"/>
                  </a:cubicBezTo>
                  <a:lnTo>
                    <a:pt x="1075293" y="4131487"/>
                  </a:lnTo>
                  <a:cubicBezTo>
                    <a:pt x="1056135" y="4134877"/>
                    <a:pt x="1041389" y="4151461"/>
                    <a:pt x="1041021" y="4171599"/>
                  </a:cubicBezTo>
                  <a:cubicBezTo>
                    <a:pt x="1040939" y="4176623"/>
                    <a:pt x="1041920" y="4181362"/>
                    <a:pt x="1043431" y="4185814"/>
                  </a:cubicBezTo>
                  <a:lnTo>
                    <a:pt x="783230" y="4336176"/>
                  </a:lnTo>
                  <a:cubicBezTo>
                    <a:pt x="773916" y="4321920"/>
                    <a:pt x="757986" y="4312443"/>
                    <a:pt x="739645" y="4312075"/>
                  </a:cubicBezTo>
                  <a:cubicBezTo>
                    <a:pt x="721018" y="4311749"/>
                    <a:pt x="704556" y="4321062"/>
                    <a:pt x="694753" y="4335359"/>
                  </a:cubicBezTo>
                  <a:lnTo>
                    <a:pt x="452157" y="4195413"/>
                  </a:lnTo>
                  <a:cubicBezTo>
                    <a:pt x="456119" y="4188184"/>
                    <a:pt x="458447" y="4179932"/>
                    <a:pt x="458611" y="4171109"/>
                  </a:cubicBezTo>
                  <a:cubicBezTo>
                    <a:pt x="459142" y="4141739"/>
                    <a:pt x="435695" y="4117394"/>
                    <a:pt x="406284" y="4116904"/>
                  </a:cubicBezTo>
                  <a:lnTo>
                    <a:pt x="405958" y="4116904"/>
                  </a:lnTo>
                  <a:lnTo>
                    <a:pt x="405876" y="3815895"/>
                  </a:lnTo>
                  <a:cubicBezTo>
                    <a:pt x="426096" y="3814710"/>
                    <a:pt x="442394" y="3798248"/>
                    <a:pt x="442762" y="3777661"/>
                  </a:cubicBezTo>
                  <a:cubicBezTo>
                    <a:pt x="442843" y="3772351"/>
                    <a:pt x="441904" y="3767163"/>
                    <a:pt x="440025" y="3762588"/>
                  </a:cubicBezTo>
                  <a:lnTo>
                    <a:pt x="695856" y="3614801"/>
                  </a:lnTo>
                  <a:cubicBezTo>
                    <a:pt x="705128" y="3629342"/>
                    <a:pt x="721263" y="3639187"/>
                    <a:pt x="739849" y="3639513"/>
                  </a:cubicBezTo>
                  <a:cubicBezTo>
                    <a:pt x="758966" y="3639840"/>
                    <a:pt x="775877" y="3630037"/>
                    <a:pt x="785558" y="3614964"/>
                  </a:cubicBezTo>
                  <a:lnTo>
                    <a:pt x="1042614" y="3763365"/>
                  </a:lnTo>
                  <a:close/>
                  <a:moveTo>
                    <a:pt x="784741" y="3587106"/>
                  </a:moveTo>
                  <a:cubicBezTo>
                    <a:pt x="784292" y="3611410"/>
                    <a:pt x="764194" y="3630813"/>
                    <a:pt x="739972" y="3630282"/>
                  </a:cubicBezTo>
                  <a:cubicBezTo>
                    <a:pt x="715667" y="3629873"/>
                    <a:pt x="696264" y="3609817"/>
                    <a:pt x="696714" y="3585512"/>
                  </a:cubicBezTo>
                  <a:cubicBezTo>
                    <a:pt x="697163" y="3561289"/>
                    <a:pt x="717260" y="3541887"/>
                    <a:pt x="741565" y="3542295"/>
                  </a:cubicBezTo>
                  <a:cubicBezTo>
                    <a:pt x="765788" y="3542704"/>
                    <a:pt x="785190" y="3562842"/>
                    <a:pt x="784741" y="3587106"/>
                  </a:cubicBezTo>
                  <a:close/>
                  <a:moveTo>
                    <a:pt x="1418865" y="3158937"/>
                  </a:moveTo>
                  <a:cubicBezTo>
                    <a:pt x="1435408" y="3159182"/>
                    <a:pt x="1448602" y="3172948"/>
                    <a:pt x="1448276" y="3189491"/>
                  </a:cubicBezTo>
                  <a:cubicBezTo>
                    <a:pt x="1447990" y="3205994"/>
                    <a:pt x="1434306" y="3219229"/>
                    <a:pt x="1417721" y="3218902"/>
                  </a:cubicBezTo>
                  <a:cubicBezTo>
                    <a:pt x="1401178" y="3218657"/>
                    <a:pt x="1387943" y="3204932"/>
                    <a:pt x="1388311" y="3188429"/>
                  </a:cubicBezTo>
                  <a:cubicBezTo>
                    <a:pt x="1388597" y="3171845"/>
                    <a:pt x="1402281" y="3158610"/>
                    <a:pt x="1418865" y="3158937"/>
                  </a:cubicBezTo>
                  <a:close/>
                  <a:moveTo>
                    <a:pt x="1380223" y="2407498"/>
                  </a:moveTo>
                  <a:cubicBezTo>
                    <a:pt x="1380591" y="2386257"/>
                    <a:pt x="1398155" y="2369346"/>
                    <a:pt x="1419355" y="2369713"/>
                  </a:cubicBezTo>
                  <a:cubicBezTo>
                    <a:pt x="1440555" y="2370122"/>
                    <a:pt x="1457507" y="2387646"/>
                    <a:pt x="1457140" y="2408886"/>
                  </a:cubicBezTo>
                  <a:cubicBezTo>
                    <a:pt x="1456772" y="2430087"/>
                    <a:pt x="1439207" y="2446998"/>
                    <a:pt x="1417925" y="2446671"/>
                  </a:cubicBezTo>
                  <a:cubicBezTo>
                    <a:pt x="1396766" y="2446262"/>
                    <a:pt x="1379814" y="2428698"/>
                    <a:pt x="1380223" y="2407498"/>
                  </a:cubicBezTo>
                  <a:close/>
                  <a:moveTo>
                    <a:pt x="361066" y="2601771"/>
                  </a:moveTo>
                  <a:cubicBezTo>
                    <a:pt x="361433" y="2580652"/>
                    <a:pt x="378998" y="2563659"/>
                    <a:pt x="400198" y="2564068"/>
                  </a:cubicBezTo>
                  <a:cubicBezTo>
                    <a:pt x="421398" y="2564477"/>
                    <a:pt x="438391" y="2582000"/>
                    <a:pt x="437983" y="2603241"/>
                  </a:cubicBezTo>
                  <a:cubicBezTo>
                    <a:pt x="437574" y="2624441"/>
                    <a:pt x="420050" y="2641352"/>
                    <a:pt x="398809" y="2640985"/>
                  </a:cubicBezTo>
                  <a:cubicBezTo>
                    <a:pt x="377609" y="2640577"/>
                    <a:pt x="360657" y="2622971"/>
                    <a:pt x="361066" y="2601771"/>
                  </a:cubicBezTo>
                  <a:close/>
                  <a:moveTo>
                    <a:pt x="400239" y="3025691"/>
                  </a:moveTo>
                  <a:cubicBezTo>
                    <a:pt x="383777" y="3025405"/>
                    <a:pt x="370542" y="3011721"/>
                    <a:pt x="370828" y="2995177"/>
                  </a:cubicBezTo>
                  <a:cubicBezTo>
                    <a:pt x="371114" y="2978675"/>
                    <a:pt x="384839" y="2965440"/>
                    <a:pt x="401342" y="2965726"/>
                  </a:cubicBezTo>
                  <a:cubicBezTo>
                    <a:pt x="417885" y="2966012"/>
                    <a:pt x="431120" y="2979737"/>
                    <a:pt x="430834" y="2996280"/>
                  </a:cubicBezTo>
                  <a:cubicBezTo>
                    <a:pt x="430507" y="3012783"/>
                    <a:pt x="416742" y="3025977"/>
                    <a:pt x="400239" y="3025691"/>
                  </a:cubicBezTo>
                  <a:close/>
                  <a:moveTo>
                    <a:pt x="780860" y="3191166"/>
                  </a:moveTo>
                  <a:cubicBezTo>
                    <a:pt x="780452" y="3212285"/>
                    <a:pt x="762928" y="3229277"/>
                    <a:pt x="741687" y="3228869"/>
                  </a:cubicBezTo>
                  <a:cubicBezTo>
                    <a:pt x="720446" y="3228542"/>
                    <a:pt x="703494" y="3210977"/>
                    <a:pt x="703903" y="3189736"/>
                  </a:cubicBezTo>
                  <a:cubicBezTo>
                    <a:pt x="704230" y="3168496"/>
                    <a:pt x="721794" y="3151585"/>
                    <a:pt x="742994" y="3151993"/>
                  </a:cubicBezTo>
                  <a:cubicBezTo>
                    <a:pt x="764317" y="3152360"/>
                    <a:pt x="781187" y="3169925"/>
                    <a:pt x="780860" y="3191166"/>
                  </a:cubicBezTo>
                  <a:close/>
                  <a:moveTo>
                    <a:pt x="1107889" y="2997302"/>
                  </a:moveTo>
                  <a:cubicBezTo>
                    <a:pt x="1107603" y="3013845"/>
                    <a:pt x="1093919" y="3027039"/>
                    <a:pt x="1077376" y="3026712"/>
                  </a:cubicBezTo>
                  <a:cubicBezTo>
                    <a:pt x="1060833" y="3026426"/>
                    <a:pt x="1047598" y="3012742"/>
                    <a:pt x="1047925" y="2996199"/>
                  </a:cubicBezTo>
                  <a:cubicBezTo>
                    <a:pt x="1048251" y="2979655"/>
                    <a:pt x="1061895" y="2966461"/>
                    <a:pt x="1078479" y="2966747"/>
                  </a:cubicBezTo>
                  <a:cubicBezTo>
                    <a:pt x="1094981" y="2967033"/>
                    <a:pt x="1108216" y="2980758"/>
                    <a:pt x="1107889" y="2997302"/>
                  </a:cubicBezTo>
                  <a:close/>
                  <a:moveTo>
                    <a:pt x="1078887" y="2558431"/>
                  </a:moveTo>
                  <a:cubicBezTo>
                    <a:pt x="1103151" y="2558840"/>
                    <a:pt x="1122554" y="2578977"/>
                    <a:pt x="1122105" y="2603282"/>
                  </a:cubicBezTo>
                  <a:cubicBezTo>
                    <a:pt x="1121655" y="2627546"/>
                    <a:pt x="1101558" y="2646949"/>
                    <a:pt x="1077294" y="2646458"/>
                  </a:cubicBezTo>
                  <a:cubicBezTo>
                    <a:pt x="1052949" y="2646009"/>
                    <a:pt x="1033628" y="2625953"/>
                    <a:pt x="1034036" y="2601689"/>
                  </a:cubicBezTo>
                  <a:cubicBezTo>
                    <a:pt x="1034567" y="2577384"/>
                    <a:pt x="1054624" y="2557941"/>
                    <a:pt x="1078887" y="2558431"/>
                  </a:cubicBezTo>
                  <a:close/>
                  <a:moveTo>
                    <a:pt x="1029625" y="2580571"/>
                  </a:moveTo>
                  <a:cubicBezTo>
                    <a:pt x="1026643" y="2586943"/>
                    <a:pt x="1025009" y="2594010"/>
                    <a:pt x="1024886" y="2601485"/>
                  </a:cubicBezTo>
                  <a:cubicBezTo>
                    <a:pt x="1024396" y="2630078"/>
                    <a:pt x="1046576" y="2653729"/>
                    <a:pt x="1074762" y="2655527"/>
                  </a:cubicBezTo>
                  <a:lnTo>
                    <a:pt x="1074843" y="2957801"/>
                  </a:lnTo>
                  <a:cubicBezTo>
                    <a:pt x="1054950" y="2959354"/>
                    <a:pt x="1039020" y="2975652"/>
                    <a:pt x="1038652" y="2996035"/>
                  </a:cubicBezTo>
                  <a:cubicBezTo>
                    <a:pt x="1038529" y="3001754"/>
                    <a:pt x="1039755" y="3007227"/>
                    <a:pt x="1041920" y="3012089"/>
                  </a:cubicBezTo>
                  <a:lnTo>
                    <a:pt x="781106" y="3162859"/>
                  </a:lnTo>
                  <a:cubicBezTo>
                    <a:pt x="772609" y="3151013"/>
                    <a:pt x="758966" y="3143007"/>
                    <a:pt x="743280" y="3142802"/>
                  </a:cubicBezTo>
                  <a:cubicBezTo>
                    <a:pt x="726451" y="3142476"/>
                    <a:pt x="711501" y="3151053"/>
                    <a:pt x="702800" y="3164084"/>
                  </a:cubicBezTo>
                  <a:lnTo>
                    <a:pt x="437002" y="3010700"/>
                  </a:lnTo>
                  <a:cubicBezTo>
                    <a:pt x="438840" y="3006288"/>
                    <a:pt x="440025" y="3001509"/>
                    <a:pt x="440107" y="2996444"/>
                  </a:cubicBezTo>
                  <a:cubicBezTo>
                    <a:pt x="440474" y="2976183"/>
                    <a:pt x="425279" y="2959395"/>
                    <a:pt x="405590" y="2956944"/>
                  </a:cubicBezTo>
                  <a:lnTo>
                    <a:pt x="405508" y="2649563"/>
                  </a:lnTo>
                  <a:cubicBezTo>
                    <a:pt x="428628" y="2646663"/>
                    <a:pt x="446806" y="2627301"/>
                    <a:pt x="447214" y="2603323"/>
                  </a:cubicBezTo>
                  <a:cubicBezTo>
                    <a:pt x="447337" y="2597073"/>
                    <a:pt x="446193" y="2591150"/>
                    <a:pt x="444151" y="2585636"/>
                  </a:cubicBezTo>
                  <a:lnTo>
                    <a:pt x="710439" y="2431802"/>
                  </a:lnTo>
                  <a:cubicBezTo>
                    <a:pt x="717464" y="2440503"/>
                    <a:pt x="728085" y="2446344"/>
                    <a:pt x="740217" y="2446589"/>
                  </a:cubicBezTo>
                  <a:cubicBezTo>
                    <a:pt x="752920" y="2446794"/>
                    <a:pt x="764194" y="2440830"/>
                    <a:pt x="771547" y="2431598"/>
                  </a:cubicBezTo>
                  <a:lnTo>
                    <a:pt x="1029625" y="2580571"/>
                  </a:lnTo>
                  <a:close/>
                  <a:moveTo>
                    <a:pt x="770853" y="2407947"/>
                  </a:moveTo>
                  <a:cubicBezTo>
                    <a:pt x="770526" y="2424409"/>
                    <a:pt x="756883" y="2437644"/>
                    <a:pt x="740339" y="2437358"/>
                  </a:cubicBezTo>
                  <a:cubicBezTo>
                    <a:pt x="723796" y="2437072"/>
                    <a:pt x="710561" y="2423306"/>
                    <a:pt x="710847" y="2406803"/>
                  </a:cubicBezTo>
                  <a:cubicBezTo>
                    <a:pt x="711133" y="2390219"/>
                    <a:pt x="724858" y="2377066"/>
                    <a:pt x="741401" y="2377352"/>
                  </a:cubicBezTo>
                  <a:cubicBezTo>
                    <a:pt x="757904" y="2377679"/>
                    <a:pt x="771139" y="2391363"/>
                    <a:pt x="770853" y="2407947"/>
                  </a:cubicBezTo>
                  <a:close/>
                  <a:moveTo>
                    <a:pt x="1387861" y="1232506"/>
                  </a:moveTo>
                  <a:cubicBezTo>
                    <a:pt x="1388147" y="1215962"/>
                    <a:pt x="1401913" y="1202769"/>
                    <a:pt x="1418416" y="1203055"/>
                  </a:cubicBezTo>
                  <a:cubicBezTo>
                    <a:pt x="1435000" y="1203341"/>
                    <a:pt x="1448235" y="1217065"/>
                    <a:pt x="1447908" y="1233650"/>
                  </a:cubicBezTo>
                  <a:cubicBezTo>
                    <a:pt x="1447581" y="1250152"/>
                    <a:pt x="1433938" y="1263346"/>
                    <a:pt x="1417354" y="1263060"/>
                  </a:cubicBezTo>
                  <a:cubicBezTo>
                    <a:pt x="1400810" y="1262774"/>
                    <a:pt x="1387535" y="1249049"/>
                    <a:pt x="1387861" y="1232506"/>
                  </a:cubicBezTo>
                  <a:close/>
                  <a:moveTo>
                    <a:pt x="372136" y="1430578"/>
                  </a:moveTo>
                  <a:cubicBezTo>
                    <a:pt x="372381" y="1414034"/>
                    <a:pt x="386106" y="1400881"/>
                    <a:pt x="402649" y="1401167"/>
                  </a:cubicBezTo>
                  <a:cubicBezTo>
                    <a:pt x="419192" y="1401453"/>
                    <a:pt x="432386" y="1415137"/>
                    <a:pt x="432060" y="1431681"/>
                  </a:cubicBezTo>
                  <a:cubicBezTo>
                    <a:pt x="431774" y="1448183"/>
                    <a:pt x="418090" y="1461377"/>
                    <a:pt x="401546" y="1461091"/>
                  </a:cubicBezTo>
                  <a:cubicBezTo>
                    <a:pt x="385003" y="1460846"/>
                    <a:pt x="371809" y="1447162"/>
                    <a:pt x="372136" y="1430578"/>
                  </a:cubicBezTo>
                  <a:close/>
                  <a:moveTo>
                    <a:pt x="400525" y="1870061"/>
                  </a:moveTo>
                  <a:cubicBezTo>
                    <a:pt x="372585" y="1869571"/>
                    <a:pt x="350200" y="1846369"/>
                    <a:pt x="350731" y="1818348"/>
                  </a:cubicBezTo>
                  <a:cubicBezTo>
                    <a:pt x="351181" y="1790367"/>
                    <a:pt x="374382" y="1767982"/>
                    <a:pt x="402404" y="1768513"/>
                  </a:cubicBezTo>
                  <a:cubicBezTo>
                    <a:pt x="430426" y="1769003"/>
                    <a:pt x="452688" y="1792205"/>
                    <a:pt x="452198" y="1820226"/>
                  </a:cubicBezTo>
                  <a:cubicBezTo>
                    <a:pt x="451707" y="1848248"/>
                    <a:pt x="428547" y="1870551"/>
                    <a:pt x="400525" y="1870061"/>
                  </a:cubicBezTo>
                  <a:close/>
                  <a:moveTo>
                    <a:pt x="777960" y="2016419"/>
                  </a:moveTo>
                  <a:cubicBezTo>
                    <a:pt x="777552" y="2037660"/>
                    <a:pt x="760028" y="2054612"/>
                    <a:pt x="738787" y="2054204"/>
                  </a:cubicBezTo>
                  <a:cubicBezTo>
                    <a:pt x="717587" y="2053836"/>
                    <a:pt x="700676" y="2036230"/>
                    <a:pt x="701043" y="2015030"/>
                  </a:cubicBezTo>
                  <a:cubicBezTo>
                    <a:pt x="701452" y="1993871"/>
                    <a:pt x="719017" y="1976919"/>
                    <a:pt x="740217" y="1977287"/>
                  </a:cubicBezTo>
                  <a:cubicBezTo>
                    <a:pt x="761499" y="1977655"/>
                    <a:pt x="778369" y="1995219"/>
                    <a:pt x="777960" y="2016419"/>
                  </a:cubicBezTo>
                  <a:close/>
                  <a:moveTo>
                    <a:pt x="1115446" y="1819981"/>
                  </a:moveTo>
                  <a:cubicBezTo>
                    <a:pt x="1115038" y="1841222"/>
                    <a:pt x="1097473" y="1858133"/>
                    <a:pt x="1076273" y="1857766"/>
                  </a:cubicBezTo>
                  <a:cubicBezTo>
                    <a:pt x="1055114" y="1857316"/>
                    <a:pt x="1038121" y="1839752"/>
                    <a:pt x="1038489" y="1818552"/>
                  </a:cubicBezTo>
                  <a:cubicBezTo>
                    <a:pt x="1038897" y="1797392"/>
                    <a:pt x="1056462" y="1780481"/>
                    <a:pt x="1077662" y="1780849"/>
                  </a:cubicBezTo>
                  <a:cubicBezTo>
                    <a:pt x="1098903" y="1781258"/>
                    <a:pt x="1115855" y="1798781"/>
                    <a:pt x="1115446" y="1819981"/>
                  </a:cubicBezTo>
                  <a:close/>
                  <a:moveTo>
                    <a:pt x="1079337" y="1385400"/>
                  </a:moveTo>
                  <a:cubicBezTo>
                    <a:pt x="1103600" y="1385849"/>
                    <a:pt x="1123003" y="1405987"/>
                    <a:pt x="1122513" y="1430292"/>
                  </a:cubicBezTo>
                  <a:cubicBezTo>
                    <a:pt x="1122105" y="1454515"/>
                    <a:pt x="1102007" y="1473917"/>
                    <a:pt x="1077703" y="1473468"/>
                  </a:cubicBezTo>
                  <a:cubicBezTo>
                    <a:pt x="1053480" y="1473019"/>
                    <a:pt x="1034077" y="1452922"/>
                    <a:pt x="1034486" y="1428699"/>
                  </a:cubicBezTo>
                  <a:cubicBezTo>
                    <a:pt x="1034935" y="1404394"/>
                    <a:pt x="1055032" y="1384991"/>
                    <a:pt x="1079337" y="1385400"/>
                  </a:cubicBezTo>
                  <a:close/>
                  <a:moveTo>
                    <a:pt x="1029992" y="1407539"/>
                  </a:moveTo>
                  <a:cubicBezTo>
                    <a:pt x="1027051" y="1413912"/>
                    <a:pt x="1025417" y="1421101"/>
                    <a:pt x="1025295" y="1428494"/>
                  </a:cubicBezTo>
                  <a:cubicBezTo>
                    <a:pt x="1024764" y="1456802"/>
                    <a:pt x="1046576" y="1480371"/>
                    <a:pt x="1074435" y="1482455"/>
                  </a:cubicBezTo>
                  <a:lnTo>
                    <a:pt x="1074557" y="1771863"/>
                  </a:lnTo>
                  <a:cubicBezTo>
                    <a:pt x="1049844" y="1773170"/>
                    <a:pt x="1029747" y="1793267"/>
                    <a:pt x="1029339" y="1818429"/>
                  </a:cubicBezTo>
                  <a:cubicBezTo>
                    <a:pt x="1029175" y="1826803"/>
                    <a:pt x="1031422" y="1834728"/>
                    <a:pt x="1035180" y="1841672"/>
                  </a:cubicBezTo>
                  <a:lnTo>
                    <a:pt x="779308" y="1989459"/>
                  </a:lnTo>
                  <a:cubicBezTo>
                    <a:pt x="770934" y="1976838"/>
                    <a:pt x="756719" y="1968341"/>
                    <a:pt x="740421" y="1968014"/>
                  </a:cubicBezTo>
                  <a:cubicBezTo>
                    <a:pt x="723632" y="1967729"/>
                    <a:pt x="708764" y="1976143"/>
                    <a:pt x="700063" y="1989174"/>
                  </a:cubicBezTo>
                  <a:lnTo>
                    <a:pt x="454403" y="1847431"/>
                  </a:lnTo>
                  <a:cubicBezTo>
                    <a:pt x="458733" y="1839384"/>
                    <a:pt x="461307" y="1830152"/>
                    <a:pt x="461470" y="1820349"/>
                  </a:cubicBezTo>
                  <a:cubicBezTo>
                    <a:pt x="462083" y="1788161"/>
                    <a:pt x="437043" y="1761405"/>
                    <a:pt x="405222" y="1759445"/>
                  </a:cubicBezTo>
                  <a:lnTo>
                    <a:pt x="405141" y="1470037"/>
                  </a:lnTo>
                  <a:cubicBezTo>
                    <a:pt x="425075" y="1468525"/>
                    <a:pt x="441005" y="1452186"/>
                    <a:pt x="441373" y="1431844"/>
                  </a:cubicBezTo>
                  <a:cubicBezTo>
                    <a:pt x="441455" y="1425472"/>
                    <a:pt x="439984" y="1419467"/>
                    <a:pt x="437288" y="1414034"/>
                  </a:cubicBezTo>
                  <a:lnTo>
                    <a:pt x="702432" y="1260895"/>
                  </a:lnTo>
                  <a:cubicBezTo>
                    <a:pt x="710929" y="1270372"/>
                    <a:pt x="723183" y="1276458"/>
                    <a:pt x="736867" y="1276744"/>
                  </a:cubicBezTo>
                  <a:cubicBezTo>
                    <a:pt x="751736" y="1276989"/>
                    <a:pt x="765011" y="1270250"/>
                    <a:pt x="773957" y="1259752"/>
                  </a:cubicBezTo>
                  <a:lnTo>
                    <a:pt x="1029992" y="1407539"/>
                  </a:lnTo>
                  <a:close/>
                  <a:moveTo>
                    <a:pt x="776163" y="1229851"/>
                  </a:moveTo>
                  <a:cubicBezTo>
                    <a:pt x="775795" y="1251010"/>
                    <a:pt x="758231" y="1268003"/>
                    <a:pt x="737031" y="1267635"/>
                  </a:cubicBezTo>
                  <a:cubicBezTo>
                    <a:pt x="715830" y="1267227"/>
                    <a:pt x="698879" y="1249662"/>
                    <a:pt x="699246" y="1228462"/>
                  </a:cubicBezTo>
                  <a:cubicBezTo>
                    <a:pt x="699614" y="1207303"/>
                    <a:pt x="717219" y="1190310"/>
                    <a:pt x="738379" y="1190759"/>
                  </a:cubicBezTo>
                  <a:cubicBezTo>
                    <a:pt x="759619" y="1191086"/>
                    <a:pt x="776531" y="1208610"/>
                    <a:pt x="776163" y="1229851"/>
                  </a:cubicBezTo>
                  <a:close/>
                  <a:moveTo>
                    <a:pt x="369971" y="254769"/>
                  </a:moveTo>
                  <a:cubicBezTo>
                    <a:pt x="370216" y="239492"/>
                    <a:pt x="382879" y="227278"/>
                    <a:pt x="398115" y="227564"/>
                  </a:cubicBezTo>
                  <a:cubicBezTo>
                    <a:pt x="413392" y="227850"/>
                    <a:pt x="425565" y="240513"/>
                    <a:pt x="425279" y="255749"/>
                  </a:cubicBezTo>
                  <a:cubicBezTo>
                    <a:pt x="425075" y="271026"/>
                    <a:pt x="412330" y="283240"/>
                    <a:pt x="397094" y="282954"/>
                  </a:cubicBezTo>
                  <a:cubicBezTo>
                    <a:pt x="381857" y="282668"/>
                    <a:pt x="369644" y="270046"/>
                    <a:pt x="369971" y="254769"/>
                  </a:cubicBezTo>
                  <a:close/>
                  <a:moveTo>
                    <a:pt x="400280" y="681222"/>
                  </a:moveTo>
                  <a:cubicBezTo>
                    <a:pt x="382470" y="680854"/>
                    <a:pt x="368214" y="666108"/>
                    <a:pt x="368541" y="648298"/>
                  </a:cubicBezTo>
                  <a:cubicBezTo>
                    <a:pt x="368827" y="630448"/>
                    <a:pt x="383614" y="616273"/>
                    <a:pt x="401424" y="616559"/>
                  </a:cubicBezTo>
                  <a:cubicBezTo>
                    <a:pt x="419233" y="616968"/>
                    <a:pt x="433489" y="631714"/>
                    <a:pt x="433122" y="649483"/>
                  </a:cubicBezTo>
                  <a:cubicBezTo>
                    <a:pt x="432836" y="667252"/>
                    <a:pt x="418049" y="681508"/>
                    <a:pt x="400280" y="681222"/>
                  </a:cubicBezTo>
                  <a:close/>
                  <a:moveTo>
                    <a:pt x="783148" y="844001"/>
                  </a:moveTo>
                  <a:cubicBezTo>
                    <a:pt x="782739" y="868264"/>
                    <a:pt x="762683" y="887545"/>
                    <a:pt x="738379" y="887177"/>
                  </a:cubicBezTo>
                  <a:cubicBezTo>
                    <a:pt x="714074" y="886728"/>
                    <a:pt x="694712" y="866590"/>
                    <a:pt x="695161" y="842367"/>
                  </a:cubicBezTo>
                  <a:cubicBezTo>
                    <a:pt x="695570" y="818062"/>
                    <a:pt x="715667" y="798660"/>
                    <a:pt x="739972" y="799109"/>
                  </a:cubicBezTo>
                  <a:cubicBezTo>
                    <a:pt x="764276" y="799558"/>
                    <a:pt x="783638" y="819696"/>
                    <a:pt x="783148" y="844001"/>
                  </a:cubicBezTo>
                  <a:close/>
                  <a:moveTo>
                    <a:pt x="1108706" y="648707"/>
                  </a:moveTo>
                  <a:cubicBezTo>
                    <a:pt x="1108420" y="665209"/>
                    <a:pt x="1094736" y="678444"/>
                    <a:pt x="1078193" y="678158"/>
                  </a:cubicBezTo>
                  <a:cubicBezTo>
                    <a:pt x="1061690" y="677831"/>
                    <a:pt x="1048456" y="664106"/>
                    <a:pt x="1048741" y="647645"/>
                  </a:cubicBezTo>
                  <a:cubicBezTo>
                    <a:pt x="1049027" y="631019"/>
                    <a:pt x="1062712" y="617866"/>
                    <a:pt x="1079296" y="618152"/>
                  </a:cubicBezTo>
                  <a:cubicBezTo>
                    <a:pt x="1095798" y="618438"/>
                    <a:pt x="1109033" y="632163"/>
                    <a:pt x="1108706" y="648707"/>
                  </a:cubicBezTo>
                  <a:close/>
                  <a:moveTo>
                    <a:pt x="1079296" y="217679"/>
                  </a:moveTo>
                  <a:cubicBezTo>
                    <a:pt x="1100455" y="218046"/>
                    <a:pt x="1117407" y="235611"/>
                    <a:pt x="1117039" y="256852"/>
                  </a:cubicBezTo>
                  <a:cubicBezTo>
                    <a:pt x="1116631" y="278052"/>
                    <a:pt x="1099107" y="295004"/>
                    <a:pt x="1077866" y="294596"/>
                  </a:cubicBezTo>
                  <a:cubicBezTo>
                    <a:pt x="1056625" y="294187"/>
                    <a:pt x="1039714" y="276623"/>
                    <a:pt x="1040082" y="255422"/>
                  </a:cubicBezTo>
                  <a:cubicBezTo>
                    <a:pt x="1040490" y="234222"/>
                    <a:pt x="1058096" y="217311"/>
                    <a:pt x="1079296" y="217679"/>
                  </a:cubicBezTo>
                  <a:close/>
                  <a:moveTo>
                    <a:pt x="1035057" y="236551"/>
                  </a:moveTo>
                  <a:cubicBezTo>
                    <a:pt x="1032484" y="242269"/>
                    <a:pt x="1030973" y="248560"/>
                    <a:pt x="1030850" y="255259"/>
                  </a:cubicBezTo>
                  <a:cubicBezTo>
                    <a:pt x="1030401" y="280299"/>
                    <a:pt x="1049558" y="301009"/>
                    <a:pt x="1074067" y="303378"/>
                  </a:cubicBezTo>
                  <a:lnTo>
                    <a:pt x="1074149" y="609329"/>
                  </a:lnTo>
                  <a:cubicBezTo>
                    <a:pt x="1054991" y="611576"/>
                    <a:pt x="1039877" y="627588"/>
                    <a:pt x="1039469" y="647399"/>
                  </a:cubicBezTo>
                  <a:cubicBezTo>
                    <a:pt x="1039346" y="652791"/>
                    <a:pt x="1040368" y="657979"/>
                    <a:pt x="1042288" y="662677"/>
                  </a:cubicBezTo>
                  <a:lnTo>
                    <a:pt x="782699" y="812630"/>
                  </a:lnTo>
                  <a:cubicBezTo>
                    <a:pt x="773304" y="799150"/>
                    <a:pt x="757781" y="790204"/>
                    <a:pt x="740135" y="789877"/>
                  </a:cubicBezTo>
                  <a:cubicBezTo>
                    <a:pt x="721508" y="789550"/>
                    <a:pt x="704965" y="798823"/>
                    <a:pt x="695161" y="813120"/>
                  </a:cubicBezTo>
                  <a:lnTo>
                    <a:pt x="438922" y="665332"/>
                  </a:lnTo>
                  <a:cubicBezTo>
                    <a:pt x="441005" y="660471"/>
                    <a:pt x="442231" y="655161"/>
                    <a:pt x="442312" y="649646"/>
                  </a:cubicBezTo>
                  <a:cubicBezTo>
                    <a:pt x="442721" y="627792"/>
                    <a:pt x="426137" y="609779"/>
                    <a:pt x="404732" y="607695"/>
                  </a:cubicBezTo>
                  <a:lnTo>
                    <a:pt x="404651" y="291450"/>
                  </a:lnTo>
                  <a:cubicBezTo>
                    <a:pt x="421357" y="288142"/>
                    <a:pt x="434143" y="273518"/>
                    <a:pt x="434510" y="255913"/>
                  </a:cubicBezTo>
                  <a:cubicBezTo>
                    <a:pt x="434551" y="251501"/>
                    <a:pt x="433693" y="247253"/>
                    <a:pt x="432345" y="243250"/>
                  </a:cubicBezTo>
                  <a:lnTo>
                    <a:pt x="688503" y="95298"/>
                  </a:lnTo>
                  <a:cubicBezTo>
                    <a:pt x="699164" y="110290"/>
                    <a:pt x="716525" y="120256"/>
                    <a:pt x="736295" y="120624"/>
                  </a:cubicBezTo>
                  <a:cubicBezTo>
                    <a:pt x="757536" y="120992"/>
                    <a:pt x="776408" y="110208"/>
                    <a:pt x="787314" y="93664"/>
                  </a:cubicBezTo>
                  <a:lnTo>
                    <a:pt x="1035057" y="236551"/>
                  </a:lnTo>
                  <a:close/>
                  <a:moveTo>
                    <a:pt x="788213" y="61558"/>
                  </a:moveTo>
                  <a:cubicBezTo>
                    <a:pt x="787682" y="89498"/>
                    <a:pt x="764480" y="111924"/>
                    <a:pt x="736540" y="111392"/>
                  </a:cubicBezTo>
                  <a:cubicBezTo>
                    <a:pt x="708519" y="110902"/>
                    <a:pt x="686175" y="87701"/>
                    <a:pt x="686706" y="59720"/>
                  </a:cubicBezTo>
                  <a:cubicBezTo>
                    <a:pt x="687196" y="31698"/>
                    <a:pt x="710316" y="9354"/>
                    <a:pt x="738379" y="9845"/>
                  </a:cubicBezTo>
                  <a:cubicBezTo>
                    <a:pt x="766359" y="10335"/>
                    <a:pt x="788662" y="33577"/>
                    <a:pt x="788213" y="61558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6" name="צורה חופשית: צורה 135">
              <a:extLst>
                <a:ext uri="{FF2B5EF4-FFF2-40B4-BE49-F238E27FC236}">
                  <a16:creationId xmlns:a16="http://schemas.microsoft.com/office/drawing/2014/main" id="{CF2BC282-EC16-4DA7-A6CF-2D996ACA0044}"/>
                </a:ext>
              </a:extLst>
            </p:cNvPr>
            <p:cNvSpPr/>
            <p:nvPr/>
          </p:nvSpPr>
          <p:spPr>
            <a:xfrm>
              <a:off x="5068680" y="6819217"/>
              <a:ext cx="1445417" cy="1840576"/>
            </a:xfrm>
            <a:custGeom>
              <a:avLst/>
              <a:gdLst>
                <a:gd name="connsiteX0" fmla="*/ 1354686 w 1445417"/>
                <a:gd name="connsiteY0" fmla="*/ 38398 h 1840576"/>
                <a:gd name="connsiteX1" fmla="*/ 1358117 w 1445417"/>
                <a:gd name="connsiteY1" fmla="*/ 54981 h 1840576"/>
                <a:gd name="connsiteX2" fmla="*/ 1095914 w 1445417"/>
                <a:gd name="connsiteY2" fmla="*/ 207753 h 1840576"/>
                <a:gd name="connsiteX3" fmla="*/ 1060540 w 1445417"/>
                <a:gd name="connsiteY3" fmla="*/ 189494 h 1840576"/>
                <a:gd name="connsiteX4" fmla="*/ 1022265 w 1445417"/>
                <a:gd name="connsiteY4" fmla="*/ 209141 h 1840576"/>
                <a:gd name="connsiteX5" fmla="*/ 752955 w 1445417"/>
                <a:gd name="connsiteY5" fmla="*/ 55063 h 1840576"/>
                <a:gd name="connsiteX6" fmla="*/ 756182 w 1445417"/>
                <a:gd name="connsiteY6" fmla="*/ 40195 h 1840576"/>
                <a:gd name="connsiteX7" fmla="*/ 721624 w 1445417"/>
                <a:gd name="connsiteY7" fmla="*/ 735 h 1840576"/>
                <a:gd name="connsiteX8" fmla="*/ 712433 w 1445417"/>
                <a:gd name="connsiteY8" fmla="*/ 654 h 1840576"/>
                <a:gd name="connsiteX9" fmla="*/ 677794 w 1445417"/>
                <a:gd name="connsiteY9" fmla="*/ 38806 h 1840576"/>
                <a:gd name="connsiteX10" fmla="*/ 681757 w 1445417"/>
                <a:gd name="connsiteY10" fmla="*/ 56411 h 1840576"/>
                <a:gd name="connsiteX11" fmla="*/ 429398 w 1445417"/>
                <a:gd name="connsiteY11" fmla="*/ 203423 h 1840576"/>
                <a:gd name="connsiteX12" fmla="*/ 380952 w 1445417"/>
                <a:gd name="connsiteY12" fmla="*/ 177117 h 1840576"/>
                <a:gd name="connsiteX13" fmla="*/ 330260 w 1445417"/>
                <a:gd name="connsiteY13" fmla="*/ 203423 h 1840576"/>
                <a:gd name="connsiteX14" fmla="*/ 75736 w 1445417"/>
                <a:gd name="connsiteY14" fmla="*/ 57881 h 1840576"/>
                <a:gd name="connsiteX15" fmla="*/ 78473 w 1445417"/>
                <a:gd name="connsiteY15" fmla="*/ 44566 h 1840576"/>
                <a:gd name="connsiteX16" fmla="*/ 39953 w 1445417"/>
                <a:gd name="connsiteY16" fmla="*/ 4616 h 1840576"/>
                <a:gd name="connsiteX17" fmla="*/ 4 w 1445417"/>
                <a:gd name="connsiteY17" fmla="*/ 43136 h 1840576"/>
                <a:gd name="connsiteX18" fmla="*/ 3149 w 1445417"/>
                <a:gd name="connsiteY18" fmla="*/ 59107 h 1840576"/>
                <a:gd name="connsiteX19" fmla="*/ 7847 w 1445417"/>
                <a:gd name="connsiteY19" fmla="*/ 67072 h 1840576"/>
                <a:gd name="connsiteX20" fmla="*/ 38523 w 1445417"/>
                <a:gd name="connsiteY20" fmla="*/ 83085 h 1840576"/>
                <a:gd name="connsiteX21" fmla="*/ 71570 w 1445417"/>
                <a:gd name="connsiteY21" fmla="*/ 66133 h 1840576"/>
                <a:gd name="connsiteX22" fmla="*/ 325685 w 1445417"/>
                <a:gd name="connsiteY22" fmla="*/ 211470 h 1840576"/>
                <a:gd name="connsiteX23" fmla="*/ 319844 w 1445417"/>
                <a:gd name="connsiteY23" fmla="*/ 236061 h 1840576"/>
                <a:gd name="connsiteX24" fmla="*/ 375315 w 1445417"/>
                <a:gd name="connsiteY24" fmla="*/ 296883 h 1840576"/>
                <a:gd name="connsiteX25" fmla="*/ 376418 w 1445417"/>
                <a:gd name="connsiteY25" fmla="*/ 576529 h 1840576"/>
                <a:gd name="connsiteX26" fmla="*/ 326175 w 1445417"/>
                <a:gd name="connsiteY26" fmla="*/ 628692 h 1840576"/>
                <a:gd name="connsiteX27" fmla="*/ 331608 w 1445417"/>
                <a:gd name="connsiteY27" fmla="*/ 653037 h 1840576"/>
                <a:gd name="connsiteX28" fmla="*/ 75042 w 1445417"/>
                <a:gd name="connsiteY28" fmla="*/ 802581 h 1840576"/>
                <a:gd name="connsiteX29" fmla="*/ 44406 w 1445417"/>
                <a:gd name="connsiteY29" fmla="*/ 786651 h 1840576"/>
                <a:gd name="connsiteX30" fmla="*/ 11850 w 1445417"/>
                <a:gd name="connsiteY30" fmla="*/ 802990 h 1840576"/>
                <a:gd name="connsiteX31" fmla="*/ 7479 w 1445417"/>
                <a:gd name="connsiteY31" fmla="*/ 811078 h 1840576"/>
                <a:gd name="connsiteX32" fmla="*/ 4497 w 1445417"/>
                <a:gd name="connsiteY32" fmla="*/ 825129 h 1840576"/>
                <a:gd name="connsiteX33" fmla="*/ 43017 w 1445417"/>
                <a:gd name="connsiteY33" fmla="*/ 865078 h 1840576"/>
                <a:gd name="connsiteX34" fmla="*/ 82925 w 1445417"/>
                <a:gd name="connsiteY34" fmla="*/ 826600 h 1840576"/>
                <a:gd name="connsiteX35" fmla="*/ 79698 w 1445417"/>
                <a:gd name="connsiteY35" fmla="*/ 810465 h 1840576"/>
                <a:gd name="connsiteX36" fmla="*/ 336469 w 1445417"/>
                <a:gd name="connsiteY36" fmla="*/ 660879 h 1840576"/>
                <a:gd name="connsiteX37" fmla="*/ 378460 w 1445417"/>
                <a:gd name="connsiteY37" fmla="*/ 682855 h 1840576"/>
                <a:gd name="connsiteX38" fmla="*/ 423720 w 1445417"/>
                <a:gd name="connsiteY38" fmla="*/ 659082 h 1840576"/>
                <a:gd name="connsiteX39" fmla="*/ 672362 w 1445417"/>
                <a:gd name="connsiteY39" fmla="*/ 801314 h 1840576"/>
                <a:gd name="connsiteX40" fmla="*/ 668154 w 1445417"/>
                <a:gd name="connsiteY40" fmla="*/ 820962 h 1840576"/>
                <a:gd name="connsiteX41" fmla="*/ 716477 w 1445417"/>
                <a:gd name="connsiteY41" fmla="*/ 874882 h 1840576"/>
                <a:gd name="connsiteX42" fmla="*/ 717621 w 1445417"/>
                <a:gd name="connsiteY42" fmla="*/ 1163555 h 1840576"/>
                <a:gd name="connsiteX43" fmla="*/ 669339 w 1445417"/>
                <a:gd name="connsiteY43" fmla="*/ 1215595 h 1840576"/>
                <a:gd name="connsiteX44" fmla="*/ 674241 w 1445417"/>
                <a:gd name="connsiteY44" fmla="*/ 1238715 h 1840576"/>
                <a:gd name="connsiteX45" fmla="*/ 421187 w 1445417"/>
                <a:gd name="connsiteY45" fmla="*/ 1386095 h 1840576"/>
                <a:gd name="connsiteX46" fmla="*/ 386467 w 1445417"/>
                <a:gd name="connsiteY46" fmla="*/ 1368693 h 1840576"/>
                <a:gd name="connsiteX47" fmla="*/ 340063 w 1445417"/>
                <a:gd name="connsiteY47" fmla="*/ 1413462 h 1840576"/>
                <a:gd name="connsiteX48" fmla="*/ 380503 w 1445417"/>
                <a:gd name="connsiteY48" fmla="*/ 1459376 h 1840576"/>
                <a:gd name="connsiteX49" fmla="*/ 389775 w 1445417"/>
                <a:gd name="connsiteY49" fmla="*/ 1459457 h 1840576"/>
                <a:gd name="connsiteX50" fmla="*/ 431236 w 1445417"/>
                <a:gd name="connsiteY50" fmla="*/ 1415178 h 1840576"/>
                <a:gd name="connsiteX51" fmla="*/ 426171 w 1445417"/>
                <a:gd name="connsiteY51" fmla="*/ 1393855 h 1840576"/>
                <a:gd name="connsiteX52" fmla="*/ 678816 w 1445417"/>
                <a:gd name="connsiteY52" fmla="*/ 1246680 h 1840576"/>
                <a:gd name="connsiteX53" fmla="*/ 721706 w 1445417"/>
                <a:gd name="connsiteY53" fmla="*/ 1269800 h 1840576"/>
                <a:gd name="connsiteX54" fmla="*/ 766680 w 1445417"/>
                <a:gd name="connsiteY54" fmla="*/ 1246476 h 1840576"/>
                <a:gd name="connsiteX55" fmla="*/ 1014055 w 1445417"/>
                <a:gd name="connsiteY55" fmla="*/ 1388014 h 1840576"/>
                <a:gd name="connsiteX56" fmla="*/ 1009071 w 1445417"/>
                <a:gd name="connsiteY56" fmla="*/ 1409337 h 1840576"/>
                <a:gd name="connsiteX57" fmla="*/ 1059110 w 1445417"/>
                <a:gd name="connsiteY57" fmla="*/ 1463379 h 1840576"/>
                <a:gd name="connsiteX58" fmla="*/ 1060377 w 1445417"/>
                <a:gd name="connsiteY58" fmla="*/ 1762386 h 1840576"/>
                <a:gd name="connsiteX59" fmla="*/ 1023327 w 1445417"/>
                <a:gd name="connsiteY59" fmla="*/ 1800620 h 1840576"/>
                <a:gd name="connsiteX60" fmla="*/ 1027330 w 1445417"/>
                <a:gd name="connsiteY60" fmla="*/ 1818225 h 1840576"/>
                <a:gd name="connsiteX61" fmla="*/ 1032355 w 1445417"/>
                <a:gd name="connsiteY61" fmla="*/ 1826068 h 1840576"/>
                <a:gd name="connsiteX62" fmla="*/ 1061847 w 1445417"/>
                <a:gd name="connsiteY62" fmla="*/ 1840569 h 1840576"/>
                <a:gd name="connsiteX63" fmla="*/ 1101715 w 1445417"/>
                <a:gd name="connsiteY63" fmla="*/ 1802050 h 1840576"/>
                <a:gd name="connsiteX64" fmla="*/ 1069567 w 1445417"/>
                <a:gd name="connsiteY64" fmla="*/ 1762876 h 1840576"/>
                <a:gd name="connsiteX65" fmla="*/ 1068424 w 1445417"/>
                <a:gd name="connsiteY65" fmla="*/ 1463133 h 1840576"/>
                <a:gd name="connsiteX66" fmla="*/ 1115603 w 1445417"/>
                <a:gd name="connsiteY66" fmla="*/ 1411257 h 1840576"/>
                <a:gd name="connsiteX67" fmla="*/ 1110538 w 1445417"/>
                <a:gd name="connsiteY67" fmla="*/ 1387851 h 1840576"/>
                <a:gd name="connsiteX68" fmla="*/ 1366696 w 1445417"/>
                <a:gd name="connsiteY68" fmla="*/ 1238551 h 1840576"/>
                <a:gd name="connsiteX69" fmla="*/ 1400599 w 1445417"/>
                <a:gd name="connsiteY69" fmla="*/ 1255830 h 1840576"/>
                <a:gd name="connsiteX70" fmla="*/ 1445410 w 1445417"/>
                <a:gd name="connsiteY70" fmla="*/ 1212654 h 1840576"/>
                <a:gd name="connsiteX71" fmla="*/ 1405460 w 1445417"/>
                <a:gd name="connsiteY71" fmla="*/ 1168170 h 1840576"/>
                <a:gd name="connsiteX72" fmla="*/ 1395493 w 1445417"/>
                <a:gd name="connsiteY72" fmla="*/ 1168375 h 1840576"/>
                <a:gd name="connsiteX73" fmla="*/ 1357341 w 1445417"/>
                <a:gd name="connsiteY73" fmla="*/ 1211020 h 1840576"/>
                <a:gd name="connsiteX74" fmla="*/ 1361835 w 1445417"/>
                <a:gd name="connsiteY74" fmla="*/ 1230750 h 1840576"/>
                <a:gd name="connsiteX75" fmla="*/ 1105922 w 1445417"/>
                <a:gd name="connsiteY75" fmla="*/ 1379886 h 1840576"/>
                <a:gd name="connsiteX76" fmla="*/ 1063236 w 1445417"/>
                <a:gd name="connsiteY76" fmla="*/ 1357092 h 1840576"/>
                <a:gd name="connsiteX77" fmla="*/ 1019161 w 1445417"/>
                <a:gd name="connsiteY77" fmla="*/ 1379232 h 1840576"/>
                <a:gd name="connsiteX78" fmla="*/ 771500 w 1445417"/>
                <a:gd name="connsiteY78" fmla="*/ 1237571 h 1840576"/>
                <a:gd name="connsiteX79" fmla="*/ 775830 w 1445417"/>
                <a:gd name="connsiteY79" fmla="*/ 1217515 h 1840576"/>
                <a:gd name="connsiteX80" fmla="*/ 726853 w 1445417"/>
                <a:gd name="connsiteY80" fmla="*/ 1163555 h 1840576"/>
                <a:gd name="connsiteX81" fmla="*/ 725668 w 1445417"/>
                <a:gd name="connsiteY81" fmla="*/ 874963 h 1840576"/>
                <a:gd name="connsiteX82" fmla="*/ 774645 w 1445417"/>
                <a:gd name="connsiteY82" fmla="*/ 822841 h 1840576"/>
                <a:gd name="connsiteX83" fmla="*/ 770192 w 1445417"/>
                <a:gd name="connsiteY83" fmla="*/ 800743 h 1840576"/>
                <a:gd name="connsiteX84" fmla="*/ 1016056 w 1445417"/>
                <a:gd name="connsiteY84" fmla="*/ 657530 h 1840576"/>
                <a:gd name="connsiteX85" fmla="*/ 1023327 w 1445417"/>
                <a:gd name="connsiteY85" fmla="*/ 653322 h 1840576"/>
                <a:gd name="connsiteX86" fmla="*/ 1059192 w 1445417"/>
                <a:gd name="connsiteY86" fmla="*/ 672276 h 1840576"/>
                <a:gd name="connsiteX87" fmla="*/ 1096609 w 1445417"/>
                <a:gd name="connsiteY87" fmla="*/ 653608 h 1840576"/>
                <a:gd name="connsiteX88" fmla="*/ 1101347 w 1445417"/>
                <a:gd name="connsiteY88" fmla="*/ 645643 h 1840576"/>
                <a:gd name="connsiteX89" fmla="*/ 1105554 w 1445417"/>
                <a:gd name="connsiteY89" fmla="*/ 627425 h 1840576"/>
                <a:gd name="connsiteX90" fmla="*/ 1064175 w 1445417"/>
                <a:gd name="connsiteY90" fmla="*/ 581471 h 1840576"/>
                <a:gd name="connsiteX91" fmla="*/ 1063032 w 1445417"/>
                <a:gd name="connsiteY91" fmla="*/ 280136 h 1840576"/>
                <a:gd name="connsiteX92" fmla="*/ 1105187 w 1445417"/>
                <a:gd name="connsiteY92" fmla="*/ 235733 h 1840576"/>
                <a:gd name="connsiteX93" fmla="*/ 1100653 w 1445417"/>
                <a:gd name="connsiteY93" fmla="*/ 215514 h 1840576"/>
                <a:gd name="connsiteX94" fmla="*/ 1362897 w 1445417"/>
                <a:gd name="connsiteY94" fmla="*/ 62702 h 1840576"/>
                <a:gd name="connsiteX95" fmla="*/ 1393083 w 1445417"/>
                <a:gd name="connsiteY95" fmla="*/ 78102 h 1840576"/>
                <a:gd name="connsiteX96" fmla="*/ 1433033 w 1445417"/>
                <a:gd name="connsiteY96" fmla="*/ 39663 h 1840576"/>
                <a:gd name="connsiteX97" fmla="*/ 1400191 w 1445417"/>
                <a:gd name="connsiteY97" fmla="*/ 368 h 1840576"/>
                <a:gd name="connsiteX98" fmla="*/ 1390959 w 1445417"/>
                <a:gd name="connsiteY98" fmla="*/ 0 h 1840576"/>
                <a:gd name="connsiteX99" fmla="*/ 1354686 w 1445417"/>
                <a:gd name="connsiteY99" fmla="*/ 38398 h 1840576"/>
                <a:gd name="connsiteX100" fmla="*/ 38687 w 1445417"/>
                <a:gd name="connsiteY100" fmla="*/ 73853 h 1840576"/>
                <a:gd name="connsiteX101" fmla="*/ 9235 w 1445417"/>
                <a:gd name="connsiteY101" fmla="*/ 43299 h 1840576"/>
                <a:gd name="connsiteX102" fmla="*/ 39749 w 1445417"/>
                <a:gd name="connsiteY102" fmla="*/ 13889 h 1840576"/>
                <a:gd name="connsiteX103" fmla="*/ 69241 w 1445417"/>
                <a:gd name="connsiteY103" fmla="*/ 44402 h 1840576"/>
                <a:gd name="connsiteX104" fmla="*/ 38687 w 1445417"/>
                <a:gd name="connsiteY104" fmla="*/ 73853 h 1840576"/>
                <a:gd name="connsiteX105" fmla="*/ 73694 w 1445417"/>
                <a:gd name="connsiteY105" fmla="*/ 826396 h 1840576"/>
                <a:gd name="connsiteX106" fmla="*/ 43139 w 1445417"/>
                <a:gd name="connsiteY106" fmla="*/ 855888 h 1840576"/>
                <a:gd name="connsiteX107" fmla="*/ 13729 w 1445417"/>
                <a:gd name="connsiteY107" fmla="*/ 825293 h 1840576"/>
                <a:gd name="connsiteX108" fmla="*/ 44242 w 1445417"/>
                <a:gd name="connsiteY108" fmla="*/ 795841 h 1840576"/>
                <a:gd name="connsiteX109" fmla="*/ 73694 w 1445417"/>
                <a:gd name="connsiteY109" fmla="*/ 826396 h 1840576"/>
                <a:gd name="connsiteX110" fmla="*/ 421963 w 1445417"/>
                <a:gd name="connsiteY110" fmla="*/ 1415096 h 1840576"/>
                <a:gd name="connsiteX111" fmla="*/ 384955 w 1445417"/>
                <a:gd name="connsiteY111" fmla="*/ 1450716 h 1840576"/>
                <a:gd name="connsiteX112" fmla="*/ 349336 w 1445417"/>
                <a:gd name="connsiteY112" fmla="*/ 1413749 h 1840576"/>
                <a:gd name="connsiteX113" fmla="*/ 386303 w 1445417"/>
                <a:gd name="connsiteY113" fmla="*/ 1378007 h 1840576"/>
                <a:gd name="connsiteX114" fmla="*/ 421963 w 1445417"/>
                <a:gd name="connsiteY114" fmla="*/ 1415096 h 1840576"/>
                <a:gd name="connsiteX115" fmla="*/ 1092483 w 1445417"/>
                <a:gd name="connsiteY115" fmla="*/ 1801968 h 1840576"/>
                <a:gd name="connsiteX116" fmla="*/ 1061970 w 1445417"/>
                <a:gd name="connsiteY116" fmla="*/ 1831378 h 1840576"/>
                <a:gd name="connsiteX117" fmla="*/ 1032477 w 1445417"/>
                <a:gd name="connsiteY117" fmla="*/ 1800865 h 1840576"/>
                <a:gd name="connsiteX118" fmla="*/ 1063032 w 1445417"/>
                <a:gd name="connsiteY118" fmla="*/ 1771454 h 1840576"/>
                <a:gd name="connsiteX119" fmla="*/ 1092483 w 1445417"/>
                <a:gd name="connsiteY119" fmla="*/ 1801968 h 1840576"/>
                <a:gd name="connsiteX120" fmla="*/ 1366532 w 1445417"/>
                <a:gd name="connsiteY120" fmla="*/ 1211265 h 1840576"/>
                <a:gd name="connsiteX121" fmla="*/ 1401947 w 1445417"/>
                <a:gd name="connsiteY121" fmla="*/ 1177116 h 1840576"/>
                <a:gd name="connsiteX122" fmla="*/ 1436137 w 1445417"/>
                <a:gd name="connsiteY122" fmla="*/ 1212572 h 1840576"/>
                <a:gd name="connsiteX123" fmla="*/ 1400722 w 1445417"/>
                <a:gd name="connsiteY123" fmla="*/ 1246762 h 1840576"/>
                <a:gd name="connsiteX124" fmla="*/ 1366532 w 1445417"/>
                <a:gd name="connsiteY124" fmla="*/ 1211265 h 1840576"/>
                <a:gd name="connsiteX125" fmla="*/ 1063072 w 1445417"/>
                <a:gd name="connsiteY125" fmla="*/ 1366365 h 1840576"/>
                <a:gd name="connsiteX126" fmla="*/ 1106290 w 1445417"/>
                <a:gd name="connsiteY126" fmla="*/ 1411175 h 1840576"/>
                <a:gd name="connsiteX127" fmla="*/ 1061479 w 1445417"/>
                <a:gd name="connsiteY127" fmla="*/ 1454392 h 1840576"/>
                <a:gd name="connsiteX128" fmla="*/ 1018262 w 1445417"/>
                <a:gd name="connsiteY128" fmla="*/ 1409623 h 1840576"/>
                <a:gd name="connsiteX129" fmla="*/ 1063072 w 1445417"/>
                <a:gd name="connsiteY129" fmla="*/ 1366365 h 1840576"/>
                <a:gd name="connsiteX130" fmla="*/ 766598 w 1445417"/>
                <a:gd name="connsiteY130" fmla="*/ 1217474 h 1840576"/>
                <a:gd name="connsiteX131" fmla="*/ 721747 w 1445417"/>
                <a:gd name="connsiteY131" fmla="*/ 1260691 h 1840576"/>
                <a:gd name="connsiteX132" fmla="*/ 678530 w 1445417"/>
                <a:gd name="connsiteY132" fmla="*/ 1215881 h 1840576"/>
                <a:gd name="connsiteX133" fmla="*/ 723299 w 1445417"/>
                <a:gd name="connsiteY133" fmla="*/ 1172623 h 1840576"/>
                <a:gd name="connsiteX134" fmla="*/ 766598 w 1445417"/>
                <a:gd name="connsiteY134" fmla="*/ 1217474 h 1840576"/>
                <a:gd name="connsiteX135" fmla="*/ 687026 w 1445417"/>
                <a:gd name="connsiteY135" fmla="*/ 38928 h 1840576"/>
                <a:gd name="connsiteX136" fmla="*/ 717539 w 1445417"/>
                <a:gd name="connsiteY136" fmla="*/ 9518 h 1840576"/>
                <a:gd name="connsiteX137" fmla="*/ 746991 w 1445417"/>
                <a:gd name="connsiteY137" fmla="*/ 40031 h 1840576"/>
                <a:gd name="connsiteX138" fmla="*/ 716477 w 1445417"/>
                <a:gd name="connsiteY138" fmla="*/ 69564 h 1840576"/>
                <a:gd name="connsiteX139" fmla="*/ 687026 w 1445417"/>
                <a:gd name="connsiteY139" fmla="*/ 38928 h 1840576"/>
                <a:gd name="connsiteX140" fmla="*/ 329034 w 1445417"/>
                <a:gd name="connsiteY140" fmla="*/ 236183 h 1840576"/>
                <a:gd name="connsiteX141" fmla="*/ 380748 w 1445417"/>
                <a:gd name="connsiteY141" fmla="*/ 186349 h 1840576"/>
                <a:gd name="connsiteX142" fmla="*/ 430582 w 1445417"/>
                <a:gd name="connsiteY142" fmla="*/ 238021 h 1840576"/>
                <a:gd name="connsiteX143" fmla="*/ 378951 w 1445417"/>
                <a:gd name="connsiteY143" fmla="*/ 287856 h 1840576"/>
                <a:gd name="connsiteX144" fmla="*/ 329034 w 1445417"/>
                <a:gd name="connsiteY144" fmla="*/ 236183 h 1840576"/>
                <a:gd name="connsiteX145" fmla="*/ 378624 w 1445417"/>
                <a:gd name="connsiteY145" fmla="*/ 673705 h 1840576"/>
                <a:gd name="connsiteX146" fmla="*/ 335447 w 1445417"/>
                <a:gd name="connsiteY146" fmla="*/ 628854 h 1840576"/>
                <a:gd name="connsiteX147" fmla="*/ 380258 w 1445417"/>
                <a:gd name="connsiteY147" fmla="*/ 585638 h 1840576"/>
                <a:gd name="connsiteX148" fmla="*/ 423434 w 1445417"/>
                <a:gd name="connsiteY148" fmla="*/ 630489 h 1840576"/>
                <a:gd name="connsiteX149" fmla="*/ 378624 w 1445417"/>
                <a:gd name="connsiteY149" fmla="*/ 673705 h 1840576"/>
                <a:gd name="connsiteX150" fmla="*/ 765413 w 1445417"/>
                <a:gd name="connsiteY150" fmla="*/ 822720 h 1840576"/>
                <a:gd name="connsiteX151" fmla="*/ 720562 w 1445417"/>
                <a:gd name="connsiteY151" fmla="*/ 865977 h 1840576"/>
                <a:gd name="connsiteX152" fmla="*/ 677345 w 1445417"/>
                <a:gd name="connsiteY152" fmla="*/ 821167 h 1840576"/>
                <a:gd name="connsiteX153" fmla="*/ 722155 w 1445417"/>
                <a:gd name="connsiteY153" fmla="*/ 777949 h 1840576"/>
                <a:gd name="connsiteX154" fmla="*/ 765413 w 1445417"/>
                <a:gd name="connsiteY154" fmla="*/ 822720 h 1840576"/>
                <a:gd name="connsiteX155" fmla="*/ 1096404 w 1445417"/>
                <a:gd name="connsiteY155" fmla="*/ 627384 h 1840576"/>
                <a:gd name="connsiteX156" fmla="*/ 1059355 w 1445417"/>
                <a:gd name="connsiteY156" fmla="*/ 663126 h 1840576"/>
                <a:gd name="connsiteX157" fmla="*/ 1023736 w 1445417"/>
                <a:gd name="connsiteY157" fmla="*/ 626077 h 1840576"/>
                <a:gd name="connsiteX158" fmla="*/ 1060703 w 1445417"/>
                <a:gd name="connsiteY158" fmla="*/ 590417 h 1840576"/>
                <a:gd name="connsiteX159" fmla="*/ 1096404 w 1445417"/>
                <a:gd name="connsiteY159" fmla="*/ 627384 h 1840576"/>
                <a:gd name="connsiteX160" fmla="*/ 1055025 w 1445417"/>
                <a:gd name="connsiteY160" fmla="*/ 581676 h 1840576"/>
                <a:gd name="connsiteX161" fmla="*/ 1014463 w 1445417"/>
                <a:gd name="connsiteY161" fmla="*/ 625913 h 1840576"/>
                <a:gd name="connsiteX162" fmla="*/ 1018630 w 1445417"/>
                <a:gd name="connsiteY162" fmla="*/ 645439 h 1840576"/>
                <a:gd name="connsiteX163" fmla="*/ 765822 w 1445417"/>
                <a:gd name="connsiteY163" fmla="*/ 792655 h 1840576"/>
                <a:gd name="connsiteX164" fmla="*/ 722359 w 1445417"/>
                <a:gd name="connsiteY164" fmla="*/ 768677 h 1840576"/>
                <a:gd name="connsiteX165" fmla="*/ 676651 w 1445417"/>
                <a:gd name="connsiteY165" fmla="*/ 793145 h 1840576"/>
                <a:gd name="connsiteX166" fmla="*/ 428172 w 1445417"/>
                <a:gd name="connsiteY166" fmla="*/ 651035 h 1840576"/>
                <a:gd name="connsiteX167" fmla="*/ 432625 w 1445417"/>
                <a:gd name="connsiteY167" fmla="*/ 630652 h 1840576"/>
                <a:gd name="connsiteX168" fmla="*/ 386140 w 1445417"/>
                <a:gd name="connsiteY168" fmla="*/ 576855 h 1840576"/>
                <a:gd name="connsiteX169" fmla="*/ 385037 w 1445417"/>
                <a:gd name="connsiteY169" fmla="*/ 296802 h 1840576"/>
                <a:gd name="connsiteX170" fmla="*/ 439773 w 1445417"/>
                <a:gd name="connsiteY170" fmla="*/ 238185 h 1840576"/>
                <a:gd name="connsiteX171" fmla="*/ 433891 w 1445417"/>
                <a:gd name="connsiteY171" fmla="*/ 211388 h 1840576"/>
                <a:gd name="connsiteX172" fmla="*/ 686617 w 1445417"/>
                <a:gd name="connsiteY172" fmla="*/ 64213 h 1840576"/>
                <a:gd name="connsiteX173" fmla="*/ 716191 w 1445417"/>
                <a:gd name="connsiteY173" fmla="*/ 78755 h 1840576"/>
                <a:gd name="connsiteX174" fmla="*/ 747481 w 1445417"/>
                <a:gd name="connsiteY174" fmla="*/ 63805 h 1840576"/>
                <a:gd name="connsiteX175" fmla="*/ 1017364 w 1445417"/>
                <a:gd name="connsiteY175" fmla="*/ 218210 h 1840576"/>
                <a:gd name="connsiteX176" fmla="*/ 1013973 w 1445417"/>
                <a:gd name="connsiteY176" fmla="*/ 234182 h 1840576"/>
                <a:gd name="connsiteX177" fmla="*/ 1053637 w 1445417"/>
                <a:gd name="connsiteY177" fmla="*/ 279972 h 1840576"/>
                <a:gd name="connsiteX178" fmla="*/ 1055025 w 1445417"/>
                <a:gd name="connsiteY178" fmla="*/ 581676 h 1840576"/>
                <a:gd name="connsiteX179" fmla="*/ 1095996 w 1445417"/>
                <a:gd name="connsiteY179" fmla="*/ 235693 h 1840576"/>
                <a:gd name="connsiteX180" fmla="*/ 1059069 w 1445417"/>
                <a:gd name="connsiteY180" fmla="*/ 271353 h 1840576"/>
                <a:gd name="connsiteX181" fmla="*/ 1023368 w 1445417"/>
                <a:gd name="connsiteY181" fmla="*/ 234386 h 1840576"/>
                <a:gd name="connsiteX182" fmla="*/ 1060336 w 1445417"/>
                <a:gd name="connsiteY182" fmla="*/ 198685 h 1840576"/>
                <a:gd name="connsiteX183" fmla="*/ 1095996 w 1445417"/>
                <a:gd name="connsiteY183" fmla="*/ 235693 h 1840576"/>
                <a:gd name="connsiteX184" fmla="*/ 1423842 w 1445417"/>
                <a:gd name="connsiteY184" fmla="*/ 39622 h 1840576"/>
                <a:gd name="connsiteX185" fmla="*/ 1393288 w 1445417"/>
                <a:gd name="connsiteY185" fmla="*/ 69034 h 1840576"/>
                <a:gd name="connsiteX186" fmla="*/ 1363877 w 1445417"/>
                <a:gd name="connsiteY186" fmla="*/ 38560 h 1840576"/>
                <a:gd name="connsiteX187" fmla="*/ 1394391 w 1445417"/>
                <a:gd name="connsiteY187" fmla="*/ 9109 h 1840576"/>
                <a:gd name="connsiteX188" fmla="*/ 1423842 w 1445417"/>
                <a:gd name="connsiteY188" fmla="*/ 39622 h 18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445417" h="1840576">
                  <a:moveTo>
                    <a:pt x="1354686" y="38398"/>
                  </a:moveTo>
                  <a:cubicBezTo>
                    <a:pt x="1354564" y="44320"/>
                    <a:pt x="1355871" y="49875"/>
                    <a:pt x="1358117" y="54981"/>
                  </a:cubicBezTo>
                  <a:lnTo>
                    <a:pt x="1095914" y="207753"/>
                  </a:lnTo>
                  <a:cubicBezTo>
                    <a:pt x="1087745" y="197010"/>
                    <a:pt x="1075082" y="189780"/>
                    <a:pt x="1060540" y="189494"/>
                  </a:cubicBezTo>
                  <a:cubicBezTo>
                    <a:pt x="1044691" y="189167"/>
                    <a:pt x="1030639" y="197010"/>
                    <a:pt x="1022265" y="209141"/>
                  </a:cubicBezTo>
                  <a:lnTo>
                    <a:pt x="752955" y="55063"/>
                  </a:lnTo>
                  <a:cubicBezTo>
                    <a:pt x="754915" y="50529"/>
                    <a:pt x="756141" y="45505"/>
                    <a:pt x="756182" y="40195"/>
                  </a:cubicBezTo>
                  <a:cubicBezTo>
                    <a:pt x="756631" y="19893"/>
                    <a:pt x="741395" y="3064"/>
                    <a:pt x="721624" y="735"/>
                  </a:cubicBezTo>
                  <a:lnTo>
                    <a:pt x="712433" y="654"/>
                  </a:lnTo>
                  <a:cubicBezTo>
                    <a:pt x="693276" y="2982"/>
                    <a:pt x="678162" y="18995"/>
                    <a:pt x="677794" y="38806"/>
                  </a:cubicBezTo>
                  <a:cubicBezTo>
                    <a:pt x="677672" y="45137"/>
                    <a:pt x="679183" y="51060"/>
                    <a:pt x="681757" y="56411"/>
                  </a:cubicBezTo>
                  <a:lnTo>
                    <a:pt x="429398" y="203423"/>
                  </a:lnTo>
                  <a:cubicBezTo>
                    <a:pt x="418777" y="187819"/>
                    <a:pt x="401131" y="177443"/>
                    <a:pt x="380952" y="177117"/>
                  </a:cubicBezTo>
                  <a:cubicBezTo>
                    <a:pt x="359997" y="176790"/>
                    <a:pt x="341289" y="187288"/>
                    <a:pt x="330260" y="203423"/>
                  </a:cubicBezTo>
                  <a:lnTo>
                    <a:pt x="75736" y="57881"/>
                  </a:lnTo>
                  <a:cubicBezTo>
                    <a:pt x="77370" y="53716"/>
                    <a:pt x="78391" y="49304"/>
                    <a:pt x="78473" y="44566"/>
                  </a:cubicBezTo>
                  <a:cubicBezTo>
                    <a:pt x="78881" y="22916"/>
                    <a:pt x="61643" y="4983"/>
                    <a:pt x="39953" y="4616"/>
                  </a:cubicBezTo>
                  <a:cubicBezTo>
                    <a:pt x="18304" y="4207"/>
                    <a:pt x="412" y="21486"/>
                    <a:pt x="4" y="43136"/>
                  </a:cubicBezTo>
                  <a:cubicBezTo>
                    <a:pt x="-78" y="48813"/>
                    <a:pt x="1148" y="54205"/>
                    <a:pt x="3149" y="59107"/>
                  </a:cubicBezTo>
                  <a:lnTo>
                    <a:pt x="7847" y="67072"/>
                  </a:lnTo>
                  <a:cubicBezTo>
                    <a:pt x="14832" y="76549"/>
                    <a:pt x="25901" y="82881"/>
                    <a:pt x="38523" y="83085"/>
                  </a:cubicBezTo>
                  <a:cubicBezTo>
                    <a:pt x="52167" y="83330"/>
                    <a:pt x="64339" y="76508"/>
                    <a:pt x="71570" y="66133"/>
                  </a:cubicBezTo>
                  <a:lnTo>
                    <a:pt x="325685" y="211470"/>
                  </a:lnTo>
                  <a:cubicBezTo>
                    <a:pt x="322172" y="218946"/>
                    <a:pt x="320007" y="227238"/>
                    <a:pt x="319844" y="236061"/>
                  </a:cubicBezTo>
                  <a:cubicBezTo>
                    <a:pt x="319272" y="267963"/>
                    <a:pt x="343862" y="294555"/>
                    <a:pt x="375315" y="296883"/>
                  </a:cubicBezTo>
                  <a:lnTo>
                    <a:pt x="376418" y="576529"/>
                  </a:lnTo>
                  <a:cubicBezTo>
                    <a:pt x="348927" y="578081"/>
                    <a:pt x="326665" y="600670"/>
                    <a:pt x="326175" y="628692"/>
                  </a:cubicBezTo>
                  <a:cubicBezTo>
                    <a:pt x="326052" y="637392"/>
                    <a:pt x="328054" y="645643"/>
                    <a:pt x="331608" y="653037"/>
                  </a:cubicBezTo>
                  <a:lnTo>
                    <a:pt x="75042" y="802581"/>
                  </a:lnTo>
                  <a:cubicBezTo>
                    <a:pt x="68016" y="793145"/>
                    <a:pt x="57028" y="786896"/>
                    <a:pt x="44406" y="786651"/>
                  </a:cubicBezTo>
                  <a:cubicBezTo>
                    <a:pt x="31048" y="786364"/>
                    <a:pt x="19202" y="792900"/>
                    <a:pt x="11850" y="802990"/>
                  </a:cubicBezTo>
                  <a:lnTo>
                    <a:pt x="7479" y="811078"/>
                  </a:lnTo>
                  <a:cubicBezTo>
                    <a:pt x="5682" y="815449"/>
                    <a:pt x="4579" y="820105"/>
                    <a:pt x="4497" y="825129"/>
                  </a:cubicBezTo>
                  <a:cubicBezTo>
                    <a:pt x="4089" y="846779"/>
                    <a:pt x="21326" y="864670"/>
                    <a:pt x="43017" y="865078"/>
                  </a:cubicBezTo>
                  <a:cubicBezTo>
                    <a:pt x="64666" y="865446"/>
                    <a:pt x="82558" y="848168"/>
                    <a:pt x="82925" y="826600"/>
                  </a:cubicBezTo>
                  <a:cubicBezTo>
                    <a:pt x="83007" y="820840"/>
                    <a:pt x="81822" y="815408"/>
                    <a:pt x="79698" y="810465"/>
                  </a:cubicBezTo>
                  <a:lnTo>
                    <a:pt x="336469" y="660879"/>
                  </a:lnTo>
                  <a:cubicBezTo>
                    <a:pt x="345945" y="673910"/>
                    <a:pt x="361100" y="682570"/>
                    <a:pt x="378460" y="682855"/>
                  </a:cubicBezTo>
                  <a:cubicBezTo>
                    <a:pt x="397291" y="683223"/>
                    <a:pt x="413998" y="673705"/>
                    <a:pt x="423720" y="659082"/>
                  </a:cubicBezTo>
                  <a:lnTo>
                    <a:pt x="672362" y="801314"/>
                  </a:lnTo>
                  <a:cubicBezTo>
                    <a:pt x="669788" y="807402"/>
                    <a:pt x="668318" y="814018"/>
                    <a:pt x="668154" y="820962"/>
                  </a:cubicBezTo>
                  <a:cubicBezTo>
                    <a:pt x="667705" y="848944"/>
                    <a:pt x="688987" y="872309"/>
                    <a:pt x="716477" y="874882"/>
                  </a:cubicBezTo>
                  <a:lnTo>
                    <a:pt x="717621" y="1163555"/>
                  </a:lnTo>
                  <a:cubicBezTo>
                    <a:pt x="691029" y="1166046"/>
                    <a:pt x="669870" y="1188268"/>
                    <a:pt x="669339" y="1215595"/>
                  </a:cubicBezTo>
                  <a:cubicBezTo>
                    <a:pt x="669216" y="1223847"/>
                    <a:pt x="671054" y="1231648"/>
                    <a:pt x="674241" y="1238715"/>
                  </a:cubicBezTo>
                  <a:lnTo>
                    <a:pt x="421187" y="1386095"/>
                  </a:lnTo>
                  <a:cubicBezTo>
                    <a:pt x="412977" y="1375760"/>
                    <a:pt x="400600" y="1368939"/>
                    <a:pt x="386467" y="1368693"/>
                  </a:cubicBezTo>
                  <a:cubicBezTo>
                    <a:pt x="361345" y="1368284"/>
                    <a:pt x="340513" y="1388341"/>
                    <a:pt x="340063" y="1413462"/>
                  </a:cubicBezTo>
                  <a:cubicBezTo>
                    <a:pt x="339655" y="1437114"/>
                    <a:pt x="357424" y="1456721"/>
                    <a:pt x="380503" y="1459376"/>
                  </a:cubicBezTo>
                  <a:lnTo>
                    <a:pt x="389775" y="1459457"/>
                  </a:lnTo>
                  <a:cubicBezTo>
                    <a:pt x="412609" y="1457374"/>
                    <a:pt x="430827" y="1438584"/>
                    <a:pt x="431236" y="1415178"/>
                  </a:cubicBezTo>
                  <a:cubicBezTo>
                    <a:pt x="431359" y="1407540"/>
                    <a:pt x="429398" y="1400269"/>
                    <a:pt x="426171" y="1393855"/>
                  </a:cubicBezTo>
                  <a:lnTo>
                    <a:pt x="678816" y="1246680"/>
                  </a:lnTo>
                  <a:cubicBezTo>
                    <a:pt x="688211" y="1260405"/>
                    <a:pt x="703855" y="1269473"/>
                    <a:pt x="721706" y="1269800"/>
                  </a:cubicBezTo>
                  <a:cubicBezTo>
                    <a:pt x="740333" y="1270167"/>
                    <a:pt x="756835" y="1260814"/>
                    <a:pt x="766680" y="1246476"/>
                  </a:cubicBezTo>
                  <a:lnTo>
                    <a:pt x="1014055" y="1388014"/>
                  </a:lnTo>
                  <a:cubicBezTo>
                    <a:pt x="1011032" y="1394509"/>
                    <a:pt x="1009194" y="1401658"/>
                    <a:pt x="1009071" y="1409337"/>
                  </a:cubicBezTo>
                  <a:cubicBezTo>
                    <a:pt x="1008581" y="1437971"/>
                    <a:pt x="1030843" y="1461704"/>
                    <a:pt x="1059110" y="1463379"/>
                  </a:cubicBezTo>
                  <a:lnTo>
                    <a:pt x="1060377" y="1762386"/>
                  </a:lnTo>
                  <a:cubicBezTo>
                    <a:pt x="1040034" y="1763529"/>
                    <a:pt x="1023695" y="1779991"/>
                    <a:pt x="1023327" y="1800620"/>
                  </a:cubicBezTo>
                  <a:cubicBezTo>
                    <a:pt x="1023205" y="1806951"/>
                    <a:pt x="1024716" y="1812915"/>
                    <a:pt x="1027330" y="1818225"/>
                  </a:cubicBezTo>
                  <a:lnTo>
                    <a:pt x="1032355" y="1826068"/>
                  </a:lnTo>
                  <a:cubicBezTo>
                    <a:pt x="1039381" y="1834646"/>
                    <a:pt x="1049879" y="1840365"/>
                    <a:pt x="1061847" y="1840569"/>
                  </a:cubicBezTo>
                  <a:cubicBezTo>
                    <a:pt x="1083415" y="1840977"/>
                    <a:pt x="1101388" y="1823657"/>
                    <a:pt x="1101715" y="1802050"/>
                  </a:cubicBezTo>
                  <a:cubicBezTo>
                    <a:pt x="1102082" y="1782565"/>
                    <a:pt x="1088153" y="1766267"/>
                    <a:pt x="1069567" y="1762876"/>
                  </a:cubicBezTo>
                  <a:lnTo>
                    <a:pt x="1068424" y="1463133"/>
                  </a:lnTo>
                  <a:cubicBezTo>
                    <a:pt x="1094485" y="1460192"/>
                    <a:pt x="1115113" y="1438217"/>
                    <a:pt x="1115603" y="1411257"/>
                  </a:cubicBezTo>
                  <a:cubicBezTo>
                    <a:pt x="1115726" y="1402882"/>
                    <a:pt x="1113847" y="1394917"/>
                    <a:pt x="1110538" y="1387851"/>
                  </a:cubicBezTo>
                  <a:lnTo>
                    <a:pt x="1366696" y="1238551"/>
                  </a:lnTo>
                  <a:cubicBezTo>
                    <a:pt x="1374579" y="1248763"/>
                    <a:pt x="1386752" y="1255545"/>
                    <a:pt x="1400599" y="1255830"/>
                  </a:cubicBezTo>
                  <a:cubicBezTo>
                    <a:pt x="1424822" y="1256320"/>
                    <a:pt x="1444960" y="1236918"/>
                    <a:pt x="1445410" y="1212654"/>
                  </a:cubicBezTo>
                  <a:cubicBezTo>
                    <a:pt x="1445859" y="1189452"/>
                    <a:pt x="1428172" y="1170294"/>
                    <a:pt x="1405460" y="1168170"/>
                  </a:cubicBezTo>
                  <a:lnTo>
                    <a:pt x="1395493" y="1168375"/>
                  </a:lnTo>
                  <a:cubicBezTo>
                    <a:pt x="1374334" y="1171193"/>
                    <a:pt x="1357709" y="1189003"/>
                    <a:pt x="1357341" y="1211020"/>
                  </a:cubicBezTo>
                  <a:cubicBezTo>
                    <a:pt x="1357219" y="1218086"/>
                    <a:pt x="1358934" y="1224745"/>
                    <a:pt x="1361835" y="1230750"/>
                  </a:cubicBezTo>
                  <a:lnTo>
                    <a:pt x="1105922" y="1379886"/>
                  </a:lnTo>
                  <a:cubicBezTo>
                    <a:pt x="1096445" y="1366406"/>
                    <a:pt x="1081005" y="1357419"/>
                    <a:pt x="1063236" y="1357092"/>
                  </a:cubicBezTo>
                  <a:cubicBezTo>
                    <a:pt x="1045181" y="1356766"/>
                    <a:pt x="1029046" y="1365548"/>
                    <a:pt x="1019161" y="1379232"/>
                  </a:cubicBezTo>
                  <a:lnTo>
                    <a:pt x="771500" y="1237571"/>
                  </a:lnTo>
                  <a:cubicBezTo>
                    <a:pt x="774114" y="1231403"/>
                    <a:pt x="775666" y="1224704"/>
                    <a:pt x="775830" y="1217515"/>
                  </a:cubicBezTo>
                  <a:cubicBezTo>
                    <a:pt x="776320" y="1189289"/>
                    <a:pt x="754589" y="1165802"/>
                    <a:pt x="726853" y="1163555"/>
                  </a:cubicBezTo>
                  <a:lnTo>
                    <a:pt x="725668" y="874963"/>
                  </a:lnTo>
                  <a:cubicBezTo>
                    <a:pt x="752669" y="872758"/>
                    <a:pt x="774114" y="850455"/>
                    <a:pt x="774645" y="822841"/>
                  </a:cubicBezTo>
                  <a:cubicBezTo>
                    <a:pt x="774727" y="814999"/>
                    <a:pt x="773134" y="807482"/>
                    <a:pt x="770192" y="800743"/>
                  </a:cubicBezTo>
                  <a:lnTo>
                    <a:pt x="1016056" y="657530"/>
                  </a:lnTo>
                  <a:lnTo>
                    <a:pt x="1023327" y="653322"/>
                  </a:lnTo>
                  <a:cubicBezTo>
                    <a:pt x="1031415" y="664434"/>
                    <a:pt x="1044405" y="671949"/>
                    <a:pt x="1059192" y="672276"/>
                  </a:cubicBezTo>
                  <a:cubicBezTo>
                    <a:pt x="1074551" y="672522"/>
                    <a:pt x="1088153" y="665087"/>
                    <a:pt x="1096609" y="653608"/>
                  </a:cubicBezTo>
                  <a:lnTo>
                    <a:pt x="1101347" y="645643"/>
                  </a:lnTo>
                  <a:cubicBezTo>
                    <a:pt x="1103920" y="640047"/>
                    <a:pt x="1105432" y="633960"/>
                    <a:pt x="1105554" y="627425"/>
                  </a:cubicBezTo>
                  <a:cubicBezTo>
                    <a:pt x="1105963" y="603488"/>
                    <a:pt x="1087663" y="583636"/>
                    <a:pt x="1064175" y="581471"/>
                  </a:cubicBezTo>
                  <a:lnTo>
                    <a:pt x="1063032" y="280136"/>
                  </a:lnTo>
                  <a:cubicBezTo>
                    <a:pt x="1086192" y="278460"/>
                    <a:pt x="1104737" y="259466"/>
                    <a:pt x="1105187" y="235733"/>
                  </a:cubicBezTo>
                  <a:cubicBezTo>
                    <a:pt x="1105309" y="228503"/>
                    <a:pt x="1103553" y="221682"/>
                    <a:pt x="1100653" y="215514"/>
                  </a:cubicBezTo>
                  <a:lnTo>
                    <a:pt x="1362897" y="62702"/>
                  </a:lnTo>
                  <a:cubicBezTo>
                    <a:pt x="1369882" y="71770"/>
                    <a:pt x="1380706" y="77897"/>
                    <a:pt x="1393083" y="78102"/>
                  </a:cubicBezTo>
                  <a:cubicBezTo>
                    <a:pt x="1414733" y="78510"/>
                    <a:pt x="1432665" y="61231"/>
                    <a:pt x="1433033" y="39663"/>
                  </a:cubicBezTo>
                  <a:cubicBezTo>
                    <a:pt x="1433400" y="19934"/>
                    <a:pt x="1419063" y="3432"/>
                    <a:pt x="1400191" y="368"/>
                  </a:cubicBezTo>
                  <a:lnTo>
                    <a:pt x="1390959" y="0"/>
                  </a:lnTo>
                  <a:cubicBezTo>
                    <a:pt x="1371025" y="1635"/>
                    <a:pt x="1355054" y="17892"/>
                    <a:pt x="1354686" y="38398"/>
                  </a:cubicBezTo>
                  <a:close/>
                  <a:moveTo>
                    <a:pt x="38687" y="73853"/>
                  </a:moveTo>
                  <a:cubicBezTo>
                    <a:pt x="22225" y="73526"/>
                    <a:pt x="8909" y="59884"/>
                    <a:pt x="9235" y="43299"/>
                  </a:cubicBezTo>
                  <a:cubicBezTo>
                    <a:pt x="9562" y="26756"/>
                    <a:pt x="23287" y="13562"/>
                    <a:pt x="39749" y="13889"/>
                  </a:cubicBezTo>
                  <a:cubicBezTo>
                    <a:pt x="56374" y="14174"/>
                    <a:pt x="69568" y="27940"/>
                    <a:pt x="69241" y="44402"/>
                  </a:cubicBezTo>
                  <a:cubicBezTo>
                    <a:pt x="68914" y="60945"/>
                    <a:pt x="55230" y="74181"/>
                    <a:pt x="38687" y="73853"/>
                  </a:cubicBezTo>
                  <a:close/>
                  <a:moveTo>
                    <a:pt x="73694" y="826396"/>
                  </a:moveTo>
                  <a:cubicBezTo>
                    <a:pt x="73449" y="842939"/>
                    <a:pt x="59724" y="856215"/>
                    <a:pt x="43139" y="855888"/>
                  </a:cubicBezTo>
                  <a:cubicBezTo>
                    <a:pt x="26596" y="855601"/>
                    <a:pt x="13443" y="841877"/>
                    <a:pt x="13729" y="825293"/>
                  </a:cubicBezTo>
                  <a:cubicBezTo>
                    <a:pt x="14015" y="808790"/>
                    <a:pt x="27658" y="795596"/>
                    <a:pt x="44242" y="795841"/>
                  </a:cubicBezTo>
                  <a:cubicBezTo>
                    <a:pt x="60786" y="796168"/>
                    <a:pt x="74020" y="809893"/>
                    <a:pt x="73694" y="826396"/>
                  </a:cubicBezTo>
                  <a:close/>
                  <a:moveTo>
                    <a:pt x="421963" y="1415096"/>
                  </a:moveTo>
                  <a:cubicBezTo>
                    <a:pt x="421596" y="1435071"/>
                    <a:pt x="404971" y="1451124"/>
                    <a:pt x="384955" y="1450716"/>
                  </a:cubicBezTo>
                  <a:cubicBezTo>
                    <a:pt x="364981" y="1450348"/>
                    <a:pt x="348968" y="1433723"/>
                    <a:pt x="349336" y="1413749"/>
                  </a:cubicBezTo>
                  <a:cubicBezTo>
                    <a:pt x="349703" y="1393692"/>
                    <a:pt x="366329" y="1377680"/>
                    <a:pt x="386303" y="1378007"/>
                  </a:cubicBezTo>
                  <a:cubicBezTo>
                    <a:pt x="406319" y="1378415"/>
                    <a:pt x="422372" y="1394999"/>
                    <a:pt x="421963" y="1415096"/>
                  </a:cubicBezTo>
                  <a:close/>
                  <a:moveTo>
                    <a:pt x="1092483" y="1801968"/>
                  </a:moveTo>
                  <a:cubicBezTo>
                    <a:pt x="1092156" y="1818511"/>
                    <a:pt x="1078472" y="1831745"/>
                    <a:pt x="1061970" y="1831378"/>
                  </a:cubicBezTo>
                  <a:cubicBezTo>
                    <a:pt x="1045426" y="1831133"/>
                    <a:pt x="1032232" y="1817408"/>
                    <a:pt x="1032477" y="1800865"/>
                  </a:cubicBezTo>
                  <a:cubicBezTo>
                    <a:pt x="1032804" y="1784321"/>
                    <a:pt x="1046488" y="1771087"/>
                    <a:pt x="1063032" y="1771454"/>
                  </a:cubicBezTo>
                  <a:cubicBezTo>
                    <a:pt x="1079575" y="1771740"/>
                    <a:pt x="1092769" y="1785424"/>
                    <a:pt x="1092483" y="1801968"/>
                  </a:cubicBezTo>
                  <a:close/>
                  <a:moveTo>
                    <a:pt x="1366532" y="1211265"/>
                  </a:moveTo>
                  <a:cubicBezTo>
                    <a:pt x="1366941" y="1192108"/>
                    <a:pt x="1382749" y="1176790"/>
                    <a:pt x="1401947" y="1177116"/>
                  </a:cubicBezTo>
                  <a:cubicBezTo>
                    <a:pt x="1421146" y="1177443"/>
                    <a:pt x="1436505" y="1193374"/>
                    <a:pt x="1436137" y="1212572"/>
                  </a:cubicBezTo>
                  <a:cubicBezTo>
                    <a:pt x="1435810" y="1231771"/>
                    <a:pt x="1419920" y="1247089"/>
                    <a:pt x="1400722" y="1246762"/>
                  </a:cubicBezTo>
                  <a:cubicBezTo>
                    <a:pt x="1381523" y="1246354"/>
                    <a:pt x="1366205" y="1230422"/>
                    <a:pt x="1366532" y="1211265"/>
                  </a:cubicBezTo>
                  <a:close/>
                  <a:moveTo>
                    <a:pt x="1063072" y="1366365"/>
                  </a:moveTo>
                  <a:cubicBezTo>
                    <a:pt x="1087336" y="1366774"/>
                    <a:pt x="1106739" y="1386952"/>
                    <a:pt x="1106290" y="1411175"/>
                  </a:cubicBezTo>
                  <a:cubicBezTo>
                    <a:pt x="1105881" y="1435479"/>
                    <a:pt x="1085784" y="1454842"/>
                    <a:pt x="1061479" y="1454392"/>
                  </a:cubicBezTo>
                  <a:cubicBezTo>
                    <a:pt x="1037216" y="1453983"/>
                    <a:pt x="1017813" y="1433805"/>
                    <a:pt x="1018262" y="1409623"/>
                  </a:cubicBezTo>
                  <a:cubicBezTo>
                    <a:pt x="1018712" y="1385278"/>
                    <a:pt x="1038850" y="1365957"/>
                    <a:pt x="1063072" y="1366365"/>
                  </a:cubicBezTo>
                  <a:close/>
                  <a:moveTo>
                    <a:pt x="766598" y="1217474"/>
                  </a:moveTo>
                  <a:cubicBezTo>
                    <a:pt x="766149" y="1241737"/>
                    <a:pt x="746051" y="1261140"/>
                    <a:pt x="721747" y="1260691"/>
                  </a:cubicBezTo>
                  <a:cubicBezTo>
                    <a:pt x="697524" y="1260242"/>
                    <a:pt x="678080" y="1240145"/>
                    <a:pt x="678530" y="1215881"/>
                  </a:cubicBezTo>
                  <a:cubicBezTo>
                    <a:pt x="678979" y="1191617"/>
                    <a:pt x="699076" y="1172214"/>
                    <a:pt x="723299" y="1172623"/>
                  </a:cubicBezTo>
                  <a:cubicBezTo>
                    <a:pt x="747644" y="1173072"/>
                    <a:pt x="767006" y="1193170"/>
                    <a:pt x="766598" y="1217474"/>
                  </a:cubicBezTo>
                  <a:close/>
                  <a:moveTo>
                    <a:pt x="687026" y="38928"/>
                  </a:moveTo>
                  <a:cubicBezTo>
                    <a:pt x="687312" y="22385"/>
                    <a:pt x="701037" y="9232"/>
                    <a:pt x="717539" y="9518"/>
                  </a:cubicBezTo>
                  <a:cubicBezTo>
                    <a:pt x="734124" y="9804"/>
                    <a:pt x="747277" y="23488"/>
                    <a:pt x="746991" y="40031"/>
                  </a:cubicBezTo>
                  <a:cubicBezTo>
                    <a:pt x="746705" y="56657"/>
                    <a:pt x="733021" y="69850"/>
                    <a:pt x="716477" y="69564"/>
                  </a:cubicBezTo>
                  <a:cubicBezTo>
                    <a:pt x="699934" y="69237"/>
                    <a:pt x="686699" y="55554"/>
                    <a:pt x="687026" y="38928"/>
                  </a:cubicBezTo>
                  <a:close/>
                  <a:moveTo>
                    <a:pt x="329034" y="236183"/>
                  </a:moveTo>
                  <a:cubicBezTo>
                    <a:pt x="329565" y="208161"/>
                    <a:pt x="352767" y="185858"/>
                    <a:pt x="380748" y="186349"/>
                  </a:cubicBezTo>
                  <a:cubicBezTo>
                    <a:pt x="408770" y="186879"/>
                    <a:pt x="431073" y="210081"/>
                    <a:pt x="430582" y="238021"/>
                  </a:cubicBezTo>
                  <a:cubicBezTo>
                    <a:pt x="430092" y="266043"/>
                    <a:pt x="406891" y="288346"/>
                    <a:pt x="378951" y="287856"/>
                  </a:cubicBezTo>
                  <a:cubicBezTo>
                    <a:pt x="350929" y="287325"/>
                    <a:pt x="328544" y="264164"/>
                    <a:pt x="329034" y="236183"/>
                  </a:cubicBezTo>
                  <a:close/>
                  <a:moveTo>
                    <a:pt x="378624" y="673705"/>
                  </a:moveTo>
                  <a:cubicBezTo>
                    <a:pt x="354360" y="673257"/>
                    <a:pt x="334957" y="653119"/>
                    <a:pt x="335447" y="628854"/>
                  </a:cubicBezTo>
                  <a:cubicBezTo>
                    <a:pt x="335856" y="604591"/>
                    <a:pt x="355953" y="585188"/>
                    <a:pt x="380258" y="585638"/>
                  </a:cubicBezTo>
                  <a:cubicBezTo>
                    <a:pt x="404521" y="586087"/>
                    <a:pt x="423883" y="606144"/>
                    <a:pt x="423434" y="630489"/>
                  </a:cubicBezTo>
                  <a:cubicBezTo>
                    <a:pt x="423026" y="654752"/>
                    <a:pt x="402887" y="674114"/>
                    <a:pt x="378624" y="673705"/>
                  </a:cubicBezTo>
                  <a:close/>
                  <a:moveTo>
                    <a:pt x="765413" y="822720"/>
                  </a:moveTo>
                  <a:cubicBezTo>
                    <a:pt x="764964" y="846983"/>
                    <a:pt x="744867" y="866427"/>
                    <a:pt x="720562" y="865977"/>
                  </a:cubicBezTo>
                  <a:cubicBezTo>
                    <a:pt x="696299" y="865487"/>
                    <a:pt x="676937" y="845389"/>
                    <a:pt x="677345" y="821167"/>
                  </a:cubicBezTo>
                  <a:cubicBezTo>
                    <a:pt x="677794" y="796903"/>
                    <a:pt x="697932" y="777501"/>
                    <a:pt x="722155" y="777949"/>
                  </a:cubicBezTo>
                  <a:cubicBezTo>
                    <a:pt x="746501" y="778358"/>
                    <a:pt x="765822" y="798455"/>
                    <a:pt x="765413" y="822720"/>
                  </a:cubicBezTo>
                  <a:close/>
                  <a:moveTo>
                    <a:pt x="1096404" y="627384"/>
                  </a:moveTo>
                  <a:cubicBezTo>
                    <a:pt x="1095996" y="647440"/>
                    <a:pt x="1079453" y="663452"/>
                    <a:pt x="1059355" y="663126"/>
                  </a:cubicBezTo>
                  <a:cubicBezTo>
                    <a:pt x="1039299" y="662717"/>
                    <a:pt x="1023368" y="646133"/>
                    <a:pt x="1023736" y="626077"/>
                  </a:cubicBezTo>
                  <a:cubicBezTo>
                    <a:pt x="1024104" y="606103"/>
                    <a:pt x="1040688" y="590090"/>
                    <a:pt x="1060703" y="590417"/>
                  </a:cubicBezTo>
                  <a:cubicBezTo>
                    <a:pt x="1080719" y="590744"/>
                    <a:pt x="1096731" y="607409"/>
                    <a:pt x="1096404" y="627384"/>
                  </a:cubicBezTo>
                  <a:close/>
                  <a:moveTo>
                    <a:pt x="1055025" y="581676"/>
                  </a:moveTo>
                  <a:cubicBezTo>
                    <a:pt x="1032600" y="584167"/>
                    <a:pt x="1014872" y="602712"/>
                    <a:pt x="1014463" y="625913"/>
                  </a:cubicBezTo>
                  <a:cubicBezTo>
                    <a:pt x="1014341" y="632898"/>
                    <a:pt x="1015975" y="639475"/>
                    <a:pt x="1018630" y="645439"/>
                  </a:cubicBezTo>
                  <a:lnTo>
                    <a:pt x="765822" y="792655"/>
                  </a:lnTo>
                  <a:cubicBezTo>
                    <a:pt x="756508" y="778481"/>
                    <a:pt x="740619" y="769004"/>
                    <a:pt x="722359" y="768677"/>
                  </a:cubicBezTo>
                  <a:cubicBezTo>
                    <a:pt x="703243" y="768351"/>
                    <a:pt x="686291" y="778195"/>
                    <a:pt x="676651" y="793145"/>
                  </a:cubicBezTo>
                  <a:lnTo>
                    <a:pt x="428172" y="651035"/>
                  </a:lnTo>
                  <a:cubicBezTo>
                    <a:pt x="430909" y="644786"/>
                    <a:pt x="432543" y="637883"/>
                    <a:pt x="432625" y="630652"/>
                  </a:cubicBezTo>
                  <a:cubicBezTo>
                    <a:pt x="433156" y="603243"/>
                    <a:pt x="412773" y="580287"/>
                    <a:pt x="386140" y="576855"/>
                  </a:cubicBezTo>
                  <a:lnTo>
                    <a:pt x="385037" y="296802"/>
                  </a:lnTo>
                  <a:cubicBezTo>
                    <a:pt x="415183" y="294187"/>
                    <a:pt x="439201" y="269107"/>
                    <a:pt x="439773" y="238185"/>
                  </a:cubicBezTo>
                  <a:cubicBezTo>
                    <a:pt x="439896" y="228585"/>
                    <a:pt x="437772" y="219558"/>
                    <a:pt x="433891" y="211388"/>
                  </a:cubicBezTo>
                  <a:lnTo>
                    <a:pt x="686617" y="64213"/>
                  </a:lnTo>
                  <a:cubicBezTo>
                    <a:pt x="693684" y="72832"/>
                    <a:pt x="704182" y="78551"/>
                    <a:pt x="716191" y="78755"/>
                  </a:cubicBezTo>
                  <a:cubicBezTo>
                    <a:pt x="728813" y="78959"/>
                    <a:pt x="740128" y="72996"/>
                    <a:pt x="747481" y="63805"/>
                  </a:cubicBezTo>
                  <a:lnTo>
                    <a:pt x="1017364" y="218210"/>
                  </a:lnTo>
                  <a:cubicBezTo>
                    <a:pt x="1015362" y="223194"/>
                    <a:pt x="1014055" y="228544"/>
                    <a:pt x="1013973" y="234182"/>
                  </a:cubicBezTo>
                  <a:cubicBezTo>
                    <a:pt x="1013606" y="257588"/>
                    <a:pt x="1031007" y="277031"/>
                    <a:pt x="1053637" y="279972"/>
                  </a:cubicBezTo>
                  <a:lnTo>
                    <a:pt x="1055025" y="581676"/>
                  </a:lnTo>
                  <a:close/>
                  <a:moveTo>
                    <a:pt x="1095996" y="235693"/>
                  </a:moveTo>
                  <a:cubicBezTo>
                    <a:pt x="1095628" y="255750"/>
                    <a:pt x="1079085" y="271762"/>
                    <a:pt x="1059069" y="271353"/>
                  </a:cubicBezTo>
                  <a:cubicBezTo>
                    <a:pt x="1039013" y="271027"/>
                    <a:pt x="1023001" y="254442"/>
                    <a:pt x="1023368" y="234386"/>
                  </a:cubicBezTo>
                  <a:cubicBezTo>
                    <a:pt x="1023695" y="214370"/>
                    <a:pt x="1040320" y="198399"/>
                    <a:pt x="1060336" y="198685"/>
                  </a:cubicBezTo>
                  <a:cubicBezTo>
                    <a:pt x="1080433" y="199093"/>
                    <a:pt x="1096445" y="215677"/>
                    <a:pt x="1095996" y="235693"/>
                  </a:cubicBezTo>
                  <a:close/>
                  <a:moveTo>
                    <a:pt x="1423842" y="39622"/>
                  </a:moveTo>
                  <a:cubicBezTo>
                    <a:pt x="1423556" y="56084"/>
                    <a:pt x="1409872" y="69360"/>
                    <a:pt x="1393288" y="69034"/>
                  </a:cubicBezTo>
                  <a:cubicBezTo>
                    <a:pt x="1376744" y="68747"/>
                    <a:pt x="1363591" y="55022"/>
                    <a:pt x="1363877" y="38560"/>
                  </a:cubicBezTo>
                  <a:cubicBezTo>
                    <a:pt x="1364163" y="21977"/>
                    <a:pt x="1377847" y="8742"/>
                    <a:pt x="1394391" y="9109"/>
                  </a:cubicBezTo>
                  <a:cubicBezTo>
                    <a:pt x="1410934" y="9395"/>
                    <a:pt x="1424128" y="23039"/>
                    <a:pt x="1423842" y="39622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pic>
        <p:nvPicPr>
          <p:cNvPr id="34" name="תמונה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sp>
        <p:nvSpPr>
          <p:cNvPr id="35" name="כותרת 1">
            <a:extLst>
              <a:ext uri="{FF2B5EF4-FFF2-40B4-BE49-F238E27FC236}">
                <a16:creationId xmlns:a16="http://schemas.microsoft.com/office/drawing/2014/main" id="{B49BE459-6201-C842-816B-A7916A5B1393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7" name="מלבן 11">
            <a:extLst>
              <a:ext uri="{FF2B5EF4-FFF2-40B4-BE49-F238E27FC236}">
                <a16:creationId xmlns:a16="http://schemas.microsoft.com/office/drawing/2014/main" id="{A37790E3-310B-9331-7D68-82A388EABEA3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38" name="מלבן 11">
            <a:extLst>
              <a:ext uri="{FF2B5EF4-FFF2-40B4-BE49-F238E27FC236}">
                <a16:creationId xmlns:a16="http://schemas.microsoft.com/office/drawing/2014/main" id="{204CC50A-867A-8134-C410-28056DD96652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9F217-7A85-6626-713C-536657E8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7CC4B4F-B4CC-D54A-0021-3CE1022CE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978">
            <a:off x="8281059" y="3169728"/>
            <a:ext cx="3692808" cy="2970751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6267FEA7-D3DC-D3F8-E7DD-3926FD075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56" y="30945"/>
            <a:ext cx="6858000" cy="638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57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,905 Man Laying Down Overhead Stock Photos, Pictures &amp; Ro">
            <a:extLst>
              <a:ext uri="{FF2B5EF4-FFF2-40B4-BE49-F238E27FC236}">
                <a16:creationId xmlns:a16="http://schemas.microsoft.com/office/drawing/2014/main" id="{5F1C0C54-7BB2-7608-0276-484C46CE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673862"/>
            <a:ext cx="7533860" cy="563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168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C1ACC-E86B-F596-AD23-023B77F04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271" y="736600"/>
            <a:ext cx="564007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87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C1ACC-E86B-F596-AD23-023B77F04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271" y="736600"/>
            <a:ext cx="5640075" cy="461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49DDFA-49CC-99D2-58A0-3ACFA0B06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027">
            <a:off x="8177962" y="2456386"/>
            <a:ext cx="3848784" cy="36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83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9CB6-2E40-AC29-F567-B928E4A7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477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Old habits die 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A51BF1-3080-5B83-A1F9-3F156155C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712" y="1743075"/>
            <a:ext cx="4497388" cy="4238216"/>
          </a:xfrm>
          <a:prstGeom prst="rect">
            <a:avLst/>
          </a:prstGeom>
        </p:spPr>
      </p:pic>
      <p:pic>
        <p:nvPicPr>
          <p:cNvPr id="5" name="תמונה 33">
            <a:extLst>
              <a:ext uri="{FF2B5EF4-FFF2-40B4-BE49-F238E27FC236}">
                <a16:creationId xmlns:a16="http://schemas.microsoft.com/office/drawing/2014/main" id="{FDC908D1-8097-62B1-01B5-E5DE319E4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7FDA3FF-C990-0E27-E446-75D931A36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כותרת 1">
            <a:extLst>
              <a:ext uri="{FF2B5EF4-FFF2-40B4-BE49-F238E27FC236}">
                <a16:creationId xmlns:a16="http://schemas.microsoft.com/office/drawing/2014/main" id="{F923B153-30E9-85AA-F9B4-C34964E5ED40}"/>
              </a:ext>
            </a:extLst>
          </p:cNvPr>
          <p:cNvSpPr txBox="1">
            <a:spLocks/>
          </p:cNvSpPr>
          <p:nvPr/>
        </p:nvSpPr>
        <p:spPr>
          <a:xfrm>
            <a:off x="838199" y="2047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e-IL" b="1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8" name="מלבן 138">
            <a:extLst>
              <a:ext uri="{FF2B5EF4-FFF2-40B4-BE49-F238E27FC236}">
                <a16:creationId xmlns:a16="http://schemas.microsoft.com/office/drawing/2014/main" id="{59545A2B-42DB-108A-9EDE-E0FFC84AFDC2}"/>
              </a:ext>
            </a:extLst>
          </p:cNvPr>
          <p:cNvSpPr/>
          <p:nvPr/>
        </p:nvSpPr>
        <p:spPr>
          <a:xfrm>
            <a:off x="3147537" y="387723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9" name="מלבן 139">
            <a:extLst>
              <a:ext uri="{FF2B5EF4-FFF2-40B4-BE49-F238E27FC236}">
                <a16:creationId xmlns:a16="http://schemas.microsoft.com/office/drawing/2014/main" id="{3E2317A6-DA13-9A20-74D6-51AA70305795}"/>
              </a:ext>
            </a:extLst>
          </p:cNvPr>
          <p:cNvSpPr/>
          <p:nvPr/>
        </p:nvSpPr>
        <p:spPr>
          <a:xfrm>
            <a:off x="3147537" y="1211821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25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5621F-A17A-356D-8B66-9A37E0BA7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302" y="1435100"/>
            <a:ext cx="2732484" cy="4857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C2BBC0-57E4-BF05-D08F-56DEDB753670}"/>
              </a:ext>
            </a:extLst>
          </p:cNvPr>
          <p:cNvSpPr/>
          <p:nvPr/>
        </p:nvSpPr>
        <p:spPr>
          <a:xfrm>
            <a:off x="9194800" y="3429000"/>
            <a:ext cx="1606550" cy="33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86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683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9D902-113A-725B-847B-DCD99A7E9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100" y="986823"/>
            <a:ext cx="77216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653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e Only Characters Worthy Enough To Use Thor's Hammer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51" y="986823"/>
            <a:ext cx="7432150" cy="418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33">
            <a:extLst>
              <a:ext uri="{FF2B5EF4-FFF2-40B4-BE49-F238E27FC236}">
                <a16:creationId xmlns:a16="http://schemas.microsoft.com/office/drawing/2014/main" id="{6321E3B4-6EC4-4EAB-4961-817EED64E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A99167F-8301-908D-E2D2-CE136BA7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03DDE59-4C6A-17AE-212D-45A742216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91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33">
            <a:extLst>
              <a:ext uri="{FF2B5EF4-FFF2-40B4-BE49-F238E27FC236}">
                <a16:creationId xmlns:a16="http://schemas.microsoft.com/office/drawing/2014/main" id="{15F2881E-2801-ED31-DAEB-BC1B5A966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6836" y="34106"/>
            <a:ext cx="1019554" cy="98714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11FC7CA-7189-6C0C-F42F-764184E1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military vehicle, equipment, set&#10;&#10;Description automatically generated">
            <a:extLst>
              <a:ext uri="{FF2B5EF4-FFF2-40B4-BE49-F238E27FC236}">
                <a16:creationId xmlns:a16="http://schemas.microsoft.com/office/drawing/2014/main" id="{601BFEC1-333F-4D1F-71B2-FC63EB958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54" y="0"/>
            <a:ext cx="564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34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BBD067-6DC9-4AFB-BB52-B945950CB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 descr="Mission: Impossible II Title Sequence | Watch the Titles">
            <a:extLst>
              <a:ext uri="{FF2B5EF4-FFF2-40B4-BE49-F238E27FC236}">
                <a16:creationId xmlns:a16="http://schemas.microsoft.com/office/drawing/2014/main" id="{992A0622-1E46-4221-AC76-C757E6116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383" y="0"/>
            <a:ext cx="16062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22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33">
            <a:extLst>
              <a:ext uri="{FF2B5EF4-FFF2-40B4-BE49-F238E27FC236}">
                <a16:creationId xmlns:a16="http://schemas.microsoft.com/office/drawing/2014/main" id="{15F2881E-2801-ED31-DAEB-BC1B5A966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6836" y="34106"/>
            <a:ext cx="1019554" cy="98714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11FC7CA-7189-6C0C-F42F-764184E1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military vehicle, equipment, set&#10;&#10;Description automatically generated">
            <a:extLst>
              <a:ext uri="{FF2B5EF4-FFF2-40B4-BE49-F238E27FC236}">
                <a16:creationId xmlns:a16="http://schemas.microsoft.com/office/drawing/2014/main" id="{601BFEC1-333F-4D1F-71B2-FC63EB958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54" y="0"/>
            <a:ext cx="5649913" cy="6858000"/>
          </a:xfrm>
          <a:prstGeom prst="rect">
            <a:avLst/>
          </a:prstGeom>
        </p:spPr>
      </p:pic>
      <p:cxnSp>
        <p:nvCxnSpPr>
          <p:cNvPr id="5" name="מחבר חץ ישר 4">
            <a:extLst>
              <a:ext uri="{FF2B5EF4-FFF2-40B4-BE49-F238E27FC236}">
                <a16:creationId xmlns:a16="http://schemas.microsoft.com/office/drawing/2014/main" id="{023C8D49-2633-45DD-909F-BD2F35F2EAB3}"/>
              </a:ext>
            </a:extLst>
          </p:cNvPr>
          <p:cNvCxnSpPr>
            <a:cxnSpLocks/>
          </p:cNvCxnSpPr>
          <p:nvPr/>
        </p:nvCxnSpPr>
        <p:spPr>
          <a:xfrm>
            <a:off x="2203032" y="3797300"/>
            <a:ext cx="1346732" cy="1357789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מחבר חץ ישר 4">
            <a:extLst>
              <a:ext uri="{FF2B5EF4-FFF2-40B4-BE49-F238E27FC236}">
                <a16:creationId xmlns:a16="http://schemas.microsoft.com/office/drawing/2014/main" id="{F1FE011D-70F7-4348-9234-036AF82B35B0}"/>
              </a:ext>
            </a:extLst>
          </p:cNvPr>
          <p:cNvCxnSpPr>
            <a:cxnSpLocks/>
          </p:cNvCxnSpPr>
          <p:nvPr/>
        </p:nvCxnSpPr>
        <p:spPr>
          <a:xfrm flipH="1">
            <a:off x="7951839" y="3625850"/>
            <a:ext cx="3548011" cy="1252069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01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BB45820-E0C2-1B32-8D03-18938DD6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806" y="-50800"/>
            <a:ext cx="7983262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09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מלבן 162">
            <a:extLst>
              <a:ext uri="{FF2B5EF4-FFF2-40B4-BE49-F238E27FC236}">
                <a16:creationId xmlns:a16="http://schemas.microsoft.com/office/drawing/2014/main" id="{36A9F03B-5AD2-41DF-9E62-298CE7637CC8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33" name="גרפיקה 131">
            <a:extLst>
              <a:ext uri="{FF2B5EF4-FFF2-40B4-BE49-F238E27FC236}">
                <a16:creationId xmlns:a16="http://schemas.microsoft.com/office/drawing/2014/main" id="{610889F9-BFEF-4F15-9315-B6C97DDE7371}"/>
              </a:ext>
            </a:extLst>
          </p:cNvPr>
          <p:cNvGrpSpPr/>
          <p:nvPr/>
        </p:nvGrpSpPr>
        <p:grpSpPr>
          <a:xfrm rot="16200000">
            <a:off x="4653487" y="-2648309"/>
            <a:ext cx="2603721" cy="12033959"/>
            <a:chOff x="5052991" y="-1801628"/>
            <a:chExt cx="2141346" cy="10461422"/>
          </a:xfrm>
          <a:solidFill>
            <a:srgbClr val="19CDDB"/>
          </a:solidFill>
        </p:grpSpPr>
        <p:sp>
          <p:nvSpPr>
            <p:cNvPr id="134" name="צורה חופשית: צורה 133">
              <a:extLst>
                <a:ext uri="{FF2B5EF4-FFF2-40B4-BE49-F238E27FC236}">
                  <a16:creationId xmlns:a16="http://schemas.microsoft.com/office/drawing/2014/main" id="{0650757A-E21E-4C74-AC5E-237015701520}"/>
                </a:ext>
              </a:extLst>
            </p:cNvPr>
            <p:cNvSpPr/>
            <p:nvPr/>
          </p:nvSpPr>
          <p:spPr>
            <a:xfrm>
              <a:off x="5052991" y="-1801628"/>
              <a:ext cx="1469645" cy="1851480"/>
            </a:xfrm>
            <a:custGeom>
              <a:avLst/>
              <a:gdLst>
                <a:gd name="connsiteX0" fmla="*/ 683803 w 1469645"/>
                <a:gd name="connsiteY0" fmla="*/ 43835 h 1851480"/>
                <a:gd name="connsiteX1" fmla="*/ 722445 w 1469645"/>
                <a:gd name="connsiteY1" fmla="*/ 88645 h 1851480"/>
                <a:gd name="connsiteX2" fmla="*/ 722567 w 1469645"/>
                <a:gd name="connsiteY2" fmla="*/ 397415 h 1851480"/>
                <a:gd name="connsiteX3" fmla="*/ 687520 w 1469645"/>
                <a:gd name="connsiteY3" fmla="*/ 435485 h 1851480"/>
                <a:gd name="connsiteX4" fmla="*/ 691033 w 1469645"/>
                <a:gd name="connsiteY4" fmla="*/ 452274 h 1851480"/>
                <a:gd name="connsiteX5" fmla="*/ 437489 w 1469645"/>
                <a:gd name="connsiteY5" fmla="*/ 598755 h 1851480"/>
                <a:gd name="connsiteX6" fmla="*/ 388431 w 1469645"/>
                <a:gd name="connsiteY6" fmla="*/ 571591 h 1851480"/>
                <a:gd name="connsiteX7" fmla="*/ 337657 w 1469645"/>
                <a:gd name="connsiteY7" fmla="*/ 598019 h 1851480"/>
                <a:gd name="connsiteX8" fmla="*/ 87300 w 1469645"/>
                <a:gd name="connsiteY8" fmla="*/ 453581 h 1851480"/>
                <a:gd name="connsiteX9" fmla="*/ 90404 w 1469645"/>
                <a:gd name="connsiteY9" fmla="*/ 439202 h 1851480"/>
                <a:gd name="connsiteX10" fmla="*/ 53273 w 1469645"/>
                <a:gd name="connsiteY10" fmla="*/ 399417 h 1851480"/>
                <a:gd name="connsiteX11" fmla="*/ 44083 w 1469645"/>
                <a:gd name="connsiteY11" fmla="*/ 399866 h 1851480"/>
                <a:gd name="connsiteX12" fmla="*/ 11894 w 1469645"/>
                <a:gd name="connsiteY12" fmla="*/ 437732 h 1851480"/>
                <a:gd name="connsiteX13" fmla="*/ 14182 w 1469645"/>
                <a:gd name="connsiteY13" fmla="*/ 451212 h 1851480"/>
                <a:gd name="connsiteX14" fmla="*/ 18675 w 1469645"/>
                <a:gd name="connsiteY14" fmla="*/ 460403 h 1851480"/>
                <a:gd name="connsiteX15" fmla="*/ 50455 w 1469645"/>
                <a:gd name="connsiteY15" fmla="*/ 477722 h 1851480"/>
                <a:gd name="connsiteX16" fmla="*/ 82766 w 1469645"/>
                <a:gd name="connsiteY16" fmla="*/ 461587 h 1851480"/>
                <a:gd name="connsiteX17" fmla="*/ 333082 w 1469645"/>
                <a:gd name="connsiteY17" fmla="*/ 605985 h 1851480"/>
                <a:gd name="connsiteX18" fmla="*/ 327282 w 1469645"/>
                <a:gd name="connsiteY18" fmla="*/ 630412 h 1851480"/>
                <a:gd name="connsiteX19" fmla="*/ 383366 w 1469645"/>
                <a:gd name="connsiteY19" fmla="*/ 691316 h 1851480"/>
                <a:gd name="connsiteX20" fmla="*/ 383448 w 1469645"/>
                <a:gd name="connsiteY20" fmla="*/ 985381 h 1851480"/>
                <a:gd name="connsiteX21" fmla="*/ 347460 w 1469645"/>
                <a:gd name="connsiteY21" fmla="*/ 1023574 h 1851480"/>
                <a:gd name="connsiteX22" fmla="*/ 350973 w 1469645"/>
                <a:gd name="connsiteY22" fmla="*/ 1040239 h 1851480"/>
                <a:gd name="connsiteX23" fmla="*/ 86932 w 1469645"/>
                <a:gd name="connsiteY23" fmla="*/ 1192766 h 1851480"/>
                <a:gd name="connsiteX24" fmla="*/ 48535 w 1469645"/>
                <a:gd name="connsiteY24" fmla="*/ 1172015 h 1851480"/>
                <a:gd name="connsiteX25" fmla="*/ 9484 w 1469645"/>
                <a:gd name="connsiteY25" fmla="*/ 1191377 h 1851480"/>
                <a:gd name="connsiteX26" fmla="*/ 4419 w 1469645"/>
                <a:gd name="connsiteY26" fmla="*/ 1199833 h 1851480"/>
                <a:gd name="connsiteX27" fmla="*/ 8 w 1469645"/>
                <a:gd name="connsiteY27" fmla="*/ 1218868 h 1851480"/>
                <a:gd name="connsiteX28" fmla="*/ 44287 w 1469645"/>
                <a:gd name="connsiteY28" fmla="*/ 1267068 h 1851480"/>
                <a:gd name="connsiteX29" fmla="*/ 53478 w 1469645"/>
                <a:gd name="connsiteY29" fmla="*/ 1266823 h 1851480"/>
                <a:gd name="connsiteX30" fmla="*/ 95428 w 1469645"/>
                <a:gd name="connsiteY30" fmla="*/ 1220583 h 1851480"/>
                <a:gd name="connsiteX31" fmla="*/ 91384 w 1469645"/>
                <a:gd name="connsiteY31" fmla="*/ 1200895 h 1851480"/>
                <a:gd name="connsiteX32" fmla="*/ 355753 w 1469645"/>
                <a:gd name="connsiteY32" fmla="*/ 1048164 h 1851480"/>
                <a:gd name="connsiteX33" fmla="*/ 385939 w 1469645"/>
                <a:gd name="connsiteY33" fmla="*/ 1063605 h 1851480"/>
                <a:gd name="connsiteX34" fmla="*/ 418454 w 1469645"/>
                <a:gd name="connsiteY34" fmla="*/ 1047265 h 1851480"/>
                <a:gd name="connsiteX35" fmla="*/ 673509 w 1469645"/>
                <a:gd name="connsiteY35" fmla="*/ 1194400 h 1851480"/>
                <a:gd name="connsiteX36" fmla="*/ 667831 w 1469645"/>
                <a:gd name="connsiteY36" fmla="*/ 1218704 h 1851480"/>
                <a:gd name="connsiteX37" fmla="*/ 722772 w 1469645"/>
                <a:gd name="connsiteY37" fmla="*/ 1279527 h 1851480"/>
                <a:gd name="connsiteX38" fmla="*/ 722894 w 1469645"/>
                <a:gd name="connsiteY38" fmla="*/ 1563543 h 1851480"/>
                <a:gd name="connsiteX39" fmla="*/ 681066 w 1469645"/>
                <a:gd name="connsiteY39" fmla="*/ 1609824 h 1851480"/>
                <a:gd name="connsiteX40" fmla="*/ 684946 w 1469645"/>
                <a:gd name="connsiteY40" fmla="*/ 1629267 h 1851480"/>
                <a:gd name="connsiteX41" fmla="*/ 428993 w 1469645"/>
                <a:gd name="connsiteY41" fmla="*/ 1777178 h 1851480"/>
                <a:gd name="connsiteX42" fmla="*/ 390637 w 1469645"/>
                <a:gd name="connsiteY42" fmla="*/ 1756427 h 1851480"/>
                <a:gd name="connsiteX43" fmla="*/ 342069 w 1469645"/>
                <a:gd name="connsiteY43" fmla="*/ 1803239 h 1851480"/>
                <a:gd name="connsiteX44" fmla="*/ 383652 w 1469645"/>
                <a:gd name="connsiteY44" fmla="*/ 1851194 h 1851480"/>
                <a:gd name="connsiteX45" fmla="*/ 392883 w 1469645"/>
                <a:gd name="connsiteY45" fmla="*/ 1851480 h 1851480"/>
                <a:gd name="connsiteX46" fmla="*/ 437449 w 1469645"/>
                <a:gd name="connsiteY46" fmla="*/ 1804995 h 1851480"/>
                <a:gd name="connsiteX47" fmla="*/ 433445 w 1469645"/>
                <a:gd name="connsiteY47" fmla="*/ 1785266 h 1851480"/>
                <a:gd name="connsiteX48" fmla="*/ 689399 w 1469645"/>
                <a:gd name="connsiteY48" fmla="*/ 1637314 h 1851480"/>
                <a:gd name="connsiteX49" fmla="*/ 727878 w 1469645"/>
                <a:gd name="connsiteY49" fmla="*/ 1658269 h 1851480"/>
                <a:gd name="connsiteX50" fmla="*/ 767051 w 1469645"/>
                <a:gd name="connsiteY50" fmla="*/ 1638826 h 1851480"/>
                <a:gd name="connsiteX51" fmla="*/ 1027784 w 1469645"/>
                <a:gd name="connsiteY51" fmla="*/ 1789228 h 1851480"/>
                <a:gd name="connsiteX52" fmla="*/ 1025374 w 1469645"/>
                <a:gd name="connsiteY52" fmla="*/ 1801850 h 1851480"/>
                <a:gd name="connsiteX53" fmla="*/ 1062259 w 1469645"/>
                <a:gd name="connsiteY53" fmla="*/ 1843719 h 1851480"/>
                <a:gd name="connsiteX54" fmla="*/ 1071491 w 1469645"/>
                <a:gd name="connsiteY54" fmla="*/ 1843719 h 1851480"/>
                <a:gd name="connsiteX55" fmla="*/ 1108418 w 1469645"/>
                <a:gd name="connsiteY55" fmla="*/ 1803361 h 1851480"/>
                <a:gd name="connsiteX56" fmla="*/ 1106048 w 1469645"/>
                <a:gd name="connsiteY56" fmla="*/ 1789105 h 1851480"/>
                <a:gd name="connsiteX57" fmla="*/ 1357386 w 1469645"/>
                <a:gd name="connsiteY57" fmla="*/ 1643932 h 1851480"/>
                <a:gd name="connsiteX58" fmla="*/ 1408528 w 1469645"/>
                <a:gd name="connsiteY58" fmla="*/ 1674527 h 1851480"/>
                <a:gd name="connsiteX59" fmla="*/ 1469636 w 1469645"/>
                <a:gd name="connsiteY59" fmla="*/ 1615665 h 1851480"/>
                <a:gd name="connsiteX60" fmla="*/ 1410693 w 1469645"/>
                <a:gd name="connsiteY60" fmla="*/ 1554515 h 1851480"/>
                <a:gd name="connsiteX61" fmla="*/ 1410652 w 1469645"/>
                <a:gd name="connsiteY61" fmla="*/ 1554515 h 1851480"/>
                <a:gd name="connsiteX62" fmla="*/ 1410570 w 1469645"/>
                <a:gd name="connsiteY62" fmla="*/ 1266047 h 1851480"/>
                <a:gd name="connsiteX63" fmla="*/ 1452194 w 1469645"/>
                <a:gd name="connsiteY63" fmla="*/ 1219807 h 1851480"/>
                <a:gd name="connsiteX64" fmla="*/ 1405341 w 1469645"/>
                <a:gd name="connsiteY64" fmla="*/ 1171321 h 1851480"/>
                <a:gd name="connsiteX65" fmla="*/ 1366332 w 1469645"/>
                <a:gd name="connsiteY65" fmla="*/ 1190560 h 1851480"/>
                <a:gd name="connsiteX66" fmla="*/ 1121979 w 1469645"/>
                <a:gd name="connsiteY66" fmla="*/ 1049594 h 1851480"/>
                <a:gd name="connsiteX67" fmla="*/ 1127943 w 1469645"/>
                <a:gd name="connsiteY67" fmla="*/ 1024676 h 1851480"/>
                <a:gd name="connsiteX68" fmla="*/ 1071205 w 1469645"/>
                <a:gd name="connsiteY68" fmla="*/ 963731 h 1851480"/>
                <a:gd name="connsiteX69" fmla="*/ 1071123 w 1469645"/>
                <a:gd name="connsiteY69" fmla="*/ 691725 h 1851480"/>
                <a:gd name="connsiteX70" fmla="*/ 1126268 w 1469645"/>
                <a:gd name="connsiteY70" fmla="*/ 633026 h 1851480"/>
                <a:gd name="connsiteX71" fmla="*/ 1120713 w 1469645"/>
                <a:gd name="connsiteY71" fmla="*/ 606883 h 1851480"/>
                <a:gd name="connsiteX72" fmla="*/ 1373439 w 1469645"/>
                <a:gd name="connsiteY72" fmla="*/ 460893 h 1851480"/>
                <a:gd name="connsiteX73" fmla="*/ 1403422 w 1469645"/>
                <a:gd name="connsiteY73" fmla="*/ 475925 h 1851480"/>
                <a:gd name="connsiteX74" fmla="*/ 1443371 w 1469645"/>
                <a:gd name="connsiteY74" fmla="*/ 437405 h 1851480"/>
                <a:gd name="connsiteX75" fmla="*/ 1410284 w 1469645"/>
                <a:gd name="connsiteY75" fmla="*/ 398109 h 1851480"/>
                <a:gd name="connsiteX76" fmla="*/ 1401093 w 1469645"/>
                <a:gd name="connsiteY76" fmla="*/ 397905 h 1851480"/>
                <a:gd name="connsiteX77" fmla="*/ 1364902 w 1469645"/>
                <a:gd name="connsiteY77" fmla="*/ 436098 h 1851480"/>
                <a:gd name="connsiteX78" fmla="*/ 1368660 w 1469645"/>
                <a:gd name="connsiteY78" fmla="*/ 453213 h 1851480"/>
                <a:gd name="connsiteX79" fmla="*/ 1116260 w 1469645"/>
                <a:gd name="connsiteY79" fmla="*/ 598959 h 1851480"/>
                <a:gd name="connsiteX80" fmla="*/ 1067406 w 1469645"/>
                <a:gd name="connsiteY80" fmla="*/ 572040 h 1851480"/>
                <a:gd name="connsiteX81" fmla="*/ 1016714 w 1469645"/>
                <a:gd name="connsiteY81" fmla="*/ 598387 h 1851480"/>
                <a:gd name="connsiteX82" fmla="*/ 762680 w 1469645"/>
                <a:gd name="connsiteY82" fmla="*/ 451824 h 1851480"/>
                <a:gd name="connsiteX83" fmla="*/ 765948 w 1469645"/>
                <a:gd name="connsiteY83" fmla="*/ 436874 h 1851480"/>
                <a:gd name="connsiteX84" fmla="*/ 731799 w 1469645"/>
                <a:gd name="connsiteY84" fmla="*/ 397456 h 1851480"/>
                <a:gd name="connsiteX85" fmla="*/ 731677 w 1469645"/>
                <a:gd name="connsiteY85" fmla="*/ 88890 h 1851480"/>
                <a:gd name="connsiteX86" fmla="*/ 773056 w 1469645"/>
                <a:gd name="connsiteY86" fmla="*/ 45387 h 1851480"/>
                <a:gd name="connsiteX87" fmla="*/ 769093 w 1469645"/>
                <a:gd name="connsiteY87" fmla="*/ 26556 h 1851480"/>
                <a:gd name="connsiteX88" fmla="*/ 764477 w 1469645"/>
                <a:gd name="connsiteY88" fmla="*/ 18550 h 1851480"/>
                <a:gd name="connsiteX89" fmla="*/ 729307 w 1469645"/>
                <a:gd name="connsiteY89" fmla="*/ 5 h 1851480"/>
                <a:gd name="connsiteX90" fmla="*/ 683803 w 1469645"/>
                <a:gd name="connsiteY90" fmla="*/ 43835 h 1851480"/>
                <a:gd name="connsiteX91" fmla="*/ 50577 w 1469645"/>
                <a:gd name="connsiteY91" fmla="*/ 468490 h 1851480"/>
                <a:gd name="connsiteX92" fmla="*/ 21167 w 1469645"/>
                <a:gd name="connsiteY92" fmla="*/ 437977 h 1851480"/>
                <a:gd name="connsiteX93" fmla="*/ 51721 w 1469645"/>
                <a:gd name="connsiteY93" fmla="*/ 408526 h 1851480"/>
                <a:gd name="connsiteX94" fmla="*/ 81132 w 1469645"/>
                <a:gd name="connsiteY94" fmla="*/ 439121 h 1851480"/>
                <a:gd name="connsiteX95" fmla="*/ 50577 w 1469645"/>
                <a:gd name="connsiteY95" fmla="*/ 468490 h 1851480"/>
                <a:gd name="connsiteX96" fmla="*/ 86197 w 1469645"/>
                <a:gd name="connsiteY96" fmla="*/ 1220543 h 1851480"/>
                <a:gd name="connsiteX97" fmla="*/ 47024 w 1469645"/>
                <a:gd name="connsiteY97" fmla="*/ 1258286 h 1851480"/>
                <a:gd name="connsiteX98" fmla="*/ 9239 w 1469645"/>
                <a:gd name="connsiteY98" fmla="*/ 1219154 h 1851480"/>
                <a:gd name="connsiteX99" fmla="*/ 48372 w 1469645"/>
                <a:gd name="connsiteY99" fmla="*/ 1181328 h 1851480"/>
                <a:gd name="connsiteX100" fmla="*/ 86197 w 1469645"/>
                <a:gd name="connsiteY100" fmla="*/ 1220543 h 1851480"/>
                <a:gd name="connsiteX101" fmla="*/ 428299 w 1469645"/>
                <a:gd name="connsiteY101" fmla="*/ 1804914 h 1851480"/>
                <a:gd name="connsiteX102" fmla="*/ 389125 w 1469645"/>
                <a:gd name="connsiteY102" fmla="*/ 1842739 h 1851480"/>
                <a:gd name="connsiteX103" fmla="*/ 351341 w 1469645"/>
                <a:gd name="connsiteY103" fmla="*/ 1803606 h 1851480"/>
                <a:gd name="connsiteX104" fmla="*/ 390473 w 1469645"/>
                <a:gd name="connsiteY104" fmla="*/ 1765781 h 1851480"/>
                <a:gd name="connsiteX105" fmla="*/ 428299 w 1469645"/>
                <a:gd name="connsiteY105" fmla="*/ 1804914 h 1851480"/>
                <a:gd name="connsiteX106" fmla="*/ 1374174 w 1469645"/>
                <a:gd name="connsiteY106" fmla="*/ 436302 h 1851480"/>
                <a:gd name="connsiteX107" fmla="*/ 1404729 w 1469645"/>
                <a:gd name="connsiteY107" fmla="*/ 406892 h 1851480"/>
                <a:gd name="connsiteX108" fmla="*/ 1434139 w 1469645"/>
                <a:gd name="connsiteY108" fmla="*/ 437405 h 1851480"/>
                <a:gd name="connsiteX109" fmla="*/ 1403585 w 1469645"/>
                <a:gd name="connsiteY109" fmla="*/ 466897 h 1851480"/>
                <a:gd name="connsiteX110" fmla="*/ 1374174 w 1469645"/>
                <a:gd name="connsiteY110" fmla="*/ 436302 h 1851480"/>
                <a:gd name="connsiteX111" fmla="*/ 336554 w 1469645"/>
                <a:gd name="connsiteY111" fmla="*/ 630739 h 1851480"/>
                <a:gd name="connsiteX112" fmla="*/ 388227 w 1469645"/>
                <a:gd name="connsiteY112" fmla="*/ 580822 h 1851480"/>
                <a:gd name="connsiteX113" fmla="*/ 438102 w 1469645"/>
                <a:gd name="connsiteY113" fmla="*/ 632536 h 1851480"/>
                <a:gd name="connsiteX114" fmla="*/ 386389 w 1469645"/>
                <a:gd name="connsiteY114" fmla="*/ 682370 h 1851480"/>
                <a:gd name="connsiteX115" fmla="*/ 336554 w 1469645"/>
                <a:gd name="connsiteY115" fmla="*/ 630739 h 1851480"/>
                <a:gd name="connsiteX116" fmla="*/ 386143 w 1469645"/>
                <a:gd name="connsiteY116" fmla="*/ 1054414 h 1851480"/>
                <a:gd name="connsiteX117" fmla="*/ 356692 w 1469645"/>
                <a:gd name="connsiteY117" fmla="*/ 1023819 h 1851480"/>
                <a:gd name="connsiteX118" fmla="*/ 387246 w 1469645"/>
                <a:gd name="connsiteY118" fmla="*/ 994367 h 1851480"/>
                <a:gd name="connsiteX119" fmla="*/ 416739 w 1469645"/>
                <a:gd name="connsiteY119" fmla="*/ 1024962 h 1851480"/>
                <a:gd name="connsiteX120" fmla="*/ 386143 w 1469645"/>
                <a:gd name="connsiteY120" fmla="*/ 1054414 h 1851480"/>
                <a:gd name="connsiteX121" fmla="*/ 677063 w 1469645"/>
                <a:gd name="connsiteY121" fmla="*/ 1218990 h 1851480"/>
                <a:gd name="connsiteX122" fmla="*/ 728776 w 1469645"/>
                <a:gd name="connsiteY122" fmla="*/ 1169115 h 1851480"/>
                <a:gd name="connsiteX123" fmla="*/ 778611 w 1469645"/>
                <a:gd name="connsiteY123" fmla="*/ 1220828 h 1851480"/>
                <a:gd name="connsiteX124" fmla="*/ 726897 w 1469645"/>
                <a:gd name="connsiteY124" fmla="*/ 1270663 h 1851480"/>
                <a:gd name="connsiteX125" fmla="*/ 677063 w 1469645"/>
                <a:gd name="connsiteY125" fmla="*/ 1218990 h 1851480"/>
                <a:gd name="connsiteX126" fmla="*/ 728123 w 1469645"/>
                <a:gd name="connsiteY126" fmla="*/ 1649160 h 1851480"/>
                <a:gd name="connsiteX127" fmla="*/ 690298 w 1469645"/>
                <a:gd name="connsiteY127" fmla="*/ 1610028 h 1851480"/>
                <a:gd name="connsiteX128" fmla="*/ 729471 w 1469645"/>
                <a:gd name="connsiteY128" fmla="*/ 1572325 h 1851480"/>
                <a:gd name="connsiteX129" fmla="*/ 767255 w 1469645"/>
                <a:gd name="connsiteY129" fmla="*/ 1611458 h 1851480"/>
                <a:gd name="connsiteX130" fmla="*/ 728123 w 1469645"/>
                <a:gd name="connsiteY130" fmla="*/ 1649160 h 1851480"/>
                <a:gd name="connsiteX131" fmla="*/ 1099267 w 1469645"/>
                <a:gd name="connsiteY131" fmla="*/ 1803320 h 1851480"/>
                <a:gd name="connsiteX132" fmla="*/ 1066426 w 1469645"/>
                <a:gd name="connsiteY132" fmla="*/ 1835059 h 1851480"/>
                <a:gd name="connsiteX133" fmla="*/ 1034646 w 1469645"/>
                <a:gd name="connsiteY133" fmla="*/ 1802095 h 1851480"/>
                <a:gd name="connsiteX134" fmla="*/ 1067570 w 1469645"/>
                <a:gd name="connsiteY134" fmla="*/ 1770397 h 1851480"/>
                <a:gd name="connsiteX135" fmla="*/ 1099267 w 1469645"/>
                <a:gd name="connsiteY135" fmla="*/ 1803320 h 1851480"/>
                <a:gd name="connsiteX136" fmla="*/ 1460445 w 1469645"/>
                <a:gd name="connsiteY136" fmla="*/ 1615583 h 1851480"/>
                <a:gd name="connsiteX137" fmla="*/ 1408732 w 1469645"/>
                <a:gd name="connsiteY137" fmla="*/ 1665459 h 1851480"/>
                <a:gd name="connsiteX138" fmla="*/ 1358897 w 1469645"/>
                <a:gd name="connsiteY138" fmla="*/ 1613786 h 1851480"/>
                <a:gd name="connsiteX139" fmla="*/ 1410570 w 1469645"/>
                <a:gd name="connsiteY139" fmla="*/ 1563951 h 1851480"/>
                <a:gd name="connsiteX140" fmla="*/ 1460445 w 1469645"/>
                <a:gd name="connsiteY140" fmla="*/ 1615583 h 1851480"/>
                <a:gd name="connsiteX141" fmla="*/ 1405260 w 1469645"/>
                <a:gd name="connsiteY141" fmla="*/ 1180675 h 1851480"/>
                <a:gd name="connsiteX142" fmla="*/ 1443044 w 1469645"/>
                <a:gd name="connsiteY142" fmla="*/ 1219848 h 1851480"/>
                <a:gd name="connsiteX143" fmla="*/ 1403871 w 1469645"/>
                <a:gd name="connsiteY143" fmla="*/ 1257551 h 1851480"/>
                <a:gd name="connsiteX144" fmla="*/ 1366086 w 1469645"/>
                <a:gd name="connsiteY144" fmla="*/ 1218418 h 1851480"/>
                <a:gd name="connsiteX145" fmla="*/ 1405260 w 1469645"/>
                <a:gd name="connsiteY145" fmla="*/ 1180675 h 1851480"/>
                <a:gd name="connsiteX146" fmla="*/ 1361675 w 1469645"/>
                <a:gd name="connsiteY146" fmla="*/ 1198648 h 1851480"/>
                <a:gd name="connsiteX147" fmla="*/ 1356855 w 1469645"/>
                <a:gd name="connsiteY147" fmla="*/ 1218255 h 1851480"/>
                <a:gd name="connsiteX148" fmla="*/ 1401461 w 1469645"/>
                <a:gd name="connsiteY148" fmla="*/ 1266537 h 1851480"/>
                <a:gd name="connsiteX149" fmla="*/ 1401502 w 1469645"/>
                <a:gd name="connsiteY149" fmla="*/ 1555373 h 1851480"/>
                <a:gd name="connsiteX150" fmla="*/ 1349707 w 1469645"/>
                <a:gd name="connsiteY150" fmla="*/ 1613622 h 1851480"/>
                <a:gd name="connsiteX151" fmla="*/ 1353587 w 1469645"/>
                <a:gd name="connsiteY151" fmla="*/ 1635721 h 1851480"/>
                <a:gd name="connsiteX152" fmla="*/ 1102209 w 1469645"/>
                <a:gd name="connsiteY152" fmla="*/ 1780936 h 1851480"/>
                <a:gd name="connsiteX153" fmla="*/ 1067733 w 1469645"/>
                <a:gd name="connsiteY153" fmla="*/ 1761288 h 1851480"/>
                <a:gd name="connsiteX154" fmla="*/ 1032073 w 1469645"/>
                <a:gd name="connsiteY154" fmla="*/ 1780527 h 1851480"/>
                <a:gd name="connsiteX155" fmla="*/ 772157 w 1469645"/>
                <a:gd name="connsiteY155" fmla="*/ 1630574 h 1851480"/>
                <a:gd name="connsiteX156" fmla="*/ 776528 w 1469645"/>
                <a:gd name="connsiteY156" fmla="*/ 1611662 h 1851480"/>
                <a:gd name="connsiteX157" fmla="*/ 732167 w 1469645"/>
                <a:gd name="connsiteY157" fmla="*/ 1563420 h 1851480"/>
                <a:gd name="connsiteX158" fmla="*/ 732085 w 1469645"/>
                <a:gd name="connsiteY158" fmla="*/ 1279731 h 1851480"/>
                <a:gd name="connsiteX159" fmla="*/ 787883 w 1469645"/>
                <a:gd name="connsiteY159" fmla="*/ 1221033 h 1851480"/>
                <a:gd name="connsiteX160" fmla="*/ 781920 w 1469645"/>
                <a:gd name="connsiteY160" fmla="*/ 1194114 h 1851480"/>
                <a:gd name="connsiteX161" fmla="*/ 1018511 w 1469645"/>
                <a:gd name="connsiteY161" fmla="*/ 1057436 h 1851480"/>
                <a:gd name="connsiteX162" fmla="*/ 1067038 w 1469645"/>
                <a:gd name="connsiteY162" fmla="*/ 1083743 h 1851480"/>
                <a:gd name="connsiteX163" fmla="*/ 1117486 w 1469645"/>
                <a:gd name="connsiteY163" fmla="*/ 1057763 h 1851480"/>
                <a:gd name="connsiteX164" fmla="*/ 1361675 w 1469645"/>
                <a:gd name="connsiteY164" fmla="*/ 1198648 h 1851480"/>
                <a:gd name="connsiteX165" fmla="*/ 1118834 w 1469645"/>
                <a:gd name="connsiteY165" fmla="*/ 1024636 h 1851480"/>
                <a:gd name="connsiteX166" fmla="*/ 1067120 w 1469645"/>
                <a:gd name="connsiteY166" fmla="*/ 1074470 h 1851480"/>
                <a:gd name="connsiteX167" fmla="*/ 1017286 w 1469645"/>
                <a:gd name="connsiteY167" fmla="*/ 1022797 h 1851480"/>
                <a:gd name="connsiteX168" fmla="*/ 1068999 w 1469645"/>
                <a:gd name="connsiteY168" fmla="*/ 972963 h 1851480"/>
                <a:gd name="connsiteX169" fmla="*/ 1118834 w 1469645"/>
                <a:gd name="connsiteY169" fmla="*/ 1024636 h 1851480"/>
                <a:gd name="connsiteX170" fmla="*/ 1067202 w 1469645"/>
                <a:gd name="connsiteY170" fmla="*/ 581313 h 1851480"/>
                <a:gd name="connsiteX171" fmla="*/ 1117036 w 1469645"/>
                <a:gd name="connsiteY171" fmla="*/ 633026 h 1851480"/>
                <a:gd name="connsiteX172" fmla="*/ 1065323 w 1469645"/>
                <a:gd name="connsiteY172" fmla="*/ 682820 h 1851480"/>
                <a:gd name="connsiteX173" fmla="*/ 1015529 w 1469645"/>
                <a:gd name="connsiteY173" fmla="*/ 631147 h 1851480"/>
                <a:gd name="connsiteX174" fmla="*/ 1067202 w 1469645"/>
                <a:gd name="connsiteY174" fmla="*/ 581313 h 1851480"/>
                <a:gd name="connsiteX175" fmla="*/ 1011894 w 1469645"/>
                <a:gd name="connsiteY175" fmla="*/ 606883 h 1851480"/>
                <a:gd name="connsiteX176" fmla="*/ 1006298 w 1469645"/>
                <a:gd name="connsiteY176" fmla="*/ 630984 h 1851480"/>
                <a:gd name="connsiteX177" fmla="*/ 1061973 w 1469645"/>
                <a:gd name="connsiteY177" fmla="*/ 691847 h 1851480"/>
                <a:gd name="connsiteX178" fmla="*/ 1062014 w 1469645"/>
                <a:gd name="connsiteY178" fmla="*/ 964099 h 1851480"/>
                <a:gd name="connsiteX179" fmla="*/ 1008095 w 1469645"/>
                <a:gd name="connsiteY179" fmla="*/ 1022675 h 1851480"/>
                <a:gd name="connsiteX180" fmla="*/ 1013487 w 1469645"/>
                <a:gd name="connsiteY180" fmla="*/ 1048532 h 1851480"/>
                <a:gd name="connsiteX181" fmla="*/ 776732 w 1469645"/>
                <a:gd name="connsiteY181" fmla="*/ 1185291 h 1851480"/>
                <a:gd name="connsiteX182" fmla="*/ 728899 w 1469645"/>
                <a:gd name="connsiteY182" fmla="*/ 1159883 h 1851480"/>
                <a:gd name="connsiteX183" fmla="*/ 678043 w 1469645"/>
                <a:gd name="connsiteY183" fmla="*/ 1186475 h 1851480"/>
                <a:gd name="connsiteX184" fmla="*/ 422907 w 1469645"/>
                <a:gd name="connsiteY184" fmla="*/ 1039259 h 1851480"/>
                <a:gd name="connsiteX185" fmla="*/ 425889 w 1469645"/>
                <a:gd name="connsiteY185" fmla="*/ 1025126 h 1851480"/>
                <a:gd name="connsiteX186" fmla="*/ 392679 w 1469645"/>
                <a:gd name="connsiteY186" fmla="*/ 985830 h 1851480"/>
                <a:gd name="connsiteX187" fmla="*/ 392597 w 1469645"/>
                <a:gd name="connsiteY187" fmla="*/ 691439 h 1851480"/>
                <a:gd name="connsiteX188" fmla="*/ 447252 w 1469645"/>
                <a:gd name="connsiteY188" fmla="*/ 632740 h 1851480"/>
                <a:gd name="connsiteX189" fmla="*/ 441860 w 1469645"/>
                <a:gd name="connsiteY189" fmla="*/ 606883 h 1851480"/>
                <a:gd name="connsiteX190" fmla="*/ 695812 w 1469645"/>
                <a:gd name="connsiteY190" fmla="*/ 460157 h 1851480"/>
                <a:gd name="connsiteX191" fmla="*/ 725917 w 1469645"/>
                <a:gd name="connsiteY191" fmla="*/ 475475 h 1851480"/>
                <a:gd name="connsiteX192" fmla="*/ 757574 w 1469645"/>
                <a:gd name="connsiteY192" fmla="*/ 460198 h 1851480"/>
                <a:gd name="connsiteX193" fmla="*/ 1011894 w 1469645"/>
                <a:gd name="connsiteY193" fmla="*/ 606883 h 1851480"/>
                <a:gd name="connsiteX194" fmla="*/ 756716 w 1469645"/>
                <a:gd name="connsiteY194" fmla="*/ 436792 h 1851480"/>
                <a:gd name="connsiteX195" fmla="*/ 726121 w 1469645"/>
                <a:gd name="connsiteY195" fmla="*/ 466244 h 1851480"/>
                <a:gd name="connsiteX196" fmla="*/ 696711 w 1469645"/>
                <a:gd name="connsiteY196" fmla="*/ 435649 h 1851480"/>
                <a:gd name="connsiteX197" fmla="*/ 727265 w 1469645"/>
                <a:gd name="connsiteY197" fmla="*/ 406238 h 1851480"/>
                <a:gd name="connsiteX198" fmla="*/ 756716 w 1469645"/>
                <a:gd name="connsiteY198" fmla="*/ 436792 h 1851480"/>
                <a:gd name="connsiteX199" fmla="*/ 763865 w 1469645"/>
                <a:gd name="connsiteY199" fmla="*/ 45265 h 1851480"/>
                <a:gd name="connsiteX200" fmla="*/ 727755 w 1469645"/>
                <a:gd name="connsiteY200" fmla="*/ 80026 h 1851480"/>
                <a:gd name="connsiteX201" fmla="*/ 693075 w 1469645"/>
                <a:gd name="connsiteY201" fmla="*/ 43958 h 1851480"/>
                <a:gd name="connsiteX202" fmla="*/ 729062 w 1469645"/>
                <a:gd name="connsiteY202" fmla="*/ 9196 h 1851480"/>
                <a:gd name="connsiteX203" fmla="*/ 763865 w 1469645"/>
                <a:gd name="connsiteY203" fmla="*/ 45265 h 185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1469645" h="1851480">
                  <a:moveTo>
                    <a:pt x="683803" y="43835"/>
                  </a:moveTo>
                  <a:cubicBezTo>
                    <a:pt x="683394" y="66669"/>
                    <a:pt x="700387" y="85663"/>
                    <a:pt x="722445" y="88645"/>
                  </a:cubicBezTo>
                  <a:lnTo>
                    <a:pt x="722567" y="397415"/>
                  </a:lnTo>
                  <a:cubicBezTo>
                    <a:pt x="703205" y="399498"/>
                    <a:pt x="687847" y="415592"/>
                    <a:pt x="687520" y="435485"/>
                  </a:cubicBezTo>
                  <a:cubicBezTo>
                    <a:pt x="687397" y="441490"/>
                    <a:pt x="688786" y="447168"/>
                    <a:pt x="691033" y="452274"/>
                  </a:cubicBezTo>
                  <a:lnTo>
                    <a:pt x="437489" y="598755"/>
                  </a:lnTo>
                  <a:cubicBezTo>
                    <a:pt x="426910" y="582701"/>
                    <a:pt x="408937" y="572040"/>
                    <a:pt x="388431" y="571591"/>
                  </a:cubicBezTo>
                  <a:cubicBezTo>
                    <a:pt x="367394" y="571223"/>
                    <a:pt x="348645" y="581803"/>
                    <a:pt x="337657" y="598019"/>
                  </a:cubicBezTo>
                  <a:lnTo>
                    <a:pt x="87300" y="453581"/>
                  </a:lnTo>
                  <a:cubicBezTo>
                    <a:pt x="89220" y="449129"/>
                    <a:pt x="90322" y="444308"/>
                    <a:pt x="90404" y="439202"/>
                  </a:cubicBezTo>
                  <a:cubicBezTo>
                    <a:pt x="90772" y="418084"/>
                    <a:pt x="74269" y="400560"/>
                    <a:pt x="53273" y="399417"/>
                  </a:cubicBezTo>
                  <a:lnTo>
                    <a:pt x="44083" y="399866"/>
                  </a:lnTo>
                  <a:cubicBezTo>
                    <a:pt x="26109" y="403215"/>
                    <a:pt x="12262" y="418819"/>
                    <a:pt x="11894" y="437732"/>
                  </a:cubicBezTo>
                  <a:cubicBezTo>
                    <a:pt x="11853" y="442429"/>
                    <a:pt x="12711" y="446923"/>
                    <a:pt x="14182" y="451212"/>
                  </a:cubicBezTo>
                  <a:lnTo>
                    <a:pt x="18675" y="460403"/>
                  </a:lnTo>
                  <a:cubicBezTo>
                    <a:pt x="25660" y="470574"/>
                    <a:pt x="37179" y="477477"/>
                    <a:pt x="50455" y="477722"/>
                  </a:cubicBezTo>
                  <a:cubicBezTo>
                    <a:pt x="63649" y="477926"/>
                    <a:pt x="75454" y="471513"/>
                    <a:pt x="82766" y="461587"/>
                  </a:cubicBezTo>
                  <a:lnTo>
                    <a:pt x="333082" y="605985"/>
                  </a:lnTo>
                  <a:cubicBezTo>
                    <a:pt x="329569" y="613460"/>
                    <a:pt x="327486" y="621752"/>
                    <a:pt x="327282" y="630412"/>
                  </a:cubicBezTo>
                  <a:cubicBezTo>
                    <a:pt x="326669" y="662600"/>
                    <a:pt x="351627" y="689233"/>
                    <a:pt x="383366" y="691316"/>
                  </a:cubicBezTo>
                  <a:lnTo>
                    <a:pt x="383448" y="985381"/>
                  </a:lnTo>
                  <a:cubicBezTo>
                    <a:pt x="363636" y="987015"/>
                    <a:pt x="347787" y="1003313"/>
                    <a:pt x="347460" y="1023574"/>
                  </a:cubicBezTo>
                  <a:cubicBezTo>
                    <a:pt x="347338" y="1029537"/>
                    <a:pt x="348686" y="1035133"/>
                    <a:pt x="350973" y="1040239"/>
                  </a:cubicBezTo>
                  <a:lnTo>
                    <a:pt x="86932" y="1192766"/>
                  </a:lnTo>
                  <a:cubicBezTo>
                    <a:pt x="78517" y="1180511"/>
                    <a:pt x="64547" y="1172301"/>
                    <a:pt x="48535" y="1172015"/>
                  </a:cubicBezTo>
                  <a:cubicBezTo>
                    <a:pt x="32563" y="1171729"/>
                    <a:pt x="18348" y="1179449"/>
                    <a:pt x="9484" y="1191377"/>
                  </a:cubicBezTo>
                  <a:lnTo>
                    <a:pt x="4419" y="1199833"/>
                  </a:lnTo>
                  <a:cubicBezTo>
                    <a:pt x="1723" y="1205633"/>
                    <a:pt x="130" y="1212087"/>
                    <a:pt x="8" y="1218868"/>
                  </a:cubicBezTo>
                  <a:cubicBezTo>
                    <a:pt x="-442" y="1244316"/>
                    <a:pt x="19206" y="1265271"/>
                    <a:pt x="44287" y="1267068"/>
                  </a:cubicBezTo>
                  <a:lnTo>
                    <a:pt x="53478" y="1266823"/>
                  </a:lnTo>
                  <a:cubicBezTo>
                    <a:pt x="76720" y="1263964"/>
                    <a:pt x="94979" y="1244643"/>
                    <a:pt x="95428" y="1220583"/>
                  </a:cubicBezTo>
                  <a:cubicBezTo>
                    <a:pt x="95510" y="1213557"/>
                    <a:pt x="94040" y="1206940"/>
                    <a:pt x="91384" y="1200895"/>
                  </a:cubicBezTo>
                  <a:lnTo>
                    <a:pt x="355753" y="1048164"/>
                  </a:lnTo>
                  <a:cubicBezTo>
                    <a:pt x="362819" y="1057232"/>
                    <a:pt x="373562" y="1063319"/>
                    <a:pt x="385939" y="1063605"/>
                  </a:cubicBezTo>
                  <a:cubicBezTo>
                    <a:pt x="399297" y="1063809"/>
                    <a:pt x="411142" y="1057314"/>
                    <a:pt x="418454" y="1047265"/>
                  </a:cubicBezTo>
                  <a:lnTo>
                    <a:pt x="673509" y="1194400"/>
                  </a:lnTo>
                  <a:cubicBezTo>
                    <a:pt x="670078" y="1201793"/>
                    <a:pt x="668035" y="1210004"/>
                    <a:pt x="667831" y="1218704"/>
                  </a:cubicBezTo>
                  <a:cubicBezTo>
                    <a:pt x="667259" y="1250484"/>
                    <a:pt x="691605" y="1276913"/>
                    <a:pt x="722772" y="1279527"/>
                  </a:cubicBezTo>
                  <a:lnTo>
                    <a:pt x="722894" y="1563543"/>
                  </a:lnTo>
                  <a:cubicBezTo>
                    <a:pt x="699774" y="1566443"/>
                    <a:pt x="681515" y="1585805"/>
                    <a:pt x="681066" y="1609824"/>
                  </a:cubicBezTo>
                  <a:cubicBezTo>
                    <a:pt x="680984" y="1616686"/>
                    <a:pt x="682455" y="1623344"/>
                    <a:pt x="684946" y="1629267"/>
                  </a:cubicBezTo>
                  <a:lnTo>
                    <a:pt x="428993" y="1777178"/>
                  </a:lnTo>
                  <a:cubicBezTo>
                    <a:pt x="420537" y="1764923"/>
                    <a:pt x="406608" y="1756713"/>
                    <a:pt x="390637" y="1756427"/>
                  </a:cubicBezTo>
                  <a:cubicBezTo>
                    <a:pt x="364331" y="1755978"/>
                    <a:pt x="342518" y="1776974"/>
                    <a:pt x="342069" y="1803239"/>
                  </a:cubicBezTo>
                  <a:cubicBezTo>
                    <a:pt x="341660" y="1827748"/>
                    <a:pt x="359919" y="1848131"/>
                    <a:pt x="383652" y="1851194"/>
                  </a:cubicBezTo>
                  <a:lnTo>
                    <a:pt x="392883" y="1851480"/>
                  </a:lnTo>
                  <a:cubicBezTo>
                    <a:pt x="417351" y="1849805"/>
                    <a:pt x="436999" y="1829872"/>
                    <a:pt x="437449" y="1804995"/>
                  </a:cubicBezTo>
                  <a:cubicBezTo>
                    <a:pt x="437612" y="1797969"/>
                    <a:pt x="436101" y="1791270"/>
                    <a:pt x="433445" y="1785266"/>
                  </a:cubicBezTo>
                  <a:lnTo>
                    <a:pt x="689399" y="1637314"/>
                  </a:lnTo>
                  <a:cubicBezTo>
                    <a:pt x="697814" y="1649732"/>
                    <a:pt x="711824" y="1657943"/>
                    <a:pt x="727878" y="1658269"/>
                  </a:cubicBezTo>
                  <a:cubicBezTo>
                    <a:pt x="743931" y="1658596"/>
                    <a:pt x="758187" y="1650835"/>
                    <a:pt x="767051" y="1638826"/>
                  </a:cubicBezTo>
                  <a:lnTo>
                    <a:pt x="1027784" y="1789228"/>
                  </a:lnTo>
                  <a:cubicBezTo>
                    <a:pt x="1026395" y="1793190"/>
                    <a:pt x="1025496" y="1797398"/>
                    <a:pt x="1025374" y="1801850"/>
                  </a:cubicBezTo>
                  <a:cubicBezTo>
                    <a:pt x="1025006" y="1823418"/>
                    <a:pt x="1041304" y="1841227"/>
                    <a:pt x="1062259" y="1843719"/>
                  </a:cubicBezTo>
                  <a:lnTo>
                    <a:pt x="1071491" y="1843719"/>
                  </a:lnTo>
                  <a:cubicBezTo>
                    <a:pt x="1091956" y="1841432"/>
                    <a:pt x="1108091" y="1824439"/>
                    <a:pt x="1108418" y="1803361"/>
                  </a:cubicBezTo>
                  <a:cubicBezTo>
                    <a:pt x="1108499" y="1798419"/>
                    <a:pt x="1107600" y="1793599"/>
                    <a:pt x="1106048" y="1789105"/>
                  </a:cubicBezTo>
                  <a:lnTo>
                    <a:pt x="1357386" y="1643932"/>
                  </a:lnTo>
                  <a:cubicBezTo>
                    <a:pt x="1367557" y="1661864"/>
                    <a:pt x="1386510" y="1674118"/>
                    <a:pt x="1408528" y="1674527"/>
                  </a:cubicBezTo>
                  <a:cubicBezTo>
                    <a:pt x="1441614" y="1675099"/>
                    <a:pt x="1469064" y="1648711"/>
                    <a:pt x="1469636" y="1615665"/>
                  </a:cubicBezTo>
                  <a:cubicBezTo>
                    <a:pt x="1470208" y="1582496"/>
                    <a:pt x="1443739" y="1555128"/>
                    <a:pt x="1410693" y="1554515"/>
                  </a:cubicBezTo>
                  <a:lnTo>
                    <a:pt x="1410652" y="1554515"/>
                  </a:lnTo>
                  <a:lnTo>
                    <a:pt x="1410570" y="1266047"/>
                  </a:lnTo>
                  <a:cubicBezTo>
                    <a:pt x="1433608" y="1263106"/>
                    <a:pt x="1451786" y="1243744"/>
                    <a:pt x="1452194" y="1219807"/>
                  </a:cubicBezTo>
                  <a:cubicBezTo>
                    <a:pt x="1452643" y="1193501"/>
                    <a:pt x="1431688" y="1171770"/>
                    <a:pt x="1405341" y="1171321"/>
                  </a:cubicBezTo>
                  <a:cubicBezTo>
                    <a:pt x="1389411" y="1171035"/>
                    <a:pt x="1375237" y="1178632"/>
                    <a:pt x="1366332" y="1190560"/>
                  </a:cubicBezTo>
                  <a:lnTo>
                    <a:pt x="1121979" y="1049594"/>
                  </a:lnTo>
                  <a:cubicBezTo>
                    <a:pt x="1125655" y="1042078"/>
                    <a:pt x="1127779" y="1033622"/>
                    <a:pt x="1127943" y="1024676"/>
                  </a:cubicBezTo>
                  <a:cubicBezTo>
                    <a:pt x="1128515" y="992284"/>
                    <a:pt x="1103230" y="965447"/>
                    <a:pt x="1071205" y="963731"/>
                  </a:cubicBezTo>
                  <a:lnTo>
                    <a:pt x="1071123" y="691725"/>
                  </a:lnTo>
                  <a:cubicBezTo>
                    <a:pt x="1101433" y="689233"/>
                    <a:pt x="1125655" y="664071"/>
                    <a:pt x="1126268" y="633026"/>
                  </a:cubicBezTo>
                  <a:cubicBezTo>
                    <a:pt x="1126391" y="623713"/>
                    <a:pt x="1124389" y="614849"/>
                    <a:pt x="1120713" y="606883"/>
                  </a:cubicBezTo>
                  <a:lnTo>
                    <a:pt x="1373439" y="460893"/>
                  </a:lnTo>
                  <a:cubicBezTo>
                    <a:pt x="1380465" y="469798"/>
                    <a:pt x="1391126" y="475721"/>
                    <a:pt x="1403422" y="475925"/>
                  </a:cubicBezTo>
                  <a:cubicBezTo>
                    <a:pt x="1425030" y="476292"/>
                    <a:pt x="1443003" y="459055"/>
                    <a:pt x="1443371" y="437405"/>
                  </a:cubicBezTo>
                  <a:cubicBezTo>
                    <a:pt x="1443739" y="417635"/>
                    <a:pt x="1429278" y="401132"/>
                    <a:pt x="1410284" y="398109"/>
                  </a:cubicBezTo>
                  <a:lnTo>
                    <a:pt x="1401093" y="397905"/>
                  </a:lnTo>
                  <a:cubicBezTo>
                    <a:pt x="1381282" y="399498"/>
                    <a:pt x="1365351" y="415797"/>
                    <a:pt x="1364902" y="436098"/>
                  </a:cubicBezTo>
                  <a:cubicBezTo>
                    <a:pt x="1364820" y="442225"/>
                    <a:pt x="1366250" y="447944"/>
                    <a:pt x="1368660" y="453213"/>
                  </a:cubicBezTo>
                  <a:lnTo>
                    <a:pt x="1116260" y="598959"/>
                  </a:lnTo>
                  <a:cubicBezTo>
                    <a:pt x="1105722" y="583110"/>
                    <a:pt x="1087830" y="572449"/>
                    <a:pt x="1067406" y="572040"/>
                  </a:cubicBezTo>
                  <a:cubicBezTo>
                    <a:pt x="1046451" y="571713"/>
                    <a:pt x="1027743" y="582211"/>
                    <a:pt x="1016714" y="598387"/>
                  </a:cubicBezTo>
                  <a:lnTo>
                    <a:pt x="762680" y="451824"/>
                  </a:lnTo>
                  <a:cubicBezTo>
                    <a:pt x="764682" y="447250"/>
                    <a:pt x="765866" y="442225"/>
                    <a:pt x="765948" y="436874"/>
                  </a:cubicBezTo>
                  <a:cubicBezTo>
                    <a:pt x="766316" y="416777"/>
                    <a:pt x="751284" y="400029"/>
                    <a:pt x="731799" y="397456"/>
                  </a:cubicBezTo>
                  <a:lnTo>
                    <a:pt x="731677" y="88890"/>
                  </a:lnTo>
                  <a:cubicBezTo>
                    <a:pt x="754388" y="87216"/>
                    <a:pt x="772647" y="68630"/>
                    <a:pt x="773056" y="45387"/>
                  </a:cubicBezTo>
                  <a:cubicBezTo>
                    <a:pt x="773178" y="38688"/>
                    <a:pt x="771667" y="32275"/>
                    <a:pt x="769093" y="26556"/>
                  </a:cubicBezTo>
                  <a:lnTo>
                    <a:pt x="764477" y="18550"/>
                  </a:lnTo>
                  <a:cubicBezTo>
                    <a:pt x="756512" y="7603"/>
                    <a:pt x="743808" y="250"/>
                    <a:pt x="729307" y="5"/>
                  </a:cubicBezTo>
                  <a:cubicBezTo>
                    <a:pt x="704635" y="-363"/>
                    <a:pt x="684252" y="19244"/>
                    <a:pt x="683803" y="43835"/>
                  </a:cubicBezTo>
                  <a:close/>
                  <a:moveTo>
                    <a:pt x="50577" y="468490"/>
                  </a:moveTo>
                  <a:cubicBezTo>
                    <a:pt x="34034" y="468205"/>
                    <a:pt x="20799" y="454561"/>
                    <a:pt x="21167" y="437977"/>
                  </a:cubicBezTo>
                  <a:cubicBezTo>
                    <a:pt x="21453" y="421474"/>
                    <a:pt x="35219" y="408240"/>
                    <a:pt x="51721" y="408526"/>
                  </a:cubicBezTo>
                  <a:cubicBezTo>
                    <a:pt x="68265" y="408852"/>
                    <a:pt x="81499" y="422577"/>
                    <a:pt x="81132" y="439121"/>
                  </a:cubicBezTo>
                  <a:cubicBezTo>
                    <a:pt x="80805" y="455623"/>
                    <a:pt x="67162" y="468858"/>
                    <a:pt x="50577" y="468490"/>
                  </a:cubicBezTo>
                  <a:close/>
                  <a:moveTo>
                    <a:pt x="86197" y="1220543"/>
                  </a:moveTo>
                  <a:cubicBezTo>
                    <a:pt x="85788" y="1241743"/>
                    <a:pt x="68224" y="1258654"/>
                    <a:pt x="47024" y="1258286"/>
                  </a:cubicBezTo>
                  <a:cubicBezTo>
                    <a:pt x="25783" y="1257918"/>
                    <a:pt x="8831" y="1240313"/>
                    <a:pt x="9239" y="1219154"/>
                  </a:cubicBezTo>
                  <a:cubicBezTo>
                    <a:pt x="9607" y="1197954"/>
                    <a:pt x="27131" y="1181002"/>
                    <a:pt x="48372" y="1181328"/>
                  </a:cubicBezTo>
                  <a:cubicBezTo>
                    <a:pt x="69653" y="1181778"/>
                    <a:pt x="86564" y="1199302"/>
                    <a:pt x="86197" y="1220543"/>
                  </a:cubicBezTo>
                  <a:close/>
                  <a:moveTo>
                    <a:pt x="428299" y="1804914"/>
                  </a:moveTo>
                  <a:cubicBezTo>
                    <a:pt x="427890" y="1826154"/>
                    <a:pt x="410325" y="1843106"/>
                    <a:pt x="389125" y="1842739"/>
                  </a:cubicBezTo>
                  <a:cubicBezTo>
                    <a:pt x="367884" y="1842330"/>
                    <a:pt x="350973" y="1824725"/>
                    <a:pt x="351341" y="1803606"/>
                  </a:cubicBezTo>
                  <a:cubicBezTo>
                    <a:pt x="351750" y="1782365"/>
                    <a:pt x="369232" y="1765373"/>
                    <a:pt x="390473" y="1765781"/>
                  </a:cubicBezTo>
                  <a:cubicBezTo>
                    <a:pt x="411714" y="1766190"/>
                    <a:pt x="428666" y="1783754"/>
                    <a:pt x="428299" y="1804914"/>
                  </a:cubicBezTo>
                  <a:close/>
                  <a:moveTo>
                    <a:pt x="1374174" y="436302"/>
                  </a:moveTo>
                  <a:cubicBezTo>
                    <a:pt x="1374460" y="419718"/>
                    <a:pt x="1388185" y="406565"/>
                    <a:pt x="1404729" y="406892"/>
                  </a:cubicBezTo>
                  <a:cubicBezTo>
                    <a:pt x="1421272" y="407137"/>
                    <a:pt x="1434507" y="420862"/>
                    <a:pt x="1434139" y="437405"/>
                  </a:cubicBezTo>
                  <a:cubicBezTo>
                    <a:pt x="1433853" y="453949"/>
                    <a:pt x="1420169" y="467183"/>
                    <a:pt x="1403585" y="466897"/>
                  </a:cubicBezTo>
                  <a:cubicBezTo>
                    <a:pt x="1387123" y="466530"/>
                    <a:pt x="1373888" y="452846"/>
                    <a:pt x="1374174" y="436302"/>
                  </a:cubicBezTo>
                  <a:close/>
                  <a:moveTo>
                    <a:pt x="336554" y="630739"/>
                  </a:moveTo>
                  <a:cubicBezTo>
                    <a:pt x="337044" y="602717"/>
                    <a:pt x="360246" y="580373"/>
                    <a:pt x="388227" y="580822"/>
                  </a:cubicBezTo>
                  <a:cubicBezTo>
                    <a:pt x="416248" y="581353"/>
                    <a:pt x="438592" y="604555"/>
                    <a:pt x="438102" y="632536"/>
                  </a:cubicBezTo>
                  <a:cubicBezTo>
                    <a:pt x="437612" y="660558"/>
                    <a:pt x="414369" y="682901"/>
                    <a:pt x="386389" y="682370"/>
                  </a:cubicBezTo>
                  <a:cubicBezTo>
                    <a:pt x="358408" y="681921"/>
                    <a:pt x="335982" y="658719"/>
                    <a:pt x="336554" y="630739"/>
                  </a:cubicBezTo>
                  <a:close/>
                  <a:moveTo>
                    <a:pt x="386143" y="1054414"/>
                  </a:moveTo>
                  <a:cubicBezTo>
                    <a:pt x="369600" y="1054128"/>
                    <a:pt x="356365" y="1040403"/>
                    <a:pt x="356692" y="1023819"/>
                  </a:cubicBezTo>
                  <a:cubicBezTo>
                    <a:pt x="356978" y="1007275"/>
                    <a:pt x="370744" y="994040"/>
                    <a:pt x="387246" y="994367"/>
                  </a:cubicBezTo>
                  <a:cubicBezTo>
                    <a:pt x="403790" y="994653"/>
                    <a:pt x="417025" y="1008337"/>
                    <a:pt x="416739" y="1024962"/>
                  </a:cubicBezTo>
                  <a:cubicBezTo>
                    <a:pt x="416412" y="1041547"/>
                    <a:pt x="402687" y="1054700"/>
                    <a:pt x="386143" y="1054414"/>
                  </a:cubicBezTo>
                  <a:close/>
                  <a:moveTo>
                    <a:pt x="677063" y="1218990"/>
                  </a:moveTo>
                  <a:cubicBezTo>
                    <a:pt x="677553" y="1190968"/>
                    <a:pt x="700795" y="1168625"/>
                    <a:pt x="728776" y="1169115"/>
                  </a:cubicBezTo>
                  <a:cubicBezTo>
                    <a:pt x="756716" y="1169605"/>
                    <a:pt x="779101" y="1192807"/>
                    <a:pt x="778611" y="1220828"/>
                  </a:cubicBezTo>
                  <a:cubicBezTo>
                    <a:pt x="778121" y="1248809"/>
                    <a:pt x="754878" y="1271153"/>
                    <a:pt x="726897" y="1270663"/>
                  </a:cubicBezTo>
                  <a:cubicBezTo>
                    <a:pt x="698916" y="1270173"/>
                    <a:pt x="676532" y="1246971"/>
                    <a:pt x="677063" y="1218990"/>
                  </a:cubicBezTo>
                  <a:close/>
                  <a:moveTo>
                    <a:pt x="728123" y="1649160"/>
                  </a:moveTo>
                  <a:cubicBezTo>
                    <a:pt x="706882" y="1648793"/>
                    <a:pt x="689930" y="1631228"/>
                    <a:pt x="690298" y="1610028"/>
                  </a:cubicBezTo>
                  <a:cubicBezTo>
                    <a:pt x="690706" y="1588869"/>
                    <a:pt x="708230" y="1571917"/>
                    <a:pt x="729471" y="1572325"/>
                  </a:cubicBezTo>
                  <a:cubicBezTo>
                    <a:pt x="750630" y="1572652"/>
                    <a:pt x="767623" y="1590298"/>
                    <a:pt x="767255" y="1611458"/>
                  </a:cubicBezTo>
                  <a:cubicBezTo>
                    <a:pt x="766888" y="1632617"/>
                    <a:pt x="749323" y="1649609"/>
                    <a:pt x="728123" y="1649160"/>
                  </a:cubicBezTo>
                  <a:close/>
                  <a:moveTo>
                    <a:pt x="1099267" y="1803320"/>
                  </a:moveTo>
                  <a:cubicBezTo>
                    <a:pt x="1098941" y="1821130"/>
                    <a:pt x="1084195" y="1835345"/>
                    <a:pt x="1066426" y="1835059"/>
                  </a:cubicBezTo>
                  <a:cubicBezTo>
                    <a:pt x="1048575" y="1834733"/>
                    <a:pt x="1034360" y="1819986"/>
                    <a:pt x="1034646" y="1802095"/>
                  </a:cubicBezTo>
                  <a:cubicBezTo>
                    <a:pt x="1035014" y="1784326"/>
                    <a:pt x="1049719" y="1770111"/>
                    <a:pt x="1067570" y="1770397"/>
                  </a:cubicBezTo>
                  <a:cubicBezTo>
                    <a:pt x="1085298" y="1770765"/>
                    <a:pt x="1099553" y="1785552"/>
                    <a:pt x="1099267" y="1803320"/>
                  </a:cubicBezTo>
                  <a:close/>
                  <a:moveTo>
                    <a:pt x="1460445" y="1615583"/>
                  </a:moveTo>
                  <a:cubicBezTo>
                    <a:pt x="1459914" y="1643564"/>
                    <a:pt x="1436713" y="1665908"/>
                    <a:pt x="1408732" y="1665459"/>
                  </a:cubicBezTo>
                  <a:cubicBezTo>
                    <a:pt x="1380751" y="1664968"/>
                    <a:pt x="1358366" y="1641726"/>
                    <a:pt x="1358897" y="1613786"/>
                  </a:cubicBezTo>
                  <a:cubicBezTo>
                    <a:pt x="1359469" y="1585764"/>
                    <a:pt x="1382589" y="1563420"/>
                    <a:pt x="1410570" y="1563951"/>
                  </a:cubicBezTo>
                  <a:cubicBezTo>
                    <a:pt x="1438592" y="1564482"/>
                    <a:pt x="1460895" y="1587643"/>
                    <a:pt x="1460445" y="1615583"/>
                  </a:cubicBezTo>
                  <a:close/>
                  <a:moveTo>
                    <a:pt x="1405260" y="1180675"/>
                  </a:moveTo>
                  <a:cubicBezTo>
                    <a:pt x="1426460" y="1181083"/>
                    <a:pt x="1443412" y="1198689"/>
                    <a:pt x="1443044" y="1219848"/>
                  </a:cubicBezTo>
                  <a:cubicBezTo>
                    <a:pt x="1442676" y="1241007"/>
                    <a:pt x="1425153" y="1257959"/>
                    <a:pt x="1403871" y="1257551"/>
                  </a:cubicBezTo>
                  <a:cubicBezTo>
                    <a:pt x="1382671" y="1257183"/>
                    <a:pt x="1365760" y="1239618"/>
                    <a:pt x="1366086" y="1218418"/>
                  </a:cubicBezTo>
                  <a:cubicBezTo>
                    <a:pt x="1366495" y="1197218"/>
                    <a:pt x="1384019" y="1180266"/>
                    <a:pt x="1405260" y="1180675"/>
                  </a:cubicBezTo>
                  <a:close/>
                  <a:moveTo>
                    <a:pt x="1361675" y="1198648"/>
                  </a:moveTo>
                  <a:cubicBezTo>
                    <a:pt x="1358816" y="1204612"/>
                    <a:pt x="1357018" y="1211270"/>
                    <a:pt x="1356855" y="1218255"/>
                  </a:cubicBezTo>
                  <a:cubicBezTo>
                    <a:pt x="1356446" y="1243785"/>
                    <a:pt x="1376217" y="1264863"/>
                    <a:pt x="1401461" y="1266537"/>
                  </a:cubicBezTo>
                  <a:lnTo>
                    <a:pt x="1401502" y="1555373"/>
                  </a:lnTo>
                  <a:cubicBezTo>
                    <a:pt x="1372704" y="1559295"/>
                    <a:pt x="1350278" y="1583763"/>
                    <a:pt x="1349707" y="1613622"/>
                  </a:cubicBezTo>
                  <a:cubicBezTo>
                    <a:pt x="1349584" y="1621424"/>
                    <a:pt x="1350973" y="1628818"/>
                    <a:pt x="1353587" y="1635721"/>
                  </a:cubicBezTo>
                  <a:lnTo>
                    <a:pt x="1102209" y="1780936"/>
                  </a:lnTo>
                  <a:cubicBezTo>
                    <a:pt x="1095019" y="1769376"/>
                    <a:pt x="1082356" y="1761492"/>
                    <a:pt x="1067733" y="1761288"/>
                  </a:cubicBezTo>
                  <a:cubicBezTo>
                    <a:pt x="1052783" y="1761002"/>
                    <a:pt x="1039629" y="1768763"/>
                    <a:pt x="1032073" y="1780527"/>
                  </a:cubicBezTo>
                  <a:lnTo>
                    <a:pt x="772157" y="1630574"/>
                  </a:lnTo>
                  <a:cubicBezTo>
                    <a:pt x="774812" y="1624815"/>
                    <a:pt x="776405" y="1618402"/>
                    <a:pt x="776528" y="1611662"/>
                  </a:cubicBezTo>
                  <a:cubicBezTo>
                    <a:pt x="776936" y="1586213"/>
                    <a:pt x="757247" y="1565177"/>
                    <a:pt x="732167" y="1563420"/>
                  </a:cubicBezTo>
                  <a:lnTo>
                    <a:pt x="732085" y="1279731"/>
                  </a:lnTo>
                  <a:cubicBezTo>
                    <a:pt x="762721" y="1277566"/>
                    <a:pt x="787312" y="1252322"/>
                    <a:pt x="787883" y="1221033"/>
                  </a:cubicBezTo>
                  <a:cubicBezTo>
                    <a:pt x="788047" y="1211433"/>
                    <a:pt x="785882" y="1202283"/>
                    <a:pt x="781920" y="1194114"/>
                  </a:cubicBezTo>
                  <a:lnTo>
                    <a:pt x="1018511" y="1057436"/>
                  </a:lnTo>
                  <a:cubicBezTo>
                    <a:pt x="1029132" y="1073000"/>
                    <a:pt x="1046819" y="1083375"/>
                    <a:pt x="1067038" y="1083743"/>
                  </a:cubicBezTo>
                  <a:cubicBezTo>
                    <a:pt x="1087871" y="1084110"/>
                    <a:pt x="1106416" y="1073776"/>
                    <a:pt x="1117486" y="1057763"/>
                  </a:cubicBezTo>
                  <a:lnTo>
                    <a:pt x="1361675" y="1198648"/>
                  </a:lnTo>
                  <a:close/>
                  <a:moveTo>
                    <a:pt x="1118834" y="1024636"/>
                  </a:moveTo>
                  <a:cubicBezTo>
                    <a:pt x="1118344" y="1052616"/>
                    <a:pt x="1095142" y="1075001"/>
                    <a:pt x="1067120" y="1074470"/>
                  </a:cubicBezTo>
                  <a:cubicBezTo>
                    <a:pt x="1039139" y="1073980"/>
                    <a:pt x="1016795" y="1050778"/>
                    <a:pt x="1017286" y="1022797"/>
                  </a:cubicBezTo>
                  <a:cubicBezTo>
                    <a:pt x="1017776" y="994776"/>
                    <a:pt x="1040977" y="972391"/>
                    <a:pt x="1068999" y="972963"/>
                  </a:cubicBezTo>
                  <a:cubicBezTo>
                    <a:pt x="1096980" y="973453"/>
                    <a:pt x="1119324" y="996614"/>
                    <a:pt x="1118834" y="1024636"/>
                  </a:cubicBezTo>
                  <a:close/>
                  <a:moveTo>
                    <a:pt x="1067202" y="581313"/>
                  </a:moveTo>
                  <a:cubicBezTo>
                    <a:pt x="1095224" y="581844"/>
                    <a:pt x="1117567" y="605004"/>
                    <a:pt x="1117036" y="633026"/>
                  </a:cubicBezTo>
                  <a:cubicBezTo>
                    <a:pt x="1116505" y="660966"/>
                    <a:pt x="1093345" y="683351"/>
                    <a:pt x="1065323" y="682820"/>
                  </a:cubicBezTo>
                  <a:cubicBezTo>
                    <a:pt x="1037383" y="682330"/>
                    <a:pt x="1014998" y="659169"/>
                    <a:pt x="1015529" y="631147"/>
                  </a:cubicBezTo>
                  <a:cubicBezTo>
                    <a:pt x="1016060" y="603166"/>
                    <a:pt x="1039221" y="580782"/>
                    <a:pt x="1067202" y="581313"/>
                  </a:cubicBezTo>
                  <a:close/>
                  <a:moveTo>
                    <a:pt x="1011894" y="606883"/>
                  </a:moveTo>
                  <a:cubicBezTo>
                    <a:pt x="1008503" y="614277"/>
                    <a:pt x="1006502" y="622365"/>
                    <a:pt x="1006298" y="630984"/>
                  </a:cubicBezTo>
                  <a:cubicBezTo>
                    <a:pt x="1005685" y="662968"/>
                    <a:pt x="1030439" y="689519"/>
                    <a:pt x="1061973" y="691847"/>
                  </a:cubicBezTo>
                  <a:lnTo>
                    <a:pt x="1062014" y="964099"/>
                  </a:lnTo>
                  <a:cubicBezTo>
                    <a:pt x="1032236" y="967081"/>
                    <a:pt x="1008667" y="991998"/>
                    <a:pt x="1008095" y="1022675"/>
                  </a:cubicBezTo>
                  <a:cubicBezTo>
                    <a:pt x="1007931" y="1031866"/>
                    <a:pt x="1009892" y="1040607"/>
                    <a:pt x="1013487" y="1048532"/>
                  </a:cubicBezTo>
                  <a:lnTo>
                    <a:pt x="776732" y="1185291"/>
                  </a:lnTo>
                  <a:cubicBezTo>
                    <a:pt x="766030" y="1170259"/>
                    <a:pt x="748669" y="1160251"/>
                    <a:pt x="728899" y="1159883"/>
                  </a:cubicBezTo>
                  <a:cubicBezTo>
                    <a:pt x="707781" y="1159556"/>
                    <a:pt x="689072" y="1170136"/>
                    <a:pt x="678043" y="1186475"/>
                  </a:cubicBezTo>
                  <a:lnTo>
                    <a:pt x="422907" y="1039259"/>
                  </a:lnTo>
                  <a:cubicBezTo>
                    <a:pt x="424704" y="1034929"/>
                    <a:pt x="425807" y="1030150"/>
                    <a:pt x="425889" y="1025126"/>
                  </a:cubicBezTo>
                  <a:cubicBezTo>
                    <a:pt x="426297" y="1005315"/>
                    <a:pt x="411714" y="988853"/>
                    <a:pt x="392679" y="985830"/>
                  </a:cubicBezTo>
                  <a:lnTo>
                    <a:pt x="392597" y="691439"/>
                  </a:lnTo>
                  <a:cubicBezTo>
                    <a:pt x="422743" y="688743"/>
                    <a:pt x="446721" y="663662"/>
                    <a:pt x="447252" y="632740"/>
                  </a:cubicBezTo>
                  <a:cubicBezTo>
                    <a:pt x="447415" y="623509"/>
                    <a:pt x="445455" y="614808"/>
                    <a:pt x="441860" y="606883"/>
                  </a:cubicBezTo>
                  <a:lnTo>
                    <a:pt x="695812" y="460157"/>
                  </a:lnTo>
                  <a:cubicBezTo>
                    <a:pt x="702797" y="469226"/>
                    <a:pt x="713622" y="475230"/>
                    <a:pt x="725917" y="475475"/>
                  </a:cubicBezTo>
                  <a:cubicBezTo>
                    <a:pt x="738784" y="475721"/>
                    <a:pt x="750222" y="469593"/>
                    <a:pt x="757574" y="460198"/>
                  </a:cubicBezTo>
                  <a:lnTo>
                    <a:pt x="1011894" y="606883"/>
                  </a:lnTo>
                  <a:close/>
                  <a:moveTo>
                    <a:pt x="756716" y="436792"/>
                  </a:moveTo>
                  <a:cubicBezTo>
                    <a:pt x="756430" y="453336"/>
                    <a:pt x="742706" y="466530"/>
                    <a:pt x="726121" y="466244"/>
                  </a:cubicBezTo>
                  <a:cubicBezTo>
                    <a:pt x="709659" y="465958"/>
                    <a:pt x="696384" y="452192"/>
                    <a:pt x="696711" y="435649"/>
                  </a:cubicBezTo>
                  <a:cubicBezTo>
                    <a:pt x="696997" y="419146"/>
                    <a:pt x="710722" y="405952"/>
                    <a:pt x="727265" y="406238"/>
                  </a:cubicBezTo>
                  <a:cubicBezTo>
                    <a:pt x="743808" y="406565"/>
                    <a:pt x="757002" y="420208"/>
                    <a:pt x="756716" y="436792"/>
                  </a:cubicBezTo>
                  <a:close/>
                  <a:moveTo>
                    <a:pt x="763865" y="45265"/>
                  </a:moveTo>
                  <a:cubicBezTo>
                    <a:pt x="763456" y="64831"/>
                    <a:pt x="747321" y="80353"/>
                    <a:pt x="727755" y="80026"/>
                  </a:cubicBezTo>
                  <a:cubicBezTo>
                    <a:pt x="708311" y="79659"/>
                    <a:pt x="692708" y="63524"/>
                    <a:pt x="693075" y="43958"/>
                  </a:cubicBezTo>
                  <a:cubicBezTo>
                    <a:pt x="693361" y="24432"/>
                    <a:pt x="709537" y="8910"/>
                    <a:pt x="729062" y="9196"/>
                  </a:cubicBezTo>
                  <a:cubicBezTo>
                    <a:pt x="748628" y="9645"/>
                    <a:pt x="764232" y="25780"/>
                    <a:pt x="763865" y="45265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5" name="צורה חופשית: צורה 134">
              <a:extLst>
                <a:ext uri="{FF2B5EF4-FFF2-40B4-BE49-F238E27FC236}">
                  <a16:creationId xmlns:a16="http://schemas.microsoft.com/office/drawing/2014/main" id="{8227EE0B-A9E2-4E18-878B-84DBC4657040}"/>
                </a:ext>
              </a:extLst>
            </p:cNvPr>
            <p:cNvSpPr/>
            <p:nvPr/>
          </p:nvSpPr>
          <p:spPr>
            <a:xfrm>
              <a:off x="5380671" y="336277"/>
              <a:ext cx="1813666" cy="6183565"/>
            </a:xfrm>
            <a:custGeom>
              <a:avLst/>
              <a:gdLst>
                <a:gd name="connsiteX0" fmla="*/ 734702 w 1813666"/>
                <a:gd name="connsiteY0" fmla="*/ 776 h 6183565"/>
                <a:gd name="connsiteX1" fmla="*/ 677474 w 1813666"/>
                <a:gd name="connsiteY1" fmla="*/ 59516 h 6183565"/>
                <a:gd name="connsiteX2" fmla="*/ 683479 w 1813666"/>
                <a:gd name="connsiteY2" fmla="*/ 86720 h 6183565"/>
                <a:gd name="connsiteX3" fmla="*/ 427934 w 1813666"/>
                <a:gd name="connsiteY3" fmla="*/ 234345 h 6183565"/>
                <a:gd name="connsiteX4" fmla="*/ 398319 w 1813666"/>
                <a:gd name="connsiteY4" fmla="*/ 218332 h 6183565"/>
                <a:gd name="connsiteX5" fmla="*/ 368827 w 1813666"/>
                <a:gd name="connsiteY5" fmla="*/ 232425 h 6183565"/>
                <a:gd name="connsiteX6" fmla="*/ 114140 w 1813666"/>
                <a:gd name="connsiteY6" fmla="*/ 85454 h 6183565"/>
                <a:gd name="connsiteX7" fmla="*/ 119981 w 1813666"/>
                <a:gd name="connsiteY7" fmla="*/ 60945 h 6183565"/>
                <a:gd name="connsiteX8" fmla="*/ 65408 w 1813666"/>
                <a:gd name="connsiteY8" fmla="*/ 163 h 6183565"/>
                <a:gd name="connsiteX9" fmla="*/ 56176 w 1813666"/>
                <a:gd name="connsiteY9" fmla="*/ 0 h 6183565"/>
                <a:gd name="connsiteX10" fmla="*/ 10 w 1813666"/>
                <a:gd name="connsiteY10" fmla="*/ 58739 h 6183565"/>
                <a:gd name="connsiteX11" fmla="*/ 58872 w 1813666"/>
                <a:gd name="connsiteY11" fmla="*/ 119848 h 6183565"/>
                <a:gd name="connsiteX12" fmla="*/ 109606 w 1813666"/>
                <a:gd name="connsiteY12" fmla="*/ 93501 h 6183565"/>
                <a:gd name="connsiteX13" fmla="*/ 363966 w 1813666"/>
                <a:gd name="connsiteY13" fmla="*/ 240268 h 6183565"/>
                <a:gd name="connsiteX14" fmla="*/ 360739 w 1813666"/>
                <a:gd name="connsiteY14" fmla="*/ 254605 h 6183565"/>
                <a:gd name="connsiteX15" fmla="*/ 395541 w 1813666"/>
                <a:gd name="connsiteY15" fmla="*/ 292063 h 6183565"/>
                <a:gd name="connsiteX16" fmla="*/ 395664 w 1813666"/>
                <a:gd name="connsiteY16" fmla="*/ 607900 h 6183565"/>
                <a:gd name="connsiteX17" fmla="*/ 359350 w 1813666"/>
                <a:gd name="connsiteY17" fmla="*/ 648176 h 6183565"/>
                <a:gd name="connsiteX18" fmla="*/ 400116 w 1813666"/>
                <a:gd name="connsiteY18" fmla="*/ 690453 h 6183565"/>
                <a:gd name="connsiteX19" fmla="*/ 434347 w 1813666"/>
                <a:gd name="connsiteY19" fmla="*/ 673460 h 6183565"/>
                <a:gd name="connsiteX20" fmla="*/ 690709 w 1813666"/>
                <a:gd name="connsiteY20" fmla="*/ 821330 h 6183565"/>
                <a:gd name="connsiteX21" fmla="*/ 685971 w 1813666"/>
                <a:gd name="connsiteY21" fmla="*/ 842285 h 6183565"/>
                <a:gd name="connsiteX22" fmla="*/ 735029 w 1813666"/>
                <a:gd name="connsiteY22" fmla="*/ 896245 h 6183565"/>
                <a:gd name="connsiteX23" fmla="*/ 735111 w 1813666"/>
                <a:gd name="connsiteY23" fmla="*/ 1181814 h 6183565"/>
                <a:gd name="connsiteX24" fmla="*/ 690015 w 1813666"/>
                <a:gd name="connsiteY24" fmla="*/ 1228299 h 6183565"/>
                <a:gd name="connsiteX25" fmla="*/ 696877 w 1813666"/>
                <a:gd name="connsiteY25" fmla="*/ 1253543 h 6183565"/>
                <a:gd name="connsiteX26" fmla="*/ 432264 w 1813666"/>
                <a:gd name="connsiteY26" fmla="*/ 1406396 h 6183565"/>
                <a:gd name="connsiteX27" fmla="*/ 402853 w 1813666"/>
                <a:gd name="connsiteY27" fmla="*/ 1392017 h 6183565"/>
                <a:gd name="connsiteX28" fmla="*/ 362904 w 1813666"/>
                <a:gd name="connsiteY28" fmla="*/ 1430537 h 6183565"/>
                <a:gd name="connsiteX29" fmla="*/ 395909 w 1813666"/>
                <a:gd name="connsiteY29" fmla="*/ 1469833 h 6183565"/>
                <a:gd name="connsiteX30" fmla="*/ 395991 w 1813666"/>
                <a:gd name="connsiteY30" fmla="*/ 1759649 h 6183565"/>
                <a:gd name="connsiteX31" fmla="*/ 341500 w 1813666"/>
                <a:gd name="connsiteY31" fmla="*/ 1818266 h 6183565"/>
                <a:gd name="connsiteX32" fmla="*/ 348199 w 1813666"/>
                <a:gd name="connsiteY32" fmla="*/ 1846900 h 6183565"/>
                <a:gd name="connsiteX33" fmla="*/ 353100 w 1813666"/>
                <a:gd name="connsiteY33" fmla="*/ 1854702 h 6183565"/>
                <a:gd name="connsiteX34" fmla="*/ 400402 w 1813666"/>
                <a:gd name="connsiteY34" fmla="*/ 1879334 h 6183565"/>
                <a:gd name="connsiteX35" fmla="*/ 449338 w 1813666"/>
                <a:gd name="connsiteY35" fmla="*/ 1855397 h 6183565"/>
                <a:gd name="connsiteX36" fmla="*/ 695692 w 1813666"/>
                <a:gd name="connsiteY36" fmla="*/ 1997384 h 6183565"/>
                <a:gd name="connsiteX37" fmla="*/ 691894 w 1813666"/>
                <a:gd name="connsiteY37" fmla="*/ 2014908 h 6183565"/>
                <a:gd name="connsiteX38" fmla="*/ 735397 w 1813666"/>
                <a:gd name="connsiteY38" fmla="*/ 2063027 h 6183565"/>
                <a:gd name="connsiteX39" fmla="*/ 735478 w 1813666"/>
                <a:gd name="connsiteY39" fmla="*/ 2368692 h 6183565"/>
                <a:gd name="connsiteX40" fmla="*/ 701656 w 1813666"/>
                <a:gd name="connsiteY40" fmla="*/ 2406681 h 6183565"/>
                <a:gd name="connsiteX41" fmla="*/ 705006 w 1813666"/>
                <a:gd name="connsiteY41" fmla="*/ 2423142 h 6183565"/>
                <a:gd name="connsiteX42" fmla="*/ 439453 w 1813666"/>
                <a:gd name="connsiteY42" fmla="*/ 2576527 h 6183565"/>
                <a:gd name="connsiteX43" fmla="*/ 400402 w 1813666"/>
                <a:gd name="connsiteY43" fmla="*/ 2554796 h 6183565"/>
                <a:gd name="connsiteX44" fmla="*/ 359759 w 1813666"/>
                <a:gd name="connsiteY44" fmla="*/ 2576322 h 6183565"/>
                <a:gd name="connsiteX45" fmla="*/ 355470 w 1813666"/>
                <a:gd name="connsiteY45" fmla="*/ 2584492 h 6183565"/>
                <a:gd name="connsiteX46" fmla="*/ 351793 w 1813666"/>
                <a:gd name="connsiteY46" fmla="*/ 2601648 h 6183565"/>
                <a:gd name="connsiteX47" fmla="*/ 396236 w 1813666"/>
                <a:gd name="connsiteY47" fmla="*/ 2649889 h 6183565"/>
                <a:gd name="connsiteX48" fmla="*/ 396318 w 1813666"/>
                <a:gd name="connsiteY48" fmla="*/ 2956862 h 6183565"/>
                <a:gd name="connsiteX49" fmla="*/ 361515 w 1813666"/>
                <a:gd name="connsiteY49" fmla="*/ 2994973 h 6183565"/>
                <a:gd name="connsiteX50" fmla="*/ 364660 w 1813666"/>
                <a:gd name="connsiteY50" fmla="*/ 3010822 h 6183565"/>
                <a:gd name="connsiteX51" fmla="*/ 99761 w 1813666"/>
                <a:gd name="connsiteY51" fmla="*/ 3163880 h 6183565"/>
                <a:gd name="connsiteX52" fmla="*/ 62263 w 1813666"/>
                <a:gd name="connsiteY52" fmla="*/ 3144191 h 6183565"/>
                <a:gd name="connsiteX53" fmla="*/ 13695 w 1813666"/>
                <a:gd name="connsiteY53" fmla="*/ 3190962 h 6183565"/>
                <a:gd name="connsiteX54" fmla="*/ 57198 w 1813666"/>
                <a:gd name="connsiteY54" fmla="*/ 3239162 h 6183565"/>
                <a:gd name="connsiteX55" fmla="*/ 66388 w 1813666"/>
                <a:gd name="connsiteY55" fmla="*/ 3239040 h 6183565"/>
                <a:gd name="connsiteX56" fmla="*/ 109075 w 1813666"/>
                <a:gd name="connsiteY56" fmla="*/ 3192677 h 6183565"/>
                <a:gd name="connsiteX57" fmla="*/ 104540 w 1813666"/>
                <a:gd name="connsiteY57" fmla="*/ 3171845 h 6183565"/>
                <a:gd name="connsiteX58" fmla="*/ 369358 w 1813666"/>
                <a:gd name="connsiteY58" fmla="*/ 3018788 h 6183565"/>
                <a:gd name="connsiteX59" fmla="*/ 400076 w 1813666"/>
                <a:gd name="connsiteY59" fmla="*/ 3034841 h 6183565"/>
                <a:gd name="connsiteX60" fmla="*/ 432060 w 1813666"/>
                <a:gd name="connsiteY60" fmla="*/ 3019196 h 6183565"/>
                <a:gd name="connsiteX61" fmla="*/ 698266 w 1813666"/>
                <a:gd name="connsiteY61" fmla="*/ 3172703 h 6183565"/>
                <a:gd name="connsiteX62" fmla="*/ 694753 w 1813666"/>
                <a:gd name="connsiteY62" fmla="*/ 3189532 h 6183565"/>
                <a:gd name="connsiteX63" fmla="*/ 735723 w 1813666"/>
                <a:gd name="connsiteY63" fmla="*/ 3237406 h 6183565"/>
                <a:gd name="connsiteX64" fmla="*/ 735846 w 1813666"/>
                <a:gd name="connsiteY64" fmla="*/ 3533227 h 6183565"/>
                <a:gd name="connsiteX65" fmla="*/ 687482 w 1813666"/>
                <a:gd name="connsiteY65" fmla="*/ 3585267 h 6183565"/>
                <a:gd name="connsiteX66" fmla="*/ 691240 w 1813666"/>
                <a:gd name="connsiteY66" fmla="*/ 3605855 h 6183565"/>
                <a:gd name="connsiteX67" fmla="*/ 435082 w 1813666"/>
                <a:gd name="connsiteY67" fmla="*/ 3753888 h 6183565"/>
                <a:gd name="connsiteX68" fmla="*/ 404242 w 1813666"/>
                <a:gd name="connsiteY68" fmla="*/ 3737630 h 6183565"/>
                <a:gd name="connsiteX69" fmla="*/ 370624 w 1813666"/>
                <a:gd name="connsiteY69" fmla="*/ 3755726 h 6183565"/>
                <a:gd name="connsiteX70" fmla="*/ 366621 w 1813666"/>
                <a:gd name="connsiteY70" fmla="*/ 3764100 h 6183565"/>
                <a:gd name="connsiteX71" fmla="*/ 364293 w 1813666"/>
                <a:gd name="connsiteY71" fmla="*/ 3776150 h 6183565"/>
                <a:gd name="connsiteX72" fmla="*/ 396603 w 1813666"/>
                <a:gd name="connsiteY72" fmla="*/ 3815364 h 6183565"/>
                <a:gd name="connsiteX73" fmla="*/ 396726 w 1813666"/>
                <a:gd name="connsiteY73" fmla="*/ 4117435 h 6183565"/>
                <a:gd name="connsiteX74" fmla="*/ 352038 w 1813666"/>
                <a:gd name="connsiteY74" fmla="*/ 4169066 h 6183565"/>
                <a:gd name="connsiteX75" fmla="*/ 404365 w 1813666"/>
                <a:gd name="connsiteY75" fmla="*/ 4223272 h 6183565"/>
                <a:gd name="connsiteX76" fmla="*/ 447051 w 1813666"/>
                <a:gd name="connsiteY76" fmla="*/ 4202971 h 6183565"/>
                <a:gd name="connsiteX77" fmla="*/ 690096 w 1813666"/>
                <a:gd name="connsiteY77" fmla="*/ 4343242 h 6183565"/>
                <a:gd name="connsiteX78" fmla="*/ 685399 w 1813666"/>
                <a:gd name="connsiteY78" fmla="*/ 4364197 h 6183565"/>
                <a:gd name="connsiteX79" fmla="*/ 736091 w 1813666"/>
                <a:gd name="connsiteY79" fmla="*/ 4418321 h 6183565"/>
                <a:gd name="connsiteX80" fmla="*/ 736173 w 1813666"/>
                <a:gd name="connsiteY80" fmla="*/ 4717205 h 6183565"/>
                <a:gd name="connsiteX81" fmla="*/ 701697 w 1813666"/>
                <a:gd name="connsiteY81" fmla="*/ 4757359 h 6183565"/>
                <a:gd name="connsiteX82" fmla="*/ 704434 w 1813666"/>
                <a:gd name="connsiteY82" fmla="*/ 4772759 h 6183565"/>
                <a:gd name="connsiteX83" fmla="*/ 453668 w 1813666"/>
                <a:gd name="connsiteY83" fmla="*/ 4917565 h 6183565"/>
                <a:gd name="connsiteX84" fmla="*/ 406162 w 1813666"/>
                <a:gd name="connsiteY84" fmla="*/ 4892525 h 6183565"/>
                <a:gd name="connsiteX85" fmla="*/ 345053 w 1813666"/>
                <a:gd name="connsiteY85" fmla="*/ 4951469 h 6183565"/>
                <a:gd name="connsiteX86" fmla="*/ 396971 w 1813666"/>
                <a:gd name="connsiteY86" fmla="*/ 5012005 h 6183565"/>
                <a:gd name="connsiteX87" fmla="*/ 406162 w 1813666"/>
                <a:gd name="connsiteY87" fmla="*/ 5012495 h 6183565"/>
                <a:gd name="connsiteX88" fmla="*/ 465065 w 1813666"/>
                <a:gd name="connsiteY88" fmla="*/ 4953633 h 6183565"/>
                <a:gd name="connsiteX89" fmla="*/ 458570 w 1813666"/>
                <a:gd name="connsiteY89" fmla="*/ 4925408 h 6183565"/>
                <a:gd name="connsiteX90" fmla="*/ 708600 w 1813666"/>
                <a:gd name="connsiteY90" fmla="*/ 4780969 h 6183565"/>
                <a:gd name="connsiteX91" fmla="*/ 742504 w 1813666"/>
                <a:gd name="connsiteY91" fmla="*/ 4799678 h 6183565"/>
                <a:gd name="connsiteX92" fmla="*/ 776000 w 1813666"/>
                <a:gd name="connsiteY92" fmla="*/ 4783379 h 6183565"/>
                <a:gd name="connsiteX93" fmla="*/ 1030891 w 1813666"/>
                <a:gd name="connsiteY93" fmla="*/ 4930391 h 6183565"/>
                <a:gd name="connsiteX94" fmla="*/ 1026847 w 1813666"/>
                <a:gd name="connsiteY94" fmla="*/ 4949753 h 6183565"/>
                <a:gd name="connsiteX95" fmla="*/ 1075497 w 1813666"/>
                <a:gd name="connsiteY95" fmla="*/ 5003754 h 6183565"/>
                <a:gd name="connsiteX96" fmla="*/ 1075579 w 1813666"/>
                <a:gd name="connsiteY96" fmla="*/ 5291365 h 6183565"/>
                <a:gd name="connsiteX97" fmla="*/ 1024396 w 1813666"/>
                <a:gd name="connsiteY97" fmla="*/ 5343527 h 6183565"/>
                <a:gd name="connsiteX98" fmla="*/ 1029992 w 1813666"/>
                <a:gd name="connsiteY98" fmla="*/ 5368240 h 6183565"/>
                <a:gd name="connsiteX99" fmla="*/ 771751 w 1813666"/>
                <a:gd name="connsiteY99" fmla="*/ 5517499 h 6183565"/>
                <a:gd name="connsiteX100" fmla="*/ 741320 w 1813666"/>
                <a:gd name="connsiteY100" fmla="*/ 5501691 h 6183565"/>
                <a:gd name="connsiteX101" fmla="*/ 709581 w 1813666"/>
                <a:gd name="connsiteY101" fmla="*/ 5517090 h 6183565"/>
                <a:gd name="connsiteX102" fmla="*/ 704761 w 1813666"/>
                <a:gd name="connsiteY102" fmla="*/ 5524933 h 6183565"/>
                <a:gd name="connsiteX103" fmla="*/ 701370 w 1813666"/>
                <a:gd name="connsiteY103" fmla="*/ 5540251 h 6183565"/>
                <a:gd name="connsiteX104" fmla="*/ 736377 w 1813666"/>
                <a:gd name="connsiteY104" fmla="*/ 5579751 h 6183565"/>
                <a:gd name="connsiteX105" fmla="*/ 736418 w 1813666"/>
                <a:gd name="connsiteY105" fmla="*/ 5881985 h 6183565"/>
                <a:gd name="connsiteX106" fmla="*/ 688503 w 1813666"/>
                <a:gd name="connsiteY106" fmla="*/ 5933985 h 6183565"/>
                <a:gd name="connsiteX107" fmla="*/ 693732 w 1813666"/>
                <a:gd name="connsiteY107" fmla="*/ 5957881 h 6183565"/>
                <a:gd name="connsiteX108" fmla="*/ 448440 w 1813666"/>
                <a:gd name="connsiteY108" fmla="*/ 6100849 h 6183565"/>
                <a:gd name="connsiteX109" fmla="*/ 405182 w 1813666"/>
                <a:gd name="connsiteY109" fmla="*/ 6077198 h 6183565"/>
                <a:gd name="connsiteX110" fmla="*/ 350976 w 1813666"/>
                <a:gd name="connsiteY110" fmla="*/ 6129483 h 6183565"/>
                <a:gd name="connsiteX111" fmla="*/ 399218 w 1813666"/>
                <a:gd name="connsiteY111" fmla="*/ 6183443 h 6183565"/>
                <a:gd name="connsiteX112" fmla="*/ 408490 w 1813666"/>
                <a:gd name="connsiteY112" fmla="*/ 6183566 h 6183565"/>
                <a:gd name="connsiteX113" fmla="*/ 457549 w 1813666"/>
                <a:gd name="connsiteY113" fmla="*/ 6131403 h 6183565"/>
                <a:gd name="connsiteX114" fmla="*/ 452933 w 1813666"/>
                <a:gd name="connsiteY114" fmla="*/ 6108978 h 6183565"/>
                <a:gd name="connsiteX115" fmla="*/ 698470 w 1813666"/>
                <a:gd name="connsiteY115" fmla="*/ 5965887 h 6183565"/>
                <a:gd name="connsiteX116" fmla="*/ 740829 w 1813666"/>
                <a:gd name="connsiteY116" fmla="*/ 5988272 h 6183565"/>
                <a:gd name="connsiteX117" fmla="*/ 785640 w 1813666"/>
                <a:gd name="connsiteY117" fmla="*/ 5965233 h 6183565"/>
                <a:gd name="connsiteX118" fmla="*/ 958917 w 1813666"/>
                <a:gd name="connsiteY118" fmla="*/ 6064412 h 6183565"/>
                <a:gd name="connsiteX119" fmla="*/ 1040654 w 1813666"/>
                <a:gd name="connsiteY119" fmla="*/ 6111592 h 6183565"/>
                <a:gd name="connsiteX120" fmla="*/ 1037182 w 1813666"/>
                <a:gd name="connsiteY120" fmla="*/ 6128053 h 6183565"/>
                <a:gd name="connsiteX121" fmla="*/ 1077825 w 1813666"/>
                <a:gd name="connsiteY121" fmla="*/ 6173926 h 6183565"/>
                <a:gd name="connsiteX122" fmla="*/ 1087016 w 1813666"/>
                <a:gd name="connsiteY122" fmla="*/ 6174007 h 6183565"/>
                <a:gd name="connsiteX123" fmla="*/ 1128313 w 1813666"/>
                <a:gd name="connsiteY123" fmla="*/ 6129646 h 6183565"/>
                <a:gd name="connsiteX124" fmla="*/ 1123779 w 1813666"/>
                <a:gd name="connsiteY124" fmla="*/ 6109427 h 6183565"/>
                <a:gd name="connsiteX125" fmla="*/ 1390435 w 1813666"/>
                <a:gd name="connsiteY125" fmla="*/ 5955389 h 6183565"/>
                <a:gd name="connsiteX126" fmla="*/ 1421479 w 1813666"/>
                <a:gd name="connsiteY126" fmla="*/ 5971892 h 6183565"/>
                <a:gd name="connsiteX127" fmla="*/ 1453136 w 1813666"/>
                <a:gd name="connsiteY127" fmla="*/ 5956492 h 6183565"/>
                <a:gd name="connsiteX128" fmla="*/ 1457997 w 1813666"/>
                <a:gd name="connsiteY128" fmla="*/ 5948690 h 6183565"/>
                <a:gd name="connsiteX129" fmla="*/ 1461429 w 1813666"/>
                <a:gd name="connsiteY129" fmla="*/ 5933413 h 6183565"/>
                <a:gd name="connsiteX130" fmla="*/ 1424216 w 1813666"/>
                <a:gd name="connsiteY130" fmla="*/ 5893586 h 6183565"/>
                <a:gd name="connsiteX131" fmla="*/ 1424134 w 1813666"/>
                <a:gd name="connsiteY131" fmla="*/ 5585511 h 6183565"/>
                <a:gd name="connsiteX132" fmla="*/ 1464329 w 1813666"/>
                <a:gd name="connsiteY132" fmla="*/ 5541313 h 6183565"/>
                <a:gd name="connsiteX133" fmla="*/ 1459876 w 1813666"/>
                <a:gd name="connsiteY133" fmla="*/ 5521257 h 6183565"/>
                <a:gd name="connsiteX134" fmla="*/ 1455220 w 1813666"/>
                <a:gd name="connsiteY134" fmla="*/ 5513373 h 6183565"/>
                <a:gd name="connsiteX135" fmla="*/ 1419641 w 1813666"/>
                <a:gd name="connsiteY135" fmla="*/ 5494869 h 6183565"/>
                <a:gd name="connsiteX136" fmla="*/ 1381571 w 1813666"/>
                <a:gd name="connsiteY136" fmla="*/ 5514272 h 6183565"/>
                <a:gd name="connsiteX137" fmla="*/ 1126108 w 1813666"/>
                <a:gd name="connsiteY137" fmla="*/ 5366892 h 6183565"/>
                <a:gd name="connsiteX138" fmla="*/ 1131009 w 1813666"/>
                <a:gd name="connsiteY138" fmla="*/ 5345652 h 6183565"/>
                <a:gd name="connsiteX139" fmla="*/ 1084933 w 1813666"/>
                <a:gd name="connsiteY139" fmla="*/ 5291936 h 6183565"/>
                <a:gd name="connsiteX140" fmla="*/ 1084851 w 1813666"/>
                <a:gd name="connsiteY140" fmla="*/ 5003917 h 6183565"/>
                <a:gd name="connsiteX141" fmla="*/ 1133419 w 1813666"/>
                <a:gd name="connsiteY141" fmla="*/ 4951836 h 6183565"/>
                <a:gd name="connsiteX142" fmla="*/ 1129375 w 1813666"/>
                <a:gd name="connsiteY142" fmla="*/ 4930555 h 6183565"/>
                <a:gd name="connsiteX143" fmla="*/ 1381775 w 1813666"/>
                <a:gd name="connsiteY143" fmla="*/ 4784727 h 6183565"/>
                <a:gd name="connsiteX144" fmla="*/ 1417558 w 1813666"/>
                <a:gd name="connsiteY144" fmla="*/ 4803517 h 6183565"/>
                <a:gd name="connsiteX145" fmla="*/ 1455506 w 1813666"/>
                <a:gd name="connsiteY145" fmla="*/ 4784360 h 6183565"/>
                <a:gd name="connsiteX146" fmla="*/ 1710887 w 1813666"/>
                <a:gd name="connsiteY146" fmla="*/ 4931657 h 6183565"/>
                <a:gd name="connsiteX147" fmla="*/ 1707129 w 1813666"/>
                <a:gd name="connsiteY147" fmla="*/ 4950161 h 6183565"/>
                <a:gd name="connsiteX148" fmla="*/ 1754104 w 1813666"/>
                <a:gd name="connsiteY148" fmla="*/ 5004081 h 6183565"/>
                <a:gd name="connsiteX149" fmla="*/ 1763377 w 1813666"/>
                <a:gd name="connsiteY149" fmla="*/ 5004326 h 6183565"/>
                <a:gd name="connsiteX150" fmla="*/ 1813661 w 1813666"/>
                <a:gd name="connsiteY150" fmla="*/ 4952163 h 6183565"/>
                <a:gd name="connsiteX151" fmla="*/ 1809249 w 1813666"/>
                <a:gd name="connsiteY151" fmla="*/ 4930105 h 6183565"/>
                <a:gd name="connsiteX152" fmla="*/ 1804306 w 1813666"/>
                <a:gd name="connsiteY152" fmla="*/ 4921200 h 6183565"/>
                <a:gd name="connsiteX153" fmla="*/ 1761375 w 1813666"/>
                <a:gd name="connsiteY153" fmla="*/ 4897958 h 6183565"/>
                <a:gd name="connsiteX154" fmla="*/ 1715013 w 1813666"/>
                <a:gd name="connsiteY154" fmla="*/ 4923406 h 6183565"/>
                <a:gd name="connsiteX155" fmla="*/ 1460122 w 1813666"/>
                <a:gd name="connsiteY155" fmla="*/ 4776313 h 6183565"/>
                <a:gd name="connsiteX156" fmla="*/ 1464043 w 1813666"/>
                <a:gd name="connsiteY156" fmla="*/ 4758789 h 6183565"/>
                <a:gd name="connsiteX157" fmla="*/ 1423971 w 1813666"/>
                <a:gd name="connsiteY157" fmla="*/ 4712917 h 6183565"/>
                <a:gd name="connsiteX158" fmla="*/ 1423889 w 1813666"/>
                <a:gd name="connsiteY158" fmla="*/ 4404433 h 6183565"/>
                <a:gd name="connsiteX159" fmla="*/ 1458488 w 1813666"/>
                <a:gd name="connsiteY159" fmla="*/ 4366362 h 6183565"/>
                <a:gd name="connsiteX160" fmla="*/ 1455506 w 1813666"/>
                <a:gd name="connsiteY160" fmla="*/ 4350758 h 6183565"/>
                <a:gd name="connsiteX161" fmla="*/ 1450890 w 1813666"/>
                <a:gd name="connsiteY161" fmla="*/ 4342752 h 6183565"/>
                <a:gd name="connsiteX162" fmla="*/ 1419886 w 1813666"/>
                <a:gd name="connsiteY162" fmla="*/ 4326413 h 6183565"/>
                <a:gd name="connsiteX163" fmla="*/ 1387698 w 1813666"/>
                <a:gd name="connsiteY163" fmla="*/ 4342385 h 6183565"/>
                <a:gd name="connsiteX164" fmla="*/ 1120838 w 1813666"/>
                <a:gd name="connsiteY164" fmla="*/ 4188428 h 6183565"/>
                <a:gd name="connsiteX165" fmla="*/ 1124065 w 1813666"/>
                <a:gd name="connsiteY165" fmla="*/ 4173192 h 6183565"/>
                <a:gd name="connsiteX166" fmla="*/ 1084483 w 1813666"/>
                <a:gd name="connsiteY166" fmla="*/ 4131037 h 6183565"/>
                <a:gd name="connsiteX167" fmla="*/ 1084402 w 1813666"/>
                <a:gd name="connsiteY167" fmla="*/ 3817610 h 6183565"/>
                <a:gd name="connsiteX168" fmla="*/ 1117815 w 1813666"/>
                <a:gd name="connsiteY168" fmla="*/ 3779663 h 6183565"/>
                <a:gd name="connsiteX169" fmla="*/ 1079337 w 1813666"/>
                <a:gd name="connsiteY169" fmla="*/ 3739673 h 6183565"/>
                <a:gd name="connsiteX170" fmla="*/ 1047312 w 1813666"/>
                <a:gd name="connsiteY170" fmla="*/ 3755522 h 6183565"/>
                <a:gd name="connsiteX171" fmla="*/ 789806 w 1813666"/>
                <a:gd name="connsiteY171" fmla="*/ 3606876 h 6183565"/>
                <a:gd name="connsiteX172" fmla="*/ 793973 w 1813666"/>
                <a:gd name="connsiteY172" fmla="*/ 3587309 h 6183565"/>
                <a:gd name="connsiteX173" fmla="*/ 744996 w 1813666"/>
                <a:gd name="connsiteY173" fmla="*/ 3533349 h 6183565"/>
                <a:gd name="connsiteX174" fmla="*/ 744955 w 1813666"/>
                <a:gd name="connsiteY174" fmla="*/ 3237937 h 6183565"/>
                <a:gd name="connsiteX175" fmla="*/ 790051 w 1813666"/>
                <a:gd name="connsiteY175" fmla="*/ 3191411 h 6183565"/>
                <a:gd name="connsiteX176" fmla="*/ 785680 w 1813666"/>
                <a:gd name="connsiteY176" fmla="*/ 3170906 h 6183565"/>
                <a:gd name="connsiteX177" fmla="*/ 1046536 w 1813666"/>
                <a:gd name="connsiteY177" fmla="*/ 3020176 h 6183565"/>
                <a:gd name="connsiteX178" fmla="*/ 1077131 w 1813666"/>
                <a:gd name="connsiteY178" fmla="*/ 3036066 h 6183565"/>
                <a:gd name="connsiteX179" fmla="*/ 1110259 w 1813666"/>
                <a:gd name="connsiteY179" fmla="*/ 3018910 h 6183565"/>
                <a:gd name="connsiteX180" fmla="*/ 1381612 w 1813666"/>
                <a:gd name="connsiteY180" fmla="*/ 3175562 h 6183565"/>
                <a:gd name="connsiteX181" fmla="*/ 1379038 w 1813666"/>
                <a:gd name="connsiteY181" fmla="*/ 3188266 h 6183565"/>
                <a:gd name="connsiteX182" fmla="*/ 1417517 w 1813666"/>
                <a:gd name="connsiteY182" fmla="*/ 3228256 h 6183565"/>
                <a:gd name="connsiteX183" fmla="*/ 1457507 w 1813666"/>
                <a:gd name="connsiteY183" fmla="*/ 3189777 h 6183565"/>
                <a:gd name="connsiteX184" fmla="*/ 1455138 w 1813666"/>
                <a:gd name="connsiteY184" fmla="*/ 3176052 h 6183565"/>
                <a:gd name="connsiteX185" fmla="*/ 1451094 w 1813666"/>
                <a:gd name="connsiteY185" fmla="*/ 3167637 h 6183565"/>
                <a:gd name="connsiteX186" fmla="*/ 1418988 w 1813666"/>
                <a:gd name="connsiteY186" fmla="*/ 3149828 h 6183565"/>
                <a:gd name="connsiteX187" fmla="*/ 1385737 w 1813666"/>
                <a:gd name="connsiteY187" fmla="*/ 3167229 h 6183565"/>
                <a:gd name="connsiteX188" fmla="*/ 1114384 w 1813666"/>
                <a:gd name="connsiteY188" fmla="*/ 3010659 h 6183565"/>
                <a:gd name="connsiteX189" fmla="*/ 1117080 w 1813666"/>
                <a:gd name="connsiteY189" fmla="*/ 2997546 h 6183565"/>
                <a:gd name="connsiteX190" fmla="*/ 1084075 w 1813666"/>
                <a:gd name="connsiteY190" fmla="*/ 2958333 h 6183565"/>
                <a:gd name="connsiteX191" fmla="*/ 1083993 w 1813666"/>
                <a:gd name="connsiteY191" fmla="*/ 2655445 h 6183565"/>
                <a:gd name="connsiteX192" fmla="*/ 1131336 w 1813666"/>
                <a:gd name="connsiteY192" fmla="*/ 2603568 h 6183565"/>
                <a:gd name="connsiteX193" fmla="*/ 1127088 w 1813666"/>
                <a:gd name="connsiteY193" fmla="*/ 2581837 h 6183565"/>
                <a:gd name="connsiteX194" fmla="*/ 1379896 w 1813666"/>
                <a:gd name="connsiteY194" fmla="*/ 2435765 h 6183565"/>
                <a:gd name="connsiteX195" fmla="*/ 1417762 w 1813666"/>
                <a:gd name="connsiteY195" fmla="*/ 2456025 h 6183565"/>
                <a:gd name="connsiteX196" fmla="*/ 1457507 w 1813666"/>
                <a:gd name="connsiteY196" fmla="*/ 2435887 h 6183565"/>
                <a:gd name="connsiteX197" fmla="*/ 1462123 w 1813666"/>
                <a:gd name="connsiteY197" fmla="*/ 2427922 h 6183565"/>
                <a:gd name="connsiteX198" fmla="*/ 1466330 w 1813666"/>
                <a:gd name="connsiteY198" fmla="*/ 2409214 h 6183565"/>
                <a:gd name="connsiteX199" fmla="*/ 1419559 w 1813666"/>
                <a:gd name="connsiteY199" fmla="*/ 2360645 h 6183565"/>
                <a:gd name="connsiteX200" fmla="*/ 1370991 w 1813666"/>
                <a:gd name="connsiteY200" fmla="*/ 2407498 h 6183565"/>
                <a:gd name="connsiteX201" fmla="*/ 1375280 w 1813666"/>
                <a:gd name="connsiteY201" fmla="*/ 2427799 h 6183565"/>
                <a:gd name="connsiteX202" fmla="*/ 1122840 w 1813666"/>
                <a:gd name="connsiteY202" fmla="*/ 2573668 h 6183565"/>
                <a:gd name="connsiteX203" fmla="*/ 1079051 w 1813666"/>
                <a:gd name="connsiteY203" fmla="*/ 2549363 h 6183565"/>
                <a:gd name="connsiteX204" fmla="*/ 1034077 w 1813666"/>
                <a:gd name="connsiteY204" fmla="*/ 2572605 h 6183565"/>
                <a:gd name="connsiteX205" fmla="*/ 776367 w 1813666"/>
                <a:gd name="connsiteY205" fmla="*/ 2423960 h 6183565"/>
                <a:gd name="connsiteX206" fmla="*/ 780043 w 1813666"/>
                <a:gd name="connsiteY206" fmla="*/ 2408274 h 6183565"/>
                <a:gd name="connsiteX207" fmla="*/ 744669 w 1813666"/>
                <a:gd name="connsiteY207" fmla="*/ 2368610 h 6183565"/>
                <a:gd name="connsiteX208" fmla="*/ 744547 w 1813666"/>
                <a:gd name="connsiteY208" fmla="*/ 2063068 h 6183565"/>
                <a:gd name="connsiteX209" fmla="*/ 787192 w 1813666"/>
                <a:gd name="connsiteY209" fmla="*/ 2016705 h 6183565"/>
                <a:gd name="connsiteX210" fmla="*/ 783597 w 1813666"/>
                <a:gd name="connsiteY210" fmla="*/ 1997752 h 6183565"/>
                <a:gd name="connsiteX211" fmla="*/ 1040245 w 1813666"/>
                <a:gd name="connsiteY211" fmla="*/ 1849515 h 6183565"/>
                <a:gd name="connsiteX212" fmla="*/ 1076028 w 1813666"/>
                <a:gd name="connsiteY212" fmla="*/ 1867161 h 6183565"/>
                <a:gd name="connsiteX213" fmla="*/ 1124596 w 1813666"/>
                <a:gd name="connsiteY213" fmla="*/ 1820349 h 6183565"/>
                <a:gd name="connsiteX214" fmla="*/ 1083667 w 1813666"/>
                <a:gd name="connsiteY214" fmla="*/ 1772557 h 6183565"/>
                <a:gd name="connsiteX215" fmla="*/ 1083585 w 1813666"/>
                <a:gd name="connsiteY215" fmla="*/ 1482659 h 6183565"/>
                <a:gd name="connsiteX216" fmla="*/ 1131663 w 1813666"/>
                <a:gd name="connsiteY216" fmla="*/ 1430659 h 6183565"/>
                <a:gd name="connsiteX217" fmla="*/ 1127129 w 1813666"/>
                <a:gd name="connsiteY217" fmla="*/ 1408275 h 6183565"/>
                <a:gd name="connsiteX218" fmla="*/ 1387453 w 1813666"/>
                <a:gd name="connsiteY218" fmla="*/ 1257832 h 6183565"/>
                <a:gd name="connsiteX219" fmla="*/ 1417149 w 1813666"/>
                <a:gd name="connsiteY219" fmla="*/ 1272537 h 6183565"/>
                <a:gd name="connsiteX220" fmla="*/ 1448398 w 1813666"/>
                <a:gd name="connsiteY220" fmla="*/ 1257546 h 6183565"/>
                <a:gd name="connsiteX221" fmla="*/ 1453382 w 1813666"/>
                <a:gd name="connsiteY221" fmla="*/ 1249744 h 6183565"/>
                <a:gd name="connsiteX222" fmla="*/ 1457058 w 1813666"/>
                <a:gd name="connsiteY222" fmla="*/ 1234058 h 6183565"/>
                <a:gd name="connsiteX223" fmla="*/ 1422786 w 1813666"/>
                <a:gd name="connsiteY223" fmla="*/ 1194558 h 6183565"/>
                <a:gd name="connsiteX224" fmla="*/ 1413514 w 1813666"/>
                <a:gd name="connsiteY224" fmla="*/ 1194476 h 6183565"/>
                <a:gd name="connsiteX225" fmla="*/ 1378548 w 1813666"/>
                <a:gd name="connsiteY225" fmla="*/ 1232588 h 6183565"/>
                <a:gd name="connsiteX226" fmla="*/ 1382469 w 1813666"/>
                <a:gd name="connsiteY226" fmla="*/ 1250071 h 6183565"/>
                <a:gd name="connsiteX227" fmla="*/ 1122635 w 1813666"/>
                <a:gd name="connsiteY227" fmla="*/ 1400105 h 6183565"/>
                <a:gd name="connsiteX228" fmla="*/ 1079377 w 1813666"/>
                <a:gd name="connsiteY228" fmla="*/ 1376413 h 6183565"/>
                <a:gd name="connsiteX229" fmla="*/ 1034731 w 1813666"/>
                <a:gd name="connsiteY229" fmla="*/ 1399166 h 6183565"/>
                <a:gd name="connsiteX230" fmla="*/ 779349 w 1813666"/>
                <a:gd name="connsiteY230" fmla="*/ 1251868 h 6183565"/>
                <a:gd name="connsiteX231" fmla="*/ 785272 w 1813666"/>
                <a:gd name="connsiteY231" fmla="*/ 1230178 h 6183565"/>
                <a:gd name="connsiteX232" fmla="*/ 744179 w 1813666"/>
                <a:gd name="connsiteY232" fmla="*/ 1182304 h 6183565"/>
                <a:gd name="connsiteX233" fmla="*/ 744056 w 1813666"/>
                <a:gd name="connsiteY233" fmla="*/ 896327 h 6183565"/>
                <a:gd name="connsiteX234" fmla="*/ 792298 w 1813666"/>
                <a:gd name="connsiteY234" fmla="*/ 844328 h 6183565"/>
                <a:gd name="connsiteX235" fmla="*/ 787641 w 1813666"/>
                <a:gd name="connsiteY235" fmla="*/ 821861 h 6183565"/>
                <a:gd name="connsiteX236" fmla="*/ 1047312 w 1813666"/>
                <a:gd name="connsiteY236" fmla="*/ 671786 h 6183565"/>
                <a:gd name="connsiteX237" fmla="*/ 1077866 w 1813666"/>
                <a:gd name="connsiteY237" fmla="*/ 687635 h 6183565"/>
                <a:gd name="connsiteX238" fmla="*/ 1110585 w 1813666"/>
                <a:gd name="connsiteY238" fmla="*/ 671010 h 6183565"/>
                <a:gd name="connsiteX239" fmla="*/ 1114915 w 1813666"/>
                <a:gd name="connsiteY239" fmla="*/ 662881 h 6183565"/>
                <a:gd name="connsiteX240" fmla="*/ 1117815 w 1813666"/>
                <a:gd name="connsiteY240" fmla="*/ 649115 h 6183565"/>
                <a:gd name="connsiteX241" fmla="*/ 1083217 w 1813666"/>
                <a:gd name="connsiteY241" fmla="*/ 609615 h 6183565"/>
                <a:gd name="connsiteX242" fmla="*/ 1083095 w 1813666"/>
                <a:gd name="connsiteY242" fmla="*/ 303541 h 6183565"/>
                <a:gd name="connsiteX243" fmla="*/ 1126067 w 1813666"/>
                <a:gd name="connsiteY243" fmla="*/ 257220 h 6183565"/>
                <a:gd name="connsiteX244" fmla="*/ 1079296 w 1813666"/>
                <a:gd name="connsiteY244" fmla="*/ 208692 h 6183565"/>
                <a:gd name="connsiteX245" fmla="*/ 1039510 w 1813666"/>
                <a:gd name="connsiteY245" fmla="*/ 228790 h 6183565"/>
                <a:gd name="connsiteX246" fmla="*/ 791767 w 1813666"/>
                <a:gd name="connsiteY246" fmla="*/ 85822 h 6183565"/>
                <a:gd name="connsiteX247" fmla="*/ 797241 w 1813666"/>
                <a:gd name="connsiteY247" fmla="*/ 61966 h 6183565"/>
                <a:gd name="connsiteX248" fmla="*/ 743770 w 1813666"/>
                <a:gd name="connsiteY248" fmla="*/ 1225 h 6183565"/>
                <a:gd name="connsiteX249" fmla="*/ 734702 w 1813666"/>
                <a:gd name="connsiteY249" fmla="*/ 776 h 6183565"/>
                <a:gd name="connsiteX250" fmla="*/ 58995 w 1813666"/>
                <a:gd name="connsiteY250" fmla="*/ 110616 h 6183565"/>
                <a:gd name="connsiteX251" fmla="*/ 9201 w 1813666"/>
                <a:gd name="connsiteY251" fmla="*/ 58944 h 6183565"/>
                <a:gd name="connsiteX252" fmla="*/ 60874 w 1813666"/>
                <a:gd name="connsiteY252" fmla="*/ 9068 h 6183565"/>
                <a:gd name="connsiteX253" fmla="*/ 110708 w 1813666"/>
                <a:gd name="connsiteY253" fmla="*/ 60782 h 6183565"/>
                <a:gd name="connsiteX254" fmla="*/ 58995 w 1813666"/>
                <a:gd name="connsiteY254" fmla="*/ 110616 h 6183565"/>
                <a:gd name="connsiteX255" fmla="*/ 99802 w 1813666"/>
                <a:gd name="connsiteY255" fmla="*/ 3192677 h 6183565"/>
                <a:gd name="connsiteX256" fmla="*/ 60670 w 1813666"/>
                <a:gd name="connsiteY256" fmla="*/ 3230421 h 6183565"/>
                <a:gd name="connsiteX257" fmla="*/ 22885 w 1813666"/>
                <a:gd name="connsiteY257" fmla="*/ 3191248 h 6183565"/>
                <a:gd name="connsiteX258" fmla="*/ 62018 w 1813666"/>
                <a:gd name="connsiteY258" fmla="*/ 3153463 h 6183565"/>
                <a:gd name="connsiteX259" fmla="*/ 99802 w 1813666"/>
                <a:gd name="connsiteY259" fmla="*/ 3192677 h 6183565"/>
                <a:gd name="connsiteX260" fmla="*/ 455874 w 1813666"/>
                <a:gd name="connsiteY260" fmla="*/ 4953511 h 6183565"/>
                <a:gd name="connsiteX261" fmla="*/ 404160 w 1813666"/>
                <a:gd name="connsiteY261" fmla="*/ 5003386 h 6183565"/>
                <a:gd name="connsiteX262" fmla="*/ 354326 w 1813666"/>
                <a:gd name="connsiteY262" fmla="*/ 4951714 h 6183565"/>
                <a:gd name="connsiteX263" fmla="*/ 406039 w 1813666"/>
                <a:gd name="connsiteY263" fmla="*/ 4901879 h 6183565"/>
                <a:gd name="connsiteX264" fmla="*/ 455874 w 1813666"/>
                <a:gd name="connsiteY264" fmla="*/ 4953511 h 6183565"/>
                <a:gd name="connsiteX265" fmla="*/ 448276 w 1813666"/>
                <a:gd name="connsiteY265" fmla="*/ 6131280 h 6183565"/>
                <a:gd name="connsiteX266" fmla="*/ 403425 w 1813666"/>
                <a:gd name="connsiteY266" fmla="*/ 6174497 h 6183565"/>
                <a:gd name="connsiteX267" fmla="*/ 360249 w 1813666"/>
                <a:gd name="connsiteY267" fmla="*/ 6129646 h 6183565"/>
                <a:gd name="connsiteX268" fmla="*/ 405018 w 1813666"/>
                <a:gd name="connsiteY268" fmla="*/ 6086429 h 6183565"/>
                <a:gd name="connsiteX269" fmla="*/ 448276 w 1813666"/>
                <a:gd name="connsiteY269" fmla="*/ 6131280 h 6183565"/>
                <a:gd name="connsiteX270" fmla="*/ 710561 w 1813666"/>
                <a:gd name="connsiteY270" fmla="*/ 5540455 h 6183565"/>
                <a:gd name="connsiteX271" fmla="*/ 741115 w 1813666"/>
                <a:gd name="connsiteY271" fmla="*/ 5510963 h 6183565"/>
                <a:gd name="connsiteX272" fmla="*/ 770526 w 1813666"/>
                <a:gd name="connsiteY272" fmla="*/ 5541558 h 6183565"/>
                <a:gd name="connsiteX273" fmla="*/ 740012 w 1813666"/>
                <a:gd name="connsiteY273" fmla="*/ 5570969 h 6183565"/>
                <a:gd name="connsiteX274" fmla="*/ 710561 w 1813666"/>
                <a:gd name="connsiteY274" fmla="*/ 5540455 h 6183565"/>
                <a:gd name="connsiteX275" fmla="*/ 740952 w 1813666"/>
                <a:gd name="connsiteY275" fmla="*/ 5979040 h 6183565"/>
                <a:gd name="connsiteX276" fmla="*/ 697735 w 1813666"/>
                <a:gd name="connsiteY276" fmla="*/ 5934230 h 6183565"/>
                <a:gd name="connsiteX277" fmla="*/ 742586 w 1813666"/>
                <a:gd name="connsiteY277" fmla="*/ 5891013 h 6183565"/>
                <a:gd name="connsiteX278" fmla="*/ 785721 w 1813666"/>
                <a:gd name="connsiteY278" fmla="*/ 5935864 h 6183565"/>
                <a:gd name="connsiteX279" fmla="*/ 740952 w 1813666"/>
                <a:gd name="connsiteY279" fmla="*/ 5979040 h 6183565"/>
                <a:gd name="connsiteX280" fmla="*/ 1119041 w 1813666"/>
                <a:gd name="connsiteY280" fmla="*/ 6129402 h 6183565"/>
                <a:gd name="connsiteX281" fmla="*/ 1082073 w 1813666"/>
                <a:gd name="connsiteY281" fmla="*/ 6165103 h 6183565"/>
                <a:gd name="connsiteX282" fmla="*/ 1046372 w 1813666"/>
                <a:gd name="connsiteY282" fmla="*/ 6128135 h 6183565"/>
                <a:gd name="connsiteX283" fmla="*/ 1083421 w 1813666"/>
                <a:gd name="connsiteY283" fmla="*/ 6092516 h 6183565"/>
                <a:gd name="connsiteX284" fmla="*/ 1119041 w 1813666"/>
                <a:gd name="connsiteY284" fmla="*/ 6129402 h 6183565"/>
                <a:gd name="connsiteX285" fmla="*/ 1452156 w 1813666"/>
                <a:gd name="connsiteY285" fmla="*/ 5933209 h 6183565"/>
                <a:gd name="connsiteX286" fmla="*/ 1421643 w 1813666"/>
                <a:gd name="connsiteY286" fmla="*/ 5962578 h 6183565"/>
                <a:gd name="connsiteX287" fmla="*/ 1392232 w 1813666"/>
                <a:gd name="connsiteY287" fmla="*/ 5932024 h 6183565"/>
                <a:gd name="connsiteX288" fmla="*/ 1422786 w 1813666"/>
                <a:gd name="connsiteY288" fmla="*/ 5902614 h 6183565"/>
                <a:gd name="connsiteX289" fmla="*/ 1452156 w 1813666"/>
                <a:gd name="connsiteY289" fmla="*/ 5933209 h 6183565"/>
                <a:gd name="connsiteX290" fmla="*/ 1419396 w 1813666"/>
                <a:gd name="connsiteY290" fmla="*/ 5503978 h 6183565"/>
                <a:gd name="connsiteX291" fmla="*/ 1455016 w 1813666"/>
                <a:gd name="connsiteY291" fmla="*/ 5540986 h 6183565"/>
                <a:gd name="connsiteX292" fmla="*/ 1418048 w 1813666"/>
                <a:gd name="connsiteY292" fmla="*/ 5576688 h 6183565"/>
                <a:gd name="connsiteX293" fmla="*/ 1382347 w 1813666"/>
                <a:gd name="connsiteY293" fmla="*/ 5539680 h 6183565"/>
                <a:gd name="connsiteX294" fmla="*/ 1419396 w 1813666"/>
                <a:gd name="connsiteY294" fmla="*/ 5503978 h 6183565"/>
                <a:gd name="connsiteX295" fmla="*/ 1376955 w 1813666"/>
                <a:gd name="connsiteY295" fmla="*/ 5522237 h 6183565"/>
                <a:gd name="connsiteX296" fmla="*/ 1373156 w 1813666"/>
                <a:gd name="connsiteY296" fmla="*/ 5539557 h 6183565"/>
                <a:gd name="connsiteX297" fmla="*/ 1414127 w 1813666"/>
                <a:gd name="connsiteY297" fmla="*/ 5585470 h 6183565"/>
                <a:gd name="connsiteX298" fmla="*/ 1414249 w 1813666"/>
                <a:gd name="connsiteY298" fmla="*/ 5894240 h 6183565"/>
                <a:gd name="connsiteX299" fmla="*/ 1382960 w 1813666"/>
                <a:gd name="connsiteY299" fmla="*/ 5931861 h 6183565"/>
                <a:gd name="connsiteX300" fmla="*/ 1385860 w 1813666"/>
                <a:gd name="connsiteY300" fmla="*/ 5947301 h 6183565"/>
                <a:gd name="connsiteX301" fmla="*/ 1119041 w 1813666"/>
                <a:gd name="connsiteY301" fmla="*/ 6101502 h 6183565"/>
                <a:gd name="connsiteX302" fmla="*/ 1083585 w 1813666"/>
                <a:gd name="connsiteY302" fmla="*/ 6083243 h 6183565"/>
                <a:gd name="connsiteX303" fmla="*/ 1045310 w 1813666"/>
                <a:gd name="connsiteY303" fmla="*/ 6102850 h 6183565"/>
                <a:gd name="connsiteX304" fmla="*/ 790541 w 1813666"/>
                <a:gd name="connsiteY304" fmla="*/ 5956492 h 6183565"/>
                <a:gd name="connsiteX305" fmla="*/ 795035 w 1813666"/>
                <a:gd name="connsiteY305" fmla="*/ 5936027 h 6183565"/>
                <a:gd name="connsiteX306" fmla="*/ 745731 w 1813666"/>
                <a:gd name="connsiteY306" fmla="*/ 5882067 h 6183565"/>
                <a:gd name="connsiteX307" fmla="*/ 745650 w 1813666"/>
                <a:gd name="connsiteY307" fmla="*/ 5579833 h 6183565"/>
                <a:gd name="connsiteX308" fmla="*/ 779839 w 1813666"/>
                <a:gd name="connsiteY308" fmla="*/ 5541763 h 6183565"/>
                <a:gd name="connsiteX309" fmla="*/ 776857 w 1813666"/>
                <a:gd name="connsiteY309" fmla="*/ 5526281 h 6183565"/>
                <a:gd name="connsiteX310" fmla="*/ 1035466 w 1813666"/>
                <a:gd name="connsiteY310" fmla="*/ 5376900 h 6183565"/>
                <a:gd name="connsiteX311" fmla="*/ 1076763 w 1813666"/>
                <a:gd name="connsiteY311" fmla="*/ 5397896 h 6183565"/>
                <a:gd name="connsiteX312" fmla="*/ 1121573 w 1813666"/>
                <a:gd name="connsiteY312" fmla="*/ 5374898 h 6183565"/>
                <a:gd name="connsiteX313" fmla="*/ 1376955 w 1813666"/>
                <a:gd name="connsiteY313" fmla="*/ 5522237 h 6183565"/>
                <a:gd name="connsiteX314" fmla="*/ 1121655 w 1813666"/>
                <a:gd name="connsiteY314" fmla="*/ 5345365 h 6183565"/>
                <a:gd name="connsiteX315" fmla="*/ 1076845 w 1813666"/>
                <a:gd name="connsiteY315" fmla="*/ 5388583 h 6183565"/>
                <a:gd name="connsiteX316" fmla="*/ 1033628 w 1813666"/>
                <a:gd name="connsiteY316" fmla="*/ 5343772 h 6183565"/>
                <a:gd name="connsiteX317" fmla="*/ 1078479 w 1813666"/>
                <a:gd name="connsiteY317" fmla="*/ 5300555 h 6183565"/>
                <a:gd name="connsiteX318" fmla="*/ 1121655 w 1813666"/>
                <a:gd name="connsiteY318" fmla="*/ 5345365 h 6183565"/>
                <a:gd name="connsiteX319" fmla="*/ 1761130 w 1813666"/>
                <a:gd name="connsiteY319" fmla="*/ 4907026 h 6183565"/>
                <a:gd name="connsiteX320" fmla="*/ 1804347 w 1813666"/>
                <a:gd name="connsiteY320" fmla="*/ 4951877 h 6183565"/>
                <a:gd name="connsiteX321" fmla="*/ 1759496 w 1813666"/>
                <a:gd name="connsiteY321" fmla="*/ 4995053 h 6183565"/>
                <a:gd name="connsiteX322" fmla="*/ 1716279 w 1813666"/>
                <a:gd name="connsiteY322" fmla="*/ 4950243 h 6183565"/>
                <a:gd name="connsiteX323" fmla="*/ 1761130 w 1813666"/>
                <a:gd name="connsiteY323" fmla="*/ 4907026 h 6183565"/>
                <a:gd name="connsiteX324" fmla="*/ 373524 w 1813666"/>
                <a:gd name="connsiteY324" fmla="*/ 3776436 h 6183565"/>
                <a:gd name="connsiteX325" fmla="*/ 404038 w 1813666"/>
                <a:gd name="connsiteY325" fmla="*/ 3746944 h 6183565"/>
                <a:gd name="connsiteX326" fmla="*/ 433489 w 1813666"/>
                <a:gd name="connsiteY326" fmla="*/ 3777498 h 6183565"/>
                <a:gd name="connsiteX327" fmla="*/ 402935 w 1813666"/>
                <a:gd name="connsiteY327" fmla="*/ 3806990 h 6183565"/>
                <a:gd name="connsiteX328" fmla="*/ 373524 w 1813666"/>
                <a:gd name="connsiteY328" fmla="*/ 3776436 h 6183565"/>
                <a:gd name="connsiteX329" fmla="*/ 404528 w 1813666"/>
                <a:gd name="connsiteY329" fmla="*/ 4214122 h 6183565"/>
                <a:gd name="connsiteX330" fmla="*/ 361270 w 1813666"/>
                <a:gd name="connsiteY330" fmla="*/ 4169352 h 6183565"/>
                <a:gd name="connsiteX331" fmla="*/ 406080 w 1813666"/>
                <a:gd name="connsiteY331" fmla="*/ 4126135 h 6183565"/>
                <a:gd name="connsiteX332" fmla="*/ 449297 w 1813666"/>
                <a:gd name="connsiteY332" fmla="*/ 4170904 h 6183565"/>
                <a:gd name="connsiteX333" fmla="*/ 404528 w 1813666"/>
                <a:gd name="connsiteY333" fmla="*/ 4214122 h 6183565"/>
                <a:gd name="connsiteX334" fmla="*/ 694671 w 1813666"/>
                <a:gd name="connsiteY334" fmla="*/ 4364524 h 6183565"/>
                <a:gd name="connsiteX335" fmla="*/ 739441 w 1813666"/>
                <a:gd name="connsiteY335" fmla="*/ 4321307 h 6183565"/>
                <a:gd name="connsiteX336" fmla="*/ 782617 w 1813666"/>
                <a:gd name="connsiteY336" fmla="*/ 4366117 h 6183565"/>
                <a:gd name="connsiteX337" fmla="*/ 737848 w 1813666"/>
                <a:gd name="connsiteY337" fmla="*/ 4409334 h 6183565"/>
                <a:gd name="connsiteX338" fmla="*/ 694671 w 1813666"/>
                <a:gd name="connsiteY338" fmla="*/ 4364524 h 6183565"/>
                <a:gd name="connsiteX339" fmla="*/ 742668 w 1813666"/>
                <a:gd name="connsiteY339" fmla="*/ 4790528 h 6183565"/>
                <a:gd name="connsiteX340" fmla="*/ 710929 w 1813666"/>
                <a:gd name="connsiteY340" fmla="*/ 4757645 h 6183565"/>
                <a:gd name="connsiteX341" fmla="*/ 743811 w 1813666"/>
                <a:gd name="connsiteY341" fmla="*/ 4725947 h 6183565"/>
                <a:gd name="connsiteX342" fmla="*/ 775509 w 1813666"/>
                <a:gd name="connsiteY342" fmla="*/ 4758830 h 6183565"/>
                <a:gd name="connsiteX343" fmla="*/ 742668 w 1813666"/>
                <a:gd name="connsiteY343" fmla="*/ 4790528 h 6183565"/>
                <a:gd name="connsiteX344" fmla="*/ 1124147 w 1813666"/>
                <a:gd name="connsiteY344" fmla="*/ 4951632 h 6183565"/>
                <a:gd name="connsiteX345" fmla="*/ 1079337 w 1813666"/>
                <a:gd name="connsiteY345" fmla="*/ 4994849 h 6183565"/>
                <a:gd name="connsiteX346" fmla="*/ 1036079 w 1813666"/>
                <a:gd name="connsiteY346" fmla="*/ 4950039 h 6183565"/>
                <a:gd name="connsiteX347" fmla="*/ 1080889 w 1813666"/>
                <a:gd name="connsiteY347" fmla="*/ 4906740 h 6183565"/>
                <a:gd name="connsiteX348" fmla="*/ 1124147 w 1813666"/>
                <a:gd name="connsiteY348" fmla="*/ 4951632 h 6183565"/>
                <a:gd name="connsiteX349" fmla="*/ 1454730 w 1813666"/>
                <a:gd name="connsiteY349" fmla="*/ 4758544 h 6183565"/>
                <a:gd name="connsiteX350" fmla="*/ 1417721 w 1813666"/>
                <a:gd name="connsiteY350" fmla="*/ 4794204 h 6183565"/>
                <a:gd name="connsiteX351" fmla="*/ 1382061 w 1813666"/>
                <a:gd name="connsiteY351" fmla="*/ 4757236 h 6183565"/>
                <a:gd name="connsiteX352" fmla="*/ 1419069 w 1813666"/>
                <a:gd name="connsiteY352" fmla="*/ 4721576 h 6183565"/>
                <a:gd name="connsiteX353" fmla="*/ 1454730 w 1813666"/>
                <a:gd name="connsiteY353" fmla="*/ 4758544 h 6183565"/>
                <a:gd name="connsiteX354" fmla="*/ 1419723 w 1813666"/>
                <a:gd name="connsiteY354" fmla="*/ 4335563 h 6183565"/>
                <a:gd name="connsiteX355" fmla="*/ 1449174 w 1813666"/>
                <a:gd name="connsiteY355" fmla="*/ 4366117 h 6183565"/>
                <a:gd name="connsiteX356" fmla="*/ 1418620 w 1813666"/>
                <a:gd name="connsiteY356" fmla="*/ 4395568 h 6183565"/>
                <a:gd name="connsiteX357" fmla="*/ 1389168 w 1813666"/>
                <a:gd name="connsiteY357" fmla="*/ 4365014 h 6183565"/>
                <a:gd name="connsiteX358" fmla="*/ 1419723 w 1813666"/>
                <a:gd name="connsiteY358" fmla="*/ 4335563 h 6183565"/>
                <a:gd name="connsiteX359" fmla="*/ 1383123 w 1813666"/>
                <a:gd name="connsiteY359" fmla="*/ 4350268 h 6183565"/>
                <a:gd name="connsiteX360" fmla="*/ 1379978 w 1813666"/>
                <a:gd name="connsiteY360" fmla="*/ 4364851 h 6183565"/>
                <a:gd name="connsiteX361" fmla="*/ 1414658 w 1813666"/>
                <a:gd name="connsiteY361" fmla="*/ 4404310 h 6183565"/>
                <a:gd name="connsiteX362" fmla="*/ 1414739 w 1813666"/>
                <a:gd name="connsiteY362" fmla="*/ 4700662 h 6183565"/>
                <a:gd name="connsiteX363" fmla="*/ 1414739 w 1813666"/>
                <a:gd name="connsiteY363" fmla="*/ 4712630 h 6183565"/>
                <a:gd name="connsiteX364" fmla="*/ 1372870 w 1813666"/>
                <a:gd name="connsiteY364" fmla="*/ 4757032 h 6183565"/>
                <a:gd name="connsiteX365" fmla="*/ 1377037 w 1813666"/>
                <a:gd name="connsiteY365" fmla="*/ 4776680 h 6183565"/>
                <a:gd name="connsiteX366" fmla="*/ 1125046 w 1813666"/>
                <a:gd name="connsiteY366" fmla="*/ 4922303 h 6183565"/>
                <a:gd name="connsiteX367" fmla="*/ 1081134 w 1813666"/>
                <a:gd name="connsiteY367" fmla="*/ 4897549 h 6183565"/>
                <a:gd name="connsiteX368" fmla="*/ 1035548 w 1813666"/>
                <a:gd name="connsiteY368" fmla="*/ 4921813 h 6183565"/>
                <a:gd name="connsiteX369" fmla="*/ 781228 w 1813666"/>
                <a:gd name="connsiteY369" fmla="*/ 4775046 h 6183565"/>
                <a:gd name="connsiteX370" fmla="*/ 784741 w 1813666"/>
                <a:gd name="connsiteY370" fmla="*/ 4758911 h 6183565"/>
                <a:gd name="connsiteX371" fmla="*/ 745404 w 1813666"/>
                <a:gd name="connsiteY371" fmla="*/ 4716879 h 6183565"/>
                <a:gd name="connsiteX372" fmla="*/ 745323 w 1813666"/>
                <a:gd name="connsiteY372" fmla="*/ 4418035 h 6183565"/>
                <a:gd name="connsiteX373" fmla="*/ 791889 w 1813666"/>
                <a:gd name="connsiteY373" fmla="*/ 4366281 h 6183565"/>
                <a:gd name="connsiteX374" fmla="*/ 787968 w 1813666"/>
                <a:gd name="connsiteY374" fmla="*/ 4345203 h 6183565"/>
                <a:gd name="connsiteX375" fmla="*/ 1047843 w 1813666"/>
                <a:gd name="connsiteY375" fmla="*/ 4195087 h 6183565"/>
                <a:gd name="connsiteX376" fmla="*/ 1081828 w 1813666"/>
                <a:gd name="connsiteY376" fmla="*/ 4213918 h 6183565"/>
                <a:gd name="connsiteX377" fmla="*/ 1116345 w 1813666"/>
                <a:gd name="connsiteY377" fmla="*/ 4196394 h 6183565"/>
                <a:gd name="connsiteX378" fmla="*/ 1383123 w 1813666"/>
                <a:gd name="connsiteY378" fmla="*/ 4350268 h 6183565"/>
                <a:gd name="connsiteX379" fmla="*/ 1114874 w 1813666"/>
                <a:gd name="connsiteY379" fmla="*/ 4172947 h 6183565"/>
                <a:gd name="connsiteX380" fmla="*/ 1081951 w 1813666"/>
                <a:gd name="connsiteY380" fmla="*/ 4204645 h 6183565"/>
                <a:gd name="connsiteX381" fmla="*/ 1050294 w 1813666"/>
                <a:gd name="connsiteY381" fmla="*/ 4171763 h 6183565"/>
                <a:gd name="connsiteX382" fmla="*/ 1083217 w 1813666"/>
                <a:gd name="connsiteY382" fmla="*/ 4140065 h 6183565"/>
                <a:gd name="connsiteX383" fmla="*/ 1114874 w 1813666"/>
                <a:gd name="connsiteY383" fmla="*/ 4172947 h 6183565"/>
                <a:gd name="connsiteX384" fmla="*/ 1079173 w 1813666"/>
                <a:gd name="connsiteY384" fmla="*/ 3748863 h 6183565"/>
                <a:gd name="connsiteX385" fmla="*/ 1108665 w 1813666"/>
                <a:gd name="connsiteY385" fmla="*/ 3779418 h 6183565"/>
                <a:gd name="connsiteX386" fmla="*/ 1078111 w 1813666"/>
                <a:gd name="connsiteY386" fmla="*/ 3808910 h 6183565"/>
                <a:gd name="connsiteX387" fmla="*/ 1048701 w 1813666"/>
                <a:gd name="connsiteY387" fmla="*/ 3778356 h 6183565"/>
                <a:gd name="connsiteX388" fmla="*/ 1079173 w 1813666"/>
                <a:gd name="connsiteY388" fmla="*/ 3748863 h 6183565"/>
                <a:gd name="connsiteX389" fmla="*/ 1042614 w 1813666"/>
                <a:gd name="connsiteY389" fmla="*/ 3763365 h 6183565"/>
                <a:gd name="connsiteX390" fmla="*/ 1039428 w 1813666"/>
                <a:gd name="connsiteY390" fmla="*/ 3778192 h 6183565"/>
                <a:gd name="connsiteX391" fmla="*/ 1075170 w 1813666"/>
                <a:gd name="connsiteY391" fmla="*/ 3817815 h 6183565"/>
                <a:gd name="connsiteX392" fmla="*/ 1075293 w 1813666"/>
                <a:gd name="connsiteY392" fmla="*/ 4131487 h 6183565"/>
                <a:gd name="connsiteX393" fmla="*/ 1041021 w 1813666"/>
                <a:gd name="connsiteY393" fmla="*/ 4171599 h 6183565"/>
                <a:gd name="connsiteX394" fmla="*/ 1043431 w 1813666"/>
                <a:gd name="connsiteY394" fmla="*/ 4185814 h 6183565"/>
                <a:gd name="connsiteX395" fmla="*/ 783230 w 1813666"/>
                <a:gd name="connsiteY395" fmla="*/ 4336176 h 6183565"/>
                <a:gd name="connsiteX396" fmla="*/ 739645 w 1813666"/>
                <a:gd name="connsiteY396" fmla="*/ 4312075 h 6183565"/>
                <a:gd name="connsiteX397" fmla="*/ 694753 w 1813666"/>
                <a:gd name="connsiteY397" fmla="*/ 4335359 h 6183565"/>
                <a:gd name="connsiteX398" fmla="*/ 452157 w 1813666"/>
                <a:gd name="connsiteY398" fmla="*/ 4195413 h 6183565"/>
                <a:gd name="connsiteX399" fmla="*/ 458611 w 1813666"/>
                <a:gd name="connsiteY399" fmla="*/ 4171109 h 6183565"/>
                <a:gd name="connsiteX400" fmla="*/ 406284 w 1813666"/>
                <a:gd name="connsiteY400" fmla="*/ 4116904 h 6183565"/>
                <a:gd name="connsiteX401" fmla="*/ 405958 w 1813666"/>
                <a:gd name="connsiteY401" fmla="*/ 4116904 h 6183565"/>
                <a:gd name="connsiteX402" fmla="*/ 405876 w 1813666"/>
                <a:gd name="connsiteY402" fmla="*/ 3815895 h 6183565"/>
                <a:gd name="connsiteX403" fmla="*/ 442762 w 1813666"/>
                <a:gd name="connsiteY403" fmla="*/ 3777661 h 6183565"/>
                <a:gd name="connsiteX404" fmla="*/ 440025 w 1813666"/>
                <a:gd name="connsiteY404" fmla="*/ 3762588 h 6183565"/>
                <a:gd name="connsiteX405" fmla="*/ 695856 w 1813666"/>
                <a:gd name="connsiteY405" fmla="*/ 3614801 h 6183565"/>
                <a:gd name="connsiteX406" fmla="*/ 739849 w 1813666"/>
                <a:gd name="connsiteY406" fmla="*/ 3639513 h 6183565"/>
                <a:gd name="connsiteX407" fmla="*/ 785558 w 1813666"/>
                <a:gd name="connsiteY407" fmla="*/ 3614964 h 6183565"/>
                <a:gd name="connsiteX408" fmla="*/ 1042614 w 1813666"/>
                <a:gd name="connsiteY408" fmla="*/ 3763365 h 6183565"/>
                <a:gd name="connsiteX409" fmla="*/ 784741 w 1813666"/>
                <a:gd name="connsiteY409" fmla="*/ 3587106 h 6183565"/>
                <a:gd name="connsiteX410" fmla="*/ 739972 w 1813666"/>
                <a:gd name="connsiteY410" fmla="*/ 3630282 h 6183565"/>
                <a:gd name="connsiteX411" fmla="*/ 696714 w 1813666"/>
                <a:gd name="connsiteY411" fmla="*/ 3585512 h 6183565"/>
                <a:gd name="connsiteX412" fmla="*/ 741565 w 1813666"/>
                <a:gd name="connsiteY412" fmla="*/ 3542295 h 6183565"/>
                <a:gd name="connsiteX413" fmla="*/ 784741 w 1813666"/>
                <a:gd name="connsiteY413" fmla="*/ 3587106 h 6183565"/>
                <a:gd name="connsiteX414" fmla="*/ 1418865 w 1813666"/>
                <a:gd name="connsiteY414" fmla="*/ 3158937 h 6183565"/>
                <a:gd name="connsiteX415" fmla="*/ 1448276 w 1813666"/>
                <a:gd name="connsiteY415" fmla="*/ 3189491 h 6183565"/>
                <a:gd name="connsiteX416" fmla="*/ 1417721 w 1813666"/>
                <a:gd name="connsiteY416" fmla="*/ 3218902 h 6183565"/>
                <a:gd name="connsiteX417" fmla="*/ 1388311 w 1813666"/>
                <a:gd name="connsiteY417" fmla="*/ 3188429 h 6183565"/>
                <a:gd name="connsiteX418" fmla="*/ 1418865 w 1813666"/>
                <a:gd name="connsiteY418" fmla="*/ 3158937 h 6183565"/>
                <a:gd name="connsiteX419" fmla="*/ 1380223 w 1813666"/>
                <a:gd name="connsiteY419" fmla="*/ 2407498 h 6183565"/>
                <a:gd name="connsiteX420" fmla="*/ 1419355 w 1813666"/>
                <a:gd name="connsiteY420" fmla="*/ 2369713 h 6183565"/>
                <a:gd name="connsiteX421" fmla="*/ 1457140 w 1813666"/>
                <a:gd name="connsiteY421" fmla="*/ 2408886 h 6183565"/>
                <a:gd name="connsiteX422" fmla="*/ 1417925 w 1813666"/>
                <a:gd name="connsiteY422" fmla="*/ 2446671 h 6183565"/>
                <a:gd name="connsiteX423" fmla="*/ 1380223 w 1813666"/>
                <a:gd name="connsiteY423" fmla="*/ 2407498 h 6183565"/>
                <a:gd name="connsiteX424" fmla="*/ 361066 w 1813666"/>
                <a:gd name="connsiteY424" fmla="*/ 2601771 h 6183565"/>
                <a:gd name="connsiteX425" fmla="*/ 400198 w 1813666"/>
                <a:gd name="connsiteY425" fmla="*/ 2564068 h 6183565"/>
                <a:gd name="connsiteX426" fmla="*/ 437983 w 1813666"/>
                <a:gd name="connsiteY426" fmla="*/ 2603241 h 6183565"/>
                <a:gd name="connsiteX427" fmla="*/ 398809 w 1813666"/>
                <a:gd name="connsiteY427" fmla="*/ 2640985 h 6183565"/>
                <a:gd name="connsiteX428" fmla="*/ 361066 w 1813666"/>
                <a:gd name="connsiteY428" fmla="*/ 2601771 h 6183565"/>
                <a:gd name="connsiteX429" fmla="*/ 400239 w 1813666"/>
                <a:gd name="connsiteY429" fmla="*/ 3025691 h 6183565"/>
                <a:gd name="connsiteX430" fmla="*/ 370828 w 1813666"/>
                <a:gd name="connsiteY430" fmla="*/ 2995177 h 6183565"/>
                <a:gd name="connsiteX431" fmla="*/ 401342 w 1813666"/>
                <a:gd name="connsiteY431" fmla="*/ 2965726 h 6183565"/>
                <a:gd name="connsiteX432" fmla="*/ 430834 w 1813666"/>
                <a:gd name="connsiteY432" fmla="*/ 2996280 h 6183565"/>
                <a:gd name="connsiteX433" fmla="*/ 400239 w 1813666"/>
                <a:gd name="connsiteY433" fmla="*/ 3025691 h 6183565"/>
                <a:gd name="connsiteX434" fmla="*/ 780860 w 1813666"/>
                <a:gd name="connsiteY434" fmla="*/ 3191166 h 6183565"/>
                <a:gd name="connsiteX435" fmla="*/ 741687 w 1813666"/>
                <a:gd name="connsiteY435" fmla="*/ 3228869 h 6183565"/>
                <a:gd name="connsiteX436" fmla="*/ 703903 w 1813666"/>
                <a:gd name="connsiteY436" fmla="*/ 3189736 h 6183565"/>
                <a:gd name="connsiteX437" fmla="*/ 742994 w 1813666"/>
                <a:gd name="connsiteY437" fmla="*/ 3151993 h 6183565"/>
                <a:gd name="connsiteX438" fmla="*/ 780860 w 1813666"/>
                <a:gd name="connsiteY438" fmla="*/ 3191166 h 6183565"/>
                <a:gd name="connsiteX439" fmla="*/ 1107889 w 1813666"/>
                <a:gd name="connsiteY439" fmla="*/ 2997302 h 6183565"/>
                <a:gd name="connsiteX440" fmla="*/ 1077376 w 1813666"/>
                <a:gd name="connsiteY440" fmla="*/ 3026712 h 6183565"/>
                <a:gd name="connsiteX441" fmla="*/ 1047925 w 1813666"/>
                <a:gd name="connsiteY441" fmla="*/ 2996199 h 6183565"/>
                <a:gd name="connsiteX442" fmla="*/ 1078479 w 1813666"/>
                <a:gd name="connsiteY442" fmla="*/ 2966747 h 6183565"/>
                <a:gd name="connsiteX443" fmla="*/ 1107889 w 1813666"/>
                <a:gd name="connsiteY443" fmla="*/ 2997302 h 6183565"/>
                <a:gd name="connsiteX444" fmla="*/ 1078887 w 1813666"/>
                <a:gd name="connsiteY444" fmla="*/ 2558431 h 6183565"/>
                <a:gd name="connsiteX445" fmla="*/ 1122105 w 1813666"/>
                <a:gd name="connsiteY445" fmla="*/ 2603282 h 6183565"/>
                <a:gd name="connsiteX446" fmla="*/ 1077294 w 1813666"/>
                <a:gd name="connsiteY446" fmla="*/ 2646458 h 6183565"/>
                <a:gd name="connsiteX447" fmla="*/ 1034036 w 1813666"/>
                <a:gd name="connsiteY447" fmla="*/ 2601689 h 6183565"/>
                <a:gd name="connsiteX448" fmla="*/ 1078887 w 1813666"/>
                <a:gd name="connsiteY448" fmla="*/ 2558431 h 6183565"/>
                <a:gd name="connsiteX449" fmla="*/ 1029625 w 1813666"/>
                <a:gd name="connsiteY449" fmla="*/ 2580571 h 6183565"/>
                <a:gd name="connsiteX450" fmla="*/ 1024886 w 1813666"/>
                <a:gd name="connsiteY450" fmla="*/ 2601485 h 6183565"/>
                <a:gd name="connsiteX451" fmla="*/ 1074762 w 1813666"/>
                <a:gd name="connsiteY451" fmla="*/ 2655527 h 6183565"/>
                <a:gd name="connsiteX452" fmla="*/ 1074843 w 1813666"/>
                <a:gd name="connsiteY452" fmla="*/ 2957801 h 6183565"/>
                <a:gd name="connsiteX453" fmla="*/ 1038652 w 1813666"/>
                <a:gd name="connsiteY453" fmla="*/ 2996035 h 6183565"/>
                <a:gd name="connsiteX454" fmla="*/ 1041920 w 1813666"/>
                <a:gd name="connsiteY454" fmla="*/ 3012089 h 6183565"/>
                <a:gd name="connsiteX455" fmla="*/ 781106 w 1813666"/>
                <a:gd name="connsiteY455" fmla="*/ 3162859 h 6183565"/>
                <a:gd name="connsiteX456" fmla="*/ 743280 w 1813666"/>
                <a:gd name="connsiteY456" fmla="*/ 3142802 h 6183565"/>
                <a:gd name="connsiteX457" fmla="*/ 702800 w 1813666"/>
                <a:gd name="connsiteY457" fmla="*/ 3164084 h 6183565"/>
                <a:gd name="connsiteX458" fmla="*/ 437002 w 1813666"/>
                <a:gd name="connsiteY458" fmla="*/ 3010700 h 6183565"/>
                <a:gd name="connsiteX459" fmla="*/ 440107 w 1813666"/>
                <a:gd name="connsiteY459" fmla="*/ 2996444 h 6183565"/>
                <a:gd name="connsiteX460" fmla="*/ 405590 w 1813666"/>
                <a:gd name="connsiteY460" fmla="*/ 2956944 h 6183565"/>
                <a:gd name="connsiteX461" fmla="*/ 405508 w 1813666"/>
                <a:gd name="connsiteY461" fmla="*/ 2649563 h 6183565"/>
                <a:gd name="connsiteX462" fmla="*/ 447214 w 1813666"/>
                <a:gd name="connsiteY462" fmla="*/ 2603323 h 6183565"/>
                <a:gd name="connsiteX463" fmla="*/ 444151 w 1813666"/>
                <a:gd name="connsiteY463" fmla="*/ 2585636 h 6183565"/>
                <a:gd name="connsiteX464" fmla="*/ 710439 w 1813666"/>
                <a:gd name="connsiteY464" fmla="*/ 2431802 h 6183565"/>
                <a:gd name="connsiteX465" fmla="*/ 740217 w 1813666"/>
                <a:gd name="connsiteY465" fmla="*/ 2446589 h 6183565"/>
                <a:gd name="connsiteX466" fmla="*/ 771547 w 1813666"/>
                <a:gd name="connsiteY466" fmla="*/ 2431598 h 6183565"/>
                <a:gd name="connsiteX467" fmla="*/ 1029625 w 1813666"/>
                <a:gd name="connsiteY467" fmla="*/ 2580571 h 6183565"/>
                <a:gd name="connsiteX468" fmla="*/ 770853 w 1813666"/>
                <a:gd name="connsiteY468" fmla="*/ 2407947 h 6183565"/>
                <a:gd name="connsiteX469" fmla="*/ 740339 w 1813666"/>
                <a:gd name="connsiteY469" fmla="*/ 2437358 h 6183565"/>
                <a:gd name="connsiteX470" fmla="*/ 710847 w 1813666"/>
                <a:gd name="connsiteY470" fmla="*/ 2406803 h 6183565"/>
                <a:gd name="connsiteX471" fmla="*/ 741401 w 1813666"/>
                <a:gd name="connsiteY471" fmla="*/ 2377352 h 6183565"/>
                <a:gd name="connsiteX472" fmla="*/ 770853 w 1813666"/>
                <a:gd name="connsiteY472" fmla="*/ 2407947 h 6183565"/>
                <a:gd name="connsiteX473" fmla="*/ 1387861 w 1813666"/>
                <a:gd name="connsiteY473" fmla="*/ 1232506 h 6183565"/>
                <a:gd name="connsiteX474" fmla="*/ 1418416 w 1813666"/>
                <a:gd name="connsiteY474" fmla="*/ 1203055 h 6183565"/>
                <a:gd name="connsiteX475" fmla="*/ 1447908 w 1813666"/>
                <a:gd name="connsiteY475" fmla="*/ 1233650 h 6183565"/>
                <a:gd name="connsiteX476" fmla="*/ 1417354 w 1813666"/>
                <a:gd name="connsiteY476" fmla="*/ 1263060 h 6183565"/>
                <a:gd name="connsiteX477" fmla="*/ 1387861 w 1813666"/>
                <a:gd name="connsiteY477" fmla="*/ 1232506 h 6183565"/>
                <a:gd name="connsiteX478" fmla="*/ 372136 w 1813666"/>
                <a:gd name="connsiteY478" fmla="*/ 1430578 h 6183565"/>
                <a:gd name="connsiteX479" fmla="*/ 402649 w 1813666"/>
                <a:gd name="connsiteY479" fmla="*/ 1401167 h 6183565"/>
                <a:gd name="connsiteX480" fmla="*/ 432060 w 1813666"/>
                <a:gd name="connsiteY480" fmla="*/ 1431681 h 6183565"/>
                <a:gd name="connsiteX481" fmla="*/ 401546 w 1813666"/>
                <a:gd name="connsiteY481" fmla="*/ 1461091 h 6183565"/>
                <a:gd name="connsiteX482" fmla="*/ 372136 w 1813666"/>
                <a:gd name="connsiteY482" fmla="*/ 1430578 h 6183565"/>
                <a:gd name="connsiteX483" fmla="*/ 400525 w 1813666"/>
                <a:gd name="connsiteY483" fmla="*/ 1870061 h 6183565"/>
                <a:gd name="connsiteX484" fmla="*/ 350731 w 1813666"/>
                <a:gd name="connsiteY484" fmla="*/ 1818348 h 6183565"/>
                <a:gd name="connsiteX485" fmla="*/ 402404 w 1813666"/>
                <a:gd name="connsiteY485" fmla="*/ 1768513 h 6183565"/>
                <a:gd name="connsiteX486" fmla="*/ 452198 w 1813666"/>
                <a:gd name="connsiteY486" fmla="*/ 1820226 h 6183565"/>
                <a:gd name="connsiteX487" fmla="*/ 400525 w 1813666"/>
                <a:gd name="connsiteY487" fmla="*/ 1870061 h 6183565"/>
                <a:gd name="connsiteX488" fmla="*/ 777960 w 1813666"/>
                <a:gd name="connsiteY488" fmla="*/ 2016419 h 6183565"/>
                <a:gd name="connsiteX489" fmla="*/ 738787 w 1813666"/>
                <a:gd name="connsiteY489" fmla="*/ 2054204 h 6183565"/>
                <a:gd name="connsiteX490" fmla="*/ 701043 w 1813666"/>
                <a:gd name="connsiteY490" fmla="*/ 2015030 h 6183565"/>
                <a:gd name="connsiteX491" fmla="*/ 740217 w 1813666"/>
                <a:gd name="connsiteY491" fmla="*/ 1977287 h 6183565"/>
                <a:gd name="connsiteX492" fmla="*/ 777960 w 1813666"/>
                <a:gd name="connsiteY492" fmla="*/ 2016419 h 6183565"/>
                <a:gd name="connsiteX493" fmla="*/ 1115446 w 1813666"/>
                <a:gd name="connsiteY493" fmla="*/ 1819981 h 6183565"/>
                <a:gd name="connsiteX494" fmla="*/ 1076273 w 1813666"/>
                <a:gd name="connsiteY494" fmla="*/ 1857766 h 6183565"/>
                <a:gd name="connsiteX495" fmla="*/ 1038489 w 1813666"/>
                <a:gd name="connsiteY495" fmla="*/ 1818552 h 6183565"/>
                <a:gd name="connsiteX496" fmla="*/ 1077662 w 1813666"/>
                <a:gd name="connsiteY496" fmla="*/ 1780849 h 6183565"/>
                <a:gd name="connsiteX497" fmla="*/ 1115446 w 1813666"/>
                <a:gd name="connsiteY497" fmla="*/ 1819981 h 6183565"/>
                <a:gd name="connsiteX498" fmla="*/ 1079337 w 1813666"/>
                <a:gd name="connsiteY498" fmla="*/ 1385400 h 6183565"/>
                <a:gd name="connsiteX499" fmla="*/ 1122513 w 1813666"/>
                <a:gd name="connsiteY499" fmla="*/ 1430292 h 6183565"/>
                <a:gd name="connsiteX500" fmla="*/ 1077703 w 1813666"/>
                <a:gd name="connsiteY500" fmla="*/ 1473468 h 6183565"/>
                <a:gd name="connsiteX501" fmla="*/ 1034486 w 1813666"/>
                <a:gd name="connsiteY501" fmla="*/ 1428699 h 6183565"/>
                <a:gd name="connsiteX502" fmla="*/ 1079337 w 1813666"/>
                <a:gd name="connsiteY502" fmla="*/ 1385400 h 6183565"/>
                <a:gd name="connsiteX503" fmla="*/ 1029992 w 1813666"/>
                <a:gd name="connsiteY503" fmla="*/ 1407539 h 6183565"/>
                <a:gd name="connsiteX504" fmla="*/ 1025295 w 1813666"/>
                <a:gd name="connsiteY504" fmla="*/ 1428494 h 6183565"/>
                <a:gd name="connsiteX505" fmla="*/ 1074435 w 1813666"/>
                <a:gd name="connsiteY505" fmla="*/ 1482455 h 6183565"/>
                <a:gd name="connsiteX506" fmla="*/ 1074557 w 1813666"/>
                <a:gd name="connsiteY506" fmla="*/ 1771863 h 6183565"/>
                <a:gd name="connsiteX507" fmla="*/ 1029339 w 1813666"/>
                <a:gd name="connsiteY507" fmla="*/ 1818429 h 6183565"/>
                <a:gd name="connsiteX508" fmla="*/ 1035180 w 1813666"/>
                <a:gd name="connsiteY508" fmla="*/ 1841672 h 6183565"/>
                <a:gd name="connsiteX509" fmla="*/ 779308 w 1813666"/>
                <a:gd name="connsiteY509" fmla="*/ 1989459 h 6183565"/>
                <a:gd name="connsiteX510" fmla="*/ 740421 w 1813666"/>
                <a:gd name="connsiteY510" fmla="*/ 1968014 h 6183565"/>
                <a:gd name="connsiteX511" fmla="*/ 700063 w 1813666"/>
                <a:gd name="connsiteY511" fmla="*/ 1989174 h 6183565"/>
                <a:gd name="connsiteX512" fmla="*/ 454403 w 1813666"/>
                <a:gd name="connsiteY512" fmla="*/ 1847431 h 6183565"/>
                <a:gd name="connsiteX513" fmla="*/ 461470 w 1813666"/>
                <a:gd name="connsiteY513" fmla="*/ 1820349 h 6183565"/>
                <a:gd name="connsiteX514" fmla="*/ 405222 w 1813666"/>
                <a:gd name="connsiteY514" fmla="*/ 1759445 h 6183565"/>
                <a:gd name="connsiteX515" fmla="*/ 405141 w 1813666"/>
                <a:gd name="connsiteY515" fmla="*/ 1470037 h 6183565"/>
                <a:gd name="connsiteX516" fmla="*/ 441373 w 1813666"/>
                <a:gd name="connsiteY516" fmla="*/ 1431844 h 6183565"/>
                <a:gd name="connsiteX517" fmla="*/ 437288 w 1813666"/>
                <a:gd name="connsiteY517" fmla="*/ 1414034 h 6183565"/>
                <a:gd name="connsiteX518" fmla="*/ 702432 w 1813666"/>
                <a:gd name="connsiteY518" fmla="*/ 1260895 h 6183565"/>
                <a:gd name="connsiteX519" fmla="*/ 736867 w 1813666"/>
                <a:gd name="connsiteY519" fmla="*/ 1276744 h 6183565"/>
                <a:gd name="connsiteX520" fmla="*/ 773957 w 1813666"/>
                <a:gd name="connsiteY520" fmla="*/ 1259752 h 6183565"/>
                <a:gd name="connsiteX521" fmla="*/ 1029992 w 1813666"/>
                <a:gd name="connsiteY521" fmla="*/ 1407539 h 6183565"/>
                <a:gd name="connsiteX522" fmla="*/ 776163 w 1813666"/>
                <a:gd name="connsiteY522" fmla="*/ 1229851 h 6183565"/>
                <a:gd name="connsiteX523" fmla="*/ 737031 w 1813666"/>
                <a:gd name="connsiteY523" fmla="*/ 1267635 h 6183565"/>
                <a:gd name="connsiteX524" fmla="*/ 699246 w 1813666"/>
                <a:gd name="connsiteY524" fmla="*/ 1228462 h 6183565"/>
                <a:gd name="connsiteX525" fmla="*/ 738379 w 1813666"/>
                <a:gd name="connsiteY525" fmla="*/ 1190759 h 6183565"/>
                <a:gd name="connsiteX526" fmla="*/ 776163 w 1813666"/>
                <a:gd name="connsiteY526" fmla="*/ 1229851 h 6183565"/>
                <a:gd name="connsiteX527" fmla="*/ 369971 w 1813666"/>
                <a:gd name="connsiteY527" fmla="*/ 254769 h 6183565"/>
                <a:gd name="connsiteX528" fmla="*/ 398115 w 1813666"/>
                <a:gd name="connsiteY528" fmla="*/ 227564 h 6183565"/>
                <a:gd name="connsiteX529" fmla="*/ 425279 w 1813666"/>
                <a:gd name="connsiteY529" fmla="*/ 255749 h 6183565"/>
                <a:gd name="connsiteX530" fmla="*/ 397094 w 1813666"/>
                <a:gd name="connsiteY530" fmla="*/ 282954 h 6183565"/>
                <a:gd name="connsiteX531" fmla="*/ 369971 w 1813666"/>
                <a:gd name="connsiteY531" fmla="*/ 254769 h 6183565"/>
                <a:gd name="connsiteX532" fmla="*/ 400280 w 1813666"/>
                <a:gd name="connsiteY532" fmla="*/ 681222 h 6183565"/>
                <a:gd name="connsiteX533" fmla="*/ 368541 w 1813666"/>
                <a:gd name="connsiteY533" fmla="*/ 648298 h 6183565"/>
                <a:gd name="connsiteX534" fmla="*/ 401424 w 1813666"/>
                <a:gd name="connsiteY534" fmla="*/ 616559 h 6183565"/>
                <a:gd name="connsiteX535" fmla="*/ 433122 w 1813666"/>
                <a:gd name="connsiteY535" fmla="*/ 649483 h 6183565"/>
                <a:gd name="connsiteX536" fmla="*/ 400280 w 1813666"/>
                <a:gd name="connsiteY536" fmla="*/ 681222 h 6183565"/>
                <a:gd name="connsiteX537" fmla="*/ 783148 w 1813666"/>
                <a:gd name="connsiteY537" fmla="*/ 844001 h 6183565"/>
                <a:gd name="connsiteX538" fmla="*/ 738379 w 1813666"/>
                <a:gd name="connsiteY538" fmla="*/ 887177 h 6183565"/>
                <a:gd name="connsiteX539" fmla="*/ 695161 w 1813666"/>
                <a:gd name="connsiteY539" fmla="*/ 842367 h 6183565"/>
                <a:gd name="connsiteX540" fmla="*/ 739972 w 1813666"/>
                <a:gd name="connsiteY540" fmla="*/ 799109 h 6183565"/>
                <a:gd name="connsiteX541" fmla="*/ 783148 w 1813666"/>
                <a:gd name="connsiteY541" fmla="*/ 844001 h 6183565"/>
                <a:gd name="connsiteX542" fmla="*/ 1108706 w 1813666"/>
                <a:gd name="connsiteY542" fmla="*/ 648707 h 6183565"/>
                <a:gd name="connsiteX543" fmla="*/ 1078193 w 1813666"/>
                <a:gd name="connsiteY543" fmla="*/ 678158 h 6183565"/>
                <a:gd name="connsiteX544" fmla="*/ 1048741 w 1813666"/>
                <a:gd name="connsiteY544" fmla="*/ 647645 h 6183565"/>
                <a:gd name="connsiteX545" fmla="*/ 1079296 w 1813666"/>
                <a:gd name="connsiteY545" fmla="*/ 618152 h 6183565"/>
                <a:gd name="connsiteX546" fmla="*/ 1108706 w 1813666"/>
                <a:gd name="connsiteY546" fmla="*/ 648707 h 6183565"/>
                <a:gd name="connsiteX547" fmla="*/ 1079296 w 1813666"/>
                <a:gd name="connsiteY547" fmla="*/ 217679 h 6183565"/>
                <a:gd name="connsiteX548" fmla="*/ 1117039 w 1813666"/>
                <a:gd name="connsiteY548" fmla="*/ 256852 h 6183565"/>
                <a:gd name="connsiteX549" fmla="*/ 1077866 w 1813666"/>
                <a:gd name="connsiteY549" fmla="*/ 294596 h 6183565"/>
                <a:gd name="connsiteX550" fmla="*/ 1040082 w 1813666"/>
                <a:gd name="connsiteY550" fmla="*/ 255422 h 6183565"/>
                <a:gd name="connsiteX551" fmla="*/ 1079296 w 1813666"/>
                <a:gd name="connsiteY551" fmla="*/ 217679 h 6183565"/>
                <a:gd name="connsiteX552" fmla="*/ 1035057 w 1813666"/>
                <a:gd name="connsiteY552" fmla="*/ 236551 h 6183565"/>
                <a:gd name="connsiteX553" fmla="*/ 1030850 w 1813666"/>
                <a:gd name="connsiteY553" fmla="*/ 255259 h 6183565"/>
                <a:gd name="connsiteX554" fmla="*/ 1074067 w 1813666"/>
                <a:gd name="connsiteY554" fmla="*/ 303378 h 6183565"/>
                <a:gd name="connsiteX555" fmla="*/ 1074149 w 1813666"/>
                <a:gd name="connsiteY555" fmla="*/ 609329 h 6183565"/>
                <a:gd name="connsiteX556" fmla="*/ 1039469 w 1813666"/>
                <a:gd name="connsiteY556" fmla="*/ 647399 h 6183565"/>
                <a:gd name="connsiteX557" fmla="*/ 1042288 w 1813666"/>
                <a:gd name="connsiteY557" fmla="*/ 662677 h 6183565"/>
                <a:gd name="connsiteX558" fmla="*/ 782699 w 1813666"/>
                <a:gd name="connsiteY558" fmla="*/ 812630 h 6183565"/>
                <a:gd name="connsiteX559" fmla="*/ 740135 w 1813666"/>
                <a:gd name="connsiteY559" fmla="*/ 789877 h 6183565"/>
                <a:gd name="connsiteX560" fmla="*/ 695161 w 1813666"/>
                <a:gd name="connsiteY560" fmla="*/ 813120 h 6183565"/>
                <a:gd name="connsiteX561" fmla="*/ 438922 w 1813666"/>
                <a:gd name="connsiteY561" fmla="*/ 665332 h 6183565"/>
                <a:gd name="connsiteX562" fmla="*/ 442312 w 1813666"/>
                <a:gd name="connsiteY562" fmla="*/ 649646 h 6183565"/>
                <a:gd name="connsiteX563" fmla="*/ 404732 w 1813666"/>
                <a:gd name="connsiteY563" fmla="*/ 607695 h 6183565"/>
                <a:gd name="connsiteX564" fmla="*/ 404651 w 1813666"/>
                <a:gd name="connsiteY564" fmla="*/ 291450 h 6183565"/>
                <a:gd name="connsiteX565" fmla="*/ 434510 w 1813666"/>
                <a:gd name="connsiteY565" fmla="*/ 255913 h 6183565"/>
                <a:gd name="connsiteX566" fmla="*/ 432345 w 1813666"/>
                <a:gd name="connsiteY566" fmla="*/ 243250 h 6183565"/>
                <a:gd name="connsiteX567" fmla="*/ 688503 w 1813666"/>
                <a:gd name="connsiteY567" fmla="*/ 95298 h 6183565"/>
                <a:gd name="connsiteX568" fmla="*/ 736295 w 1813666"/>
                <a:gd name="connsiteY568" fmla="*/ 120624 h 6183565"/>
                <a:gd name="connsiteX569" fmla="*/ 787314 w 1813666"/>
                <a:gd name="connsiteY569" fmla="*/ 93664 h 6183565"/>
                <a:gd name="connsiteX570" fmla="*/ 1035057 w 1813666"/>
                <a:gd name="connsiteY570" fmla="*/ 236551 h 6183565"/>
                <a:gd name="connsiteX571" fmla="*/ 788213 w 1813666"/>
                <a:gd name="connsiteY571" fmla="*/ 61558 h 6183565"/>
                <a:gd name="connsiteX572" fmla="*/ 736540 w 1813666"/>
                <a:gd name="connsiteY572" fmla="*/ 111392 h 6183565"/>
                <a:gd name="connsiteX573" fmla="*/ 686706 w 1813666"/>
                <a:gd name="connsiteY573" fmla="*/ 59720 h 6183565"/>
                <a:gd name="connsiteX574" fmla="*/ 738379 w 1813666"/>
                <a:gd name="connsiteY574" fmla="*/ 9845 h 6183565"/>
                <a:gd name="connsiteX575" fmla="*/ 788213 w 1813666"/>
                <a:gd name="connsiteY575" fmla="*/ 61558 h 61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</a:cxnLst>
              <a:rect l="l" t="t" r="r" b="b"/>
              <a:pathLst>
                <a:path w="1813666" h="6183565">
                  <a:moveTo>
                    <a:pt x="734702" y="776"/>
                  </a:moveTo>
                  <a:cubicBezTo>
                    <a:pt x="703413" y="2165"/>
                    <a:pt x="678046" y="27777"/>
                    <a:pt x="677474" y="59516"/>
                  </a:cubicBezTo>
                  <a:cubicBezTo>
                    <a:pt x="677311" y="69237"/>
                    <a:pt x="679476" y="78469"/>
                    <a:pt x="683479" y="86720"/>
                  </a:cubicBezTo>
                  <a:lnTo>
                    <a:pt x="427934" y="234345"/>
                  </a:lnTo>
                  <a:cubicBezTo>
                    <a:pt x="421398" y="224909"/>
                    <a:pt x="410655" y="218578"/>
                    <a:pt x="398319" y="218332"/>
                  </a:cubicBezTo>
                  <a:cubicBezTo>
                    <a:pt x="386351" y="218128"/>
                    <a:pt x="375771" y="223724"/>
                    <a:pt x="368827" y="232425"/>
                  </a:cubicBezTo>
                  <a:lnTo>
                    <a:pt x="114140" y="85454"/>
                  </a:lnTo>
                  <a:cubicBezTo>
                    <a:pt x="117653" y="77938"/>
                    <a:pt x="119818" y="69646"/>
                    <a:pt x="119981" y="60945"/>
                  </a:cubicBezTo>
                  <a:cubicBezTo>
                    <a:pt x="120512" y="29329"/>
                    <a:pt x="96371" y="2982"/>
                    <a:pt x="65408" y="163"/>
                  </a:cubicBezTo>
                  <a:lnTo>
                    <a:pt x="56176" y="0"/>
                  </a:lnTo>
                  <a:cubicBezTo>
                    <a:pt x="25336" y="1961"/>
                    <a:pt x="541" y="27368"/>
                    <a:pt x="10" y="58739"/>
                  </a:cubicBezTo>
                  <a:cubicBezTo>
                    <a:pt x="-602" y="91826"/>
                    <a:pt x="25745" y="119235"/>
                    <a:pt x="58872" y="119848"/>
                  </a:cubicBezTo>
                  <a:cubicBezTo>
                    <a:pt x="79909" y="120175"/>
                    <a:pt x="98577" y="109677"/>
                    <a:pt x="109606" y="93501"/>
                  </a:cubicBezTo>
                  <a:lnTo>
                    <a:pt x="363966" y="240268"/>
                  </a:lnTo>
                  <a:cubicBezTo>
                    <a:pt x="361964" y="244639"/>
                    <a:pt x="360862" y="249499"/>
                    <a:pt x="360739" y="254605"/>
                  </a:cubicBezTo>
                  <a:cubicBezTo>
                    <a:pt x="360412" y="274458"/>
                    <a:pt x="375934" y="290919"/>
                    <a:pt x="395541" y="292063"/>
                  </a:cubicBezTo>
                  <a:lnTo>
                    <a:pt x="395664" y="607900"/>
                  </a:lnTo>
                  <a:cubicBezTo>
                    <a:pt x="375526" y="610432"/>
                    <a:pt x="359759" y="627261"/>
                    <a:pt x="359350" y="648176"/>
                  </a:cubicBezTo>
                  <a:cubicBezTo>
                    <a:pt x="358942" y="671091"/>
                    <a:pt x="377242" y="690045"/>
                    <a:pt x="400116" y="690453"/>
                  </a:cubicBezTo>
                  <a:cubicBezTo>
                    <a:pt x="414168" y="690698"/>
                    <a:pt x="426627" y="683958"/>
                    <a:pt x="434347" y="673460"/>
                  </a:cubicBezTo>
                  <a:lnTo>
                    <a:pt x="690709" y="821330"/>
                  </a:lnTo>
                  <a:cubicBezTo>
                    <a:pt x="687809" y="827702"/>
                    <a:pt x="686093" y="834810"/>
                    <a:pt x="685971" y="842285"/>
                  </a:cubicBezTo>
                  <a:cubicBezTo>
                    <a:pt x="685480" y="870552"/>
                    <a:pt x="707212" y="894080"/>
                    <a:pt x="735029" y="896245"/>
                  </a:cubicBezTo>
                  <a:lnTo>
                    <a:pt x="735111" y="1181814"/>
                  </a:lnTo>
                  <a:cubicBezTo>
                    <a:pt x="710439" y="1183202"/>
                    <a:pt x="690546" y="1203218"/>
                    <a:pt x="690015" y="1228299"/>
                  </a:cubicBezTo>
                  <a:cubicBezTo>
                    <a:pt x="689851" y="1237530"/>
                    <a:pt x="692425" y="1246149"/>
                    <a:pt x="696877" y="1253543"/>
                  </a:cubicBezTo>
                  <a:lnTo>
                    <a:pt x="432264" y="1406396"/>
                  </a:lnTo>
                  <a:cubicBezTo>
                    <a:pt x="425238" y="1397859"/>
                    <a:pt x="414740" y="1392221"/>
                    <a:pt x="402853" y="1392017"/>
                  </a:cubicBezTo>
                  <a:cubicBezTo>
                    <a:pt x="381245" y="1391609"/>
                    <a:pt x="363272" y="1408888"/>
                    <a:pt x="362904" y="1430537"/>
                  </a:cubicBezTo>
                  <a:cubicBezTo>
                    <a:pt x="362536" y="1450266"/>
                    <a:pt x="376956" y="1466728"/>
                    <a:pt x="395909" y="1469833"/>
                  </a:cubicBezTo>
                  <a:lnTo>
                    <a:pt x="395991" y="1759649"/>
                  </a:lnTo>
                  <a:cubicBezTo>
                    <a:pt x="365927" y="1762427"/>
                    <a:pt x="342071" y="1787426"/>
                    <a:pt x="341500" y="1818266"/>
                  </a:cubicBezTo>
                  <a:cubicBezTo>
                    <a:pt x="341336" y="1828519"/>
                    <a:pt x="343746" y="1838322"/>
                    <a:pt x="348199" y="1846900"/>
                  </a:cubicBezTo>
                  <a:lnTo>
                    <a:pt x="353100" y="1854702"/>
                  </a:lnTo>
                  <a:cubicBezTo>
                    <a:pt x="363803" y="1869326"/>
                    <a:pt x="380918" y="1879007"/>
                    <a:pt x="400402" y="1879334"/>
                  </a:cubicBezTo>
                  <a:cubicBezTo>
                    <a:pt x="420377" y="1879701"/>
                    <a:pt x="438187" y="1870224"/>
                    <a:pt x="449338" y="1855397"/>
                  </a:cubicBezTo>
                  <a:lnTo>
                    <a:pt x="695692" y="1997384"/>
                  </a:lnTo>
                  <a:cubicBezTo>
                    <a:pt x="693405" y="2002817"/>
                    <a:pt x="691975" y="2008658"/>
                    <a:pt x="691894" y="2014908"/>
                  </a:cubicBezTo>
                  <a:cubicBezTo>
                    <a:pt x="691444" y="2040070"/>
                    <a:pt x="710724" y="2060821"/>
                    <a:pt x="735397" y="2063027"/>
                  </a:cubicBezTo>
                  <a:lnTo>
                    <a:pt x="735478" y="2368692"/>
                  </a:lnTo>
                  <a:cubicBezTo>
                    <a:pt x="716688" y="2371307"/>
                    <a:pt x="702024" y="2387156"/>
                    <a:pt x="701656" y="2406681"/>
                  </a:cubicBezTo>
                  <a:cubicBezTo>
                    <a:pt x="701534" y="2412522"/>
                    <a:pt x="702800" y="2418077"/>
                    <a:pt x="705006" y="2423142"/>
                  </a:cubicBezTo>
                  <a:lnTo>
                    <a:pt x="439453" y="2576527"/>
                  </a:lnTo>
                  <a:cubicBezTo>
                    <a:pt x="431120" y="2563741"/>
                    <a:pt x="416742" y="2555082"/>
                    <a:pt x="400402" y="2554796"/>
                  </a:cubicBezTo>
                  <a:cubicBezTo>
                    <a:pt x="383450" y="2554550"/>
                    <a:pt x="368500" y="2563169"/>
                    <a:pt x="359759" y="2576322"/>
                  </a:cubicBezTo>
                  <a:lnTo>
                    <a:pt x="355470" y="2584492"/>
                  </a:lnTo>
                  <a:cubicBezTo>
                    <a:pt x="353305" y="2589843"/>
                    <a:pt x="351916" y="2595562"/>
                    <a:pt x="351793" y="2601648"/>
                  </a:cubicBezTo>
                  <a:cubicBezTo>
                    <a:pt x="351344" y="2627137"/>
                    <a:pt x="371114" y="2648133"/>
                    <a:pt x="396236" y="2649889"/>
                  </a:cubicBezTo>
                  <a:lnTo>
                    <a:pt x="396318" y="2956862"/>
                  </a:lnTo>
                  <a:cubicBezTo>
                    <a:pt x="377119" y="2959150"/>
                    <a:pt x="361924" y="2975121"/>
                    <a:pt x="361515" y="2994973"/>
                  </a:cubicBezTo>
                  <a:cubicBezTo>
                    <a:pt x="361433" y="3000610"/>
                    <a:pt x="362618" y="3006002"/>
                    <a:pt x="364660" y="3010822"/>
                  </a:cubicBezTo>
                  <a:lnTo>
                    <a:pt x="99761" y="3163880"/>
                  </a:lnTo>
                  <a:cubicBezTo>
                    <a:pt x="91265" y="3152238"/>
                    <a:pt x="77744" y="3144518"/>
                    <a:pt x="62263" y="3144191"/>
                  </a:cubicBezTo>
                  <a:cubicBezTo>
                    <a:pt x="35957" y="3143742"/>
                    <a:pt x="14185" y="3164737"/>
                    <a:pt x="13695" y="3190962"/>
                  </a:cubicBezTo>
                  <a:cubicBezTo>
                    <a:pt x="13286" y="3216083"/>
                    <a:pt x="32525" y="3236916"/>
                    <a:pt x="57198" y="3239162"/>
                  </a:cubicBezTo>
                  <a:lnTo>
                    <a:pt x="66388" y="3239040"/>
                  </a:lnTo>
                  <a:cubicBezTo>
                    <a:pt x="89958" y="3236548"/>
                    <a:pt x="108625" y="3216982"/>
                    <a:pt x="109075" y="3192677"/>
                  </a:cubicBezTo>
                  <a:cubicBezTo>
                    <a:pt x="109197" y="3185284"/>
                    <a:pt x="107441" y="3178177"/>
                    <a:pt x="104540" y="3171845"/>
                  </a:cubicBezTo>
                  <a:lnTo>
                    <a:pt x="369358" y="3018788"/>
                  </a:lnTo>
                  <a:cubicBezTo>
                    <a:pt x="376343" y="3028264"/>
                    <a:pt x="387413" y="3034555"/>
                    <a:pt x="400076" y="3034841"/>
                  </a:cubicBezTo>
                  <a:cubicBezTo>
                    <a:pt x="413106" y="3035086"/>
                    <a:pt x="424707" y="3028877"/>
                    <a:pt x="432060" y="3019196"/>
                  </a:cubicBezTo>
                  <a:lnTo>
                    <a:pt x="698266" y="3172703"/>
                  </a:lnTo>
                  <a:cubicBezTo>
                    <a:pt x="696142" y="3177931"/>
                    <a:pt x="694794" y="3183609"/>
                    <a:pt x="694753" y="3189532"/>
                  </a:cubicBezTo>
                  <a:cubicBezTo>
                    <a:pt x="694263" y="3213837"/>
                    <a:pt x="712318" y="3234097"/>
                    <a:pt x="735723" y="3237406"/>
                  </a:cubicBezTo>
                  <a:lnTo>
                    <a:pt x="735846" y="3533227"/>
                  </a:lnTo>
                  <a:cubicBezTo>
                    <a:pt x="709172" y="3535678"/>
                    <a:pt x="687972" y="3557858"/>
                    <a:pt x="687482" y="3585267"/>
                  </a:cubicBezTo>
                  <a:cubicBezTo>
                    <a:pt x="687359" y="3592538"/>
                    <a:pt x="688748" y="3599523"/>
                    <a:pt x="691240" y="3605855"/>
                  </a:cubicBezTo>
                  <a:lnTo>
                    <a:pt x="435082" y="3753888"/>
                  </a:lnTo>
                  <a:cubicBezTo>
                    <a:pt x="428097" y="3744329"/>
                    <a:pt x="416946" y="3737916"/>
                    <a:pt x="404242" y="3737630"/>
                  </a:cubicBezTo>
                  <a:cubicBezTo>
                    <a:pt x="390190" y="3737467"/>
                    <a:pt x="377773" y="3744697"/>
                    <a:pt x="370624" y="3755726"/>
                  </a:cubicBezTo>
                  <a:lnTo>
                    <a:pt x="366621" y="3764100"/>
                  </a:lnTo>
                  <a:cubicBezTo>
                    <a:pt x="365314" y="3767940"/>
                    <a:pt x="364334" y="3771943"/>
                    <a:pt x="364293" y="3776150"/>
                  </a:cubicBezTo>
                  <a:cubicBezTo>
                    <a:pt x="363925" y="3795634"/>
                    <a:pt x="378059" y="3812055"/>
                    <a:pt x="396603" y="3815364"/>
                  </a:cubicBezTo>
                  <a:lnTo>
                    <a:pt x="396726" y="4117435"/>
                  </a:lnTo>
                  <a:cubicBezTo>
                    <a:pt x="371809" y="4121642"/>
                    <a:pt x="352569" y="4142924"/>
                    <a:pt x="352038" y="4169066"/>
                  </a:cubicBezTo>
                  <a:cubicBezTo>
                    <a:pt x="351548" y="4198396"/>
                    <a:pt x="374954" y="4222700"/>
                    <a:pt x="404365" y="4223272"/>
                  </a:cubicBezTo>
                  <a:cubicBezTo>
                    <a:pt x="421602" y="4223599"/>
                    <a:pt x="437043" y="4215592"/>
                    <a:pt x="447051" y="4202971"/>
                  </a:cubicBezTo>
                  <a:lnTo>
                    <a:pt x="690096" y="4343242"/>
                  </a:lnTo>
                  <a:cubicBezTo>
                    <a:pt x="687237" y="4349655"/>
                    <a:pt x="685562" y="4356722"/>
                    <a:pt x="685399" y="4364197"/>
                  </a:cubicBezTo>
                  <a:cubicBezTo>
                    <a:pt x="684868" y="4393036"/>
                    <a:pt x="707497" y="4416932"/>
                    <a:pt x="736091" y="4418321"/>
                  </a:cubicBezTo>
                  <a:lnTo>
                    <a:pt x="736173" y="4717205"/>
                  </a:lnTo>
                  <a:cubicBezTo>
                    <a:pt x="716933" y="4720555"/>
                    <a:pt x="702106" y="4737099"/>
                    <a:pt x="701697" y="4757359"/>
                  </a:cubicBezTo>
                  <a:cubicBezTo>
                    <a:pt x="701615" y="4762792"/>
                    <a:pt x="702596" y="4767939"/>
                    <a:pt x="704434" y="4772759"/>
                  </a:cubicBezTo>
                  <a:lnTo>
                    <a:pt x="453668" y="4917565"/>
                  </a:lnTo>
                  <a:cubicBezTo>
                    <a:pt x="443007" y="4902737"/>
                    <a:pt x="425769" y="4892933"/>
                    <a:pt x="406162" y="4892525"/>
                  </a:cubicBezTo>
                  <a:cubicBezTo>
                    <a:pt x="373075" y="4891912"/>
                    <a:pt x="345666" y="4918381"/>
                    <a:pt x="345053" y="4951469"/>
                  </a:cubicBezTo>
                  <a:cubicBezTo>
                    <a:pt x="344522" y="4982146"/>
                    <a:pt x="367275" y="5007920"/>
                    <a:pt x="396971" y="5012005"/>
                  </a:cubicBezTo>
                  <a:lnTo>
                    <a:pt x="406162" y="5012495"/>
                  </a:lnTo>
                  <a:cubicBezTo>
                    <a:pt x="438228" y="5011964"/>
                    <a:pt x="464452" y="4985985"/>
                    <a:pt x="465065" y="4953633"/>
                  </a:cubicBezTo>
                  <a:cubicBezTo>
                    <a:pt x="465269" y="4943503"/>
                    <a:pt x="462900" y="4933904"/>
                    <a:pt x="458570" y="4925408"/>
                  </a:cubicBezTo>
                  <a:lnTo>
                    <a:pt x="708600" y="4780969"/>
                  </a:lnTo>
                  <a:cubicBezTo>
                    <a:pt x="715871" y="4792039"/>
                    <a:pt x="728289" y="4799432"/>
                    <a:pt x="742504" y="4799678"/>
                  </a:cubicBezTo>
                  <a:cubicBezTo>
                    <a:pt x="756188" y="4799922"/>
                    <a:pt x="768279" y="4793428"/>
                    <a:pt x="776000" y="4783379"/>
                  </a:cubicBezTo>
                  <a:lnTo>
                    <a:pt x="1030891" y="4930391"/>
                  </a:lnTo>
                  <a:cubicBezTo>
                    <a:pt x="1028399" y="4936396"/>
                    <a:pt x="1027010" y="4942890"/>
                    <a:pt x="1026847" y="4949753"/>
                  </a:cubicBezTo>
                  <a:cubicBezTo>
                    <a:pt x="1026357" y="4977938"/>
                    <a:pt x="1047884" y="5001344"/>
                    <a:pt x="1075497" y="5003754"/>
                  </a:cubicBezTo>
                  <a:lnTo>
                    <a:pt x="1075579" y="5291365"/>
                  </a:lnTo>
                  <a:cubicBezTo>
                    <a:pt x="1047598" y="5292468"/>
                    <a:pt x="1024927" y="5315220"/>
                    <a:pt x="1024396" y="5343527"/>
                  </a:cubicBezTo>
                  <a:cubicBezTo>
                    <a:pt x="1024274" y="5352391"/>
                    <a:pt x="1026275" y="5360765"/>
                    <a:pt x="1029992" y="5368240"/>
                  </a:cubicBezTo>
                  <a:lnTo>
                    <a:pt x="771751" y="5517499"/>
                  </a:lnTo>
                  <a:cubicBezTo>
                    <a:pt x="764725" y="5508185"/>
                    <a:pt x="753819" y="5501936"/>
                    <a:pt x="741320" y="5501691"/>
                  </a:cubicBezTo>
                  <a:cubicBezTo>
                    <a:pt x="728452" y="5501486"/>
                    <a:pt x="716933" y="5507573"/>
                    <a:pt x="709581" y="5517090"/>
                  </a:cubicBezTo>
                  <a:lnTo>
                    <a:pt x="704761" y="5524933"/>
                  </a:lnTo>
                  <a:cubicBezTo>
                    <a:pt x="702637" y="5529671"/>
                    <a:pt x="701452" y="5534818"/>
                    <a:pt x="701370" y="5540251"/>
                  </a:cubicBezTo>
                  <a:cubicBezTo>
                    <a:pt x="700962" y="5560675"/>
                    <a:pt x="716443" y="5577627"/>
                    <a:pt x="736377" y="5579751"/>
                  </a:cubicBezTo>
                  <a:lnTo>
                    <a:pt x="736418" y="5881985"/>
                  </a:lnTo>
                  <a:cubicBezTo>
                    <a:pt x="709989" y="5884640"/>
                    <a:pt x="688993" y="5906780"/>
                    <a:pt x="688503" y="5933985"/>
                  </a:cubicBezTo>
                  <a:cubicBezTo>
                    <a:pt x="688381" y="5942563"/>
                    <a:pt x="690260" y="5950651"/>
                    <a:pt x="693732" y="5957881"/>
                  </a:cubicBezTo>
                  <a:lnTo>
                    <a:pt x="448440" y="6100849"/>
                  </a:lnTo>
                  <a:cubicBezTo>
                    <a:pt x="439085" y="6086879"/>
                    <a:pt x="423318" y="6077565"/>
                    <a:pt x="405182" y="6077198"/>
                  </a:cubicBezTo>
                  <a:cubicBezTo>
                    <a:pt x="375853" y="6076708"/>
                    <a:pt x="351548" y="6100113"/>
                    <a:pt x="350976" y="6129483"/>
                  </a:cubicBezTo>
                  <a:cubicBezTo>
                    <a:pt x="350486" y="6157505"/>
                    <a:pt x="371809" y="6180870"/>
                    <a:pt x="399218" y="6183443"/>
                  </a:cubicBezTo>
                  <a:lnTo>
                    <a:pt x="408490" y="6183566"/>
                  </a:lnTo>
                  <a:cubicBezTo>
                    <a:pt x="435450" y="6181401"/>
                    <a:pt x="457018" y="6159057"/>
                    <a:pt x="457549" y="6131403"/>
                  </a:cubicBezTo>
                  <a:cubicBezTo>
                    <a:pt x="457671" y="6123437"/>
                    <a:pt x="455956" y="6115799"/>
                    <a:pt x="452933" y="6108978"/>
                  </a:cubicBezTo>
                  <a:lnTo>
                    <a:pt x="698470" y="5965887"/>
                  </a:lnTo>
                  <a:cubicBezTo>
                    <a:pt x="707988" y="5979163"/>
                    <a:pt x="723306" y="5988027"/>
                    <a:pt x="740829" y="5988272"/>
                  </a:cubicBezTo>
                  <a:cubicBezTo>
                    <a:pt x="759374" y="5988639"/>
                    <a:pt x="775836" y="5979448"/>
                    <a:pt x="785640" y="5965233"/>
                  </a:cubicBezTo>
                  <a:lnTo>
                    <a:pt x="958917" y="6064412"/>
                  </a:lnTo>
                  <a:lnTo>
                    <a:pt x="1040654" y="6111592"/>
                  </a:lnTo>
                  <a:cubicBezTo>
                    <a:pt x="1038570" y="6116698"/>
                    <a:pt x="1037263" y="6122171"/>
                    <a:pt x="1037182" y="6128053"/>
                  </a:cubicBezTo>
                  <a:cubicBezTo>
                    <a:pt x="1036773" y="6151745"/>
                    <a:pt x="1054624" y="6171393"/>
                    <a:pt x="1077825" y="6173926"/>
                  </a:cubicBezTo>
                  <a:lnTo>
                    <a:pt x="1087016" y="6174007"/>
                  </a:lnTo>
                  <a:cubicBezTo>
                    <a:pt x="1109809" y="6171843"/>
                    <a:pt x="1127864" y="6153052"/>
                    <a:pt x="1128313" y="6129646"/>
                  </a:cubicBezTo>
                  <a:cubicBezTo>
                    <a:pt x="1128395" y="6122457"/>
                    <a:pt x="1126679" y="6115595"/>
                    <a:pt x="1123779" y="6109427"/>
                  </a:cubicBezTo>
                  <a:lnTo>
                    <a:pt x="1390435" y="5955389"/>
                  </a:lnTo>
                  <a:cubicBezTo>
                    <a:pt x="1397379" y="5965152"/>
                    <a:pt x="1408612" y="5971647"/>
                    <a:pt x="1421479" y="5971892"/>
                  </a:cubicBezTo>
                  <a:cubicBezTo>
                    <a:pt x="1434346" y="5972096"/>
                    <a:pt x="1445825" y="5966010"/>
                    <a:pt x="1453136" y="5956492"/>
                  </a:cubicBezTo>
                  <a:lnTo>
                    <a:pt x="1457997" y="5948690"/>
                  </a:lnTo>
                  <a:cubicBezTo>
                    <a:pt x="1460081" y="5943993"/>
                    <a:pt x="1461347" y="5938846"/>
                    <a:pt x="1461429" y="5933413"/>
                  </a:cubicBezTo>
                  <a:cubicBezTo>
                    <a:pt x="1461796" y="5912254"/>
                    <a:pt x="1445212" y="5894730"/>
                    <a:pt x="1424216" y="5893586"/>
                  </a:cubicBezTo>
                  <a:lnTo>
                    <a:pt x="1424134" y="5585511"/>
                  </a:lnTo>
                  <a:cubicBezTo>
                    <a:pt x="1446356" y="5582815"/>
                    <a:pt x="1463920" y="5564270"/>
                    <a:pt x="1464329" y="5541313"/>
                  </a:cubicBezTo>
                  <a:cubicBezTo>
                    <a:pt x="1464451" y="5534083"/>
                    <a:pt x="1462736" y="5527425"/>
                    <a:pt x="1459876" y="5521257"/>
                  </a:cubicBezTo>
                  <a:lnTo>
                    <a:pt x="1455220" y="5513373"/>
                  </a:lnTo>
                  <a:cubicBezTo>
                    <a:pt x="1447050" y="5502467"/>
                    <a:pt x="1434265" y="5495155"/>
                    <a:pt x="1419641" y="5494869"/>
                  </a:cubicBezTo>
                  <a:cubicBezTo>
                    <a:pt x="1403956" y="5494624"/>
                    <a:pt x="1389945" y="5502385"/>
                    <a:pt x="1381571" y="5514272"/>
                  </a:cubicBezTo>
                  <a:lnTo>
                    <a:pt x="1126108" y="5366892"/>
                  </a:lnTo>
                  <a:cubicBezTo>
                    <a:pt x="1129171" y="5360398"/>
                    <a:pt x="1130846" y="5353208"/>
                    <a:pt x="1131009" y="5345652"/>
                  </a:cubicBezTo>
                  <a:cubicBezTo>
                    <a:pt x="1131500" y="5318406"/>
                    <a:pt x="1111280" y="5295531"/>
                    <a:pt x="1084933" y="5291936"/>
                  </a:cubicBezTo>
                  <a:lnTo>
                    <a:pt x="1084851" y="5003917"/>
                  </a:lnTo>
                  <a:cubicBezTo>
                    <a:pt x="1111607" y="5001589"/>
                    <a:pt x="1132929" y="4979327"/>
                    <a:pt x="1133419" y="4951836"/>
                  </a:cubicBezTo>
                  <a:cubicBezTo>
                    <a:pt x="1133542" y="4944279"/>
                    <a:pt x="1132112" y="4937131"/>
                    <a:pt x="1129375" y="4930555"/>
                  </a:cubicBezTo>
                  <a:lnTo>
                    <a:pt x="1381775" y="4784727"/>
                  </a:lnTo>
                  <a:cubicBezTo>
                    <a:pt x="1389904" y="4795838"/>
                    <a:pt x="1402812" y="4803272"/>
                    <a:pt x="1417558" y="4803517"/>
                  </a:cubicBezTo>
                  <a:cubicBezTo>
                    <a:pt x="1433203" y="4803803"/>
                    <a:pt x="1447091" y="4796165"/>
                    <a:pt x="1455506" y="4784360"/>
                  </a:cubicBezTo>
                  <a:lnTo>
                    <a:pt x="1710887" y="4931657"/>
                  </a:lnTo>
                  <a:cubicBezTo>
                    <a:pt x="1708600" y="4937417"/>
                    <a:pt x="1707211" y="4943667"/>
                    <a:pt x="1707129" y="4950161"/>
                  </a:cubicBezTo>
                  <a:cubicBezTo>
                    <a:pt x="1706598" y="4977775"/>
                    <a:pt x="1727267" y="5000895"/>
                    <a:pt x="1754104" y="5004081"/>
                  </a:cubicBezTo>
                  <a:lnTo>
                    <a:pt x="1763377" y="5004326"/>
                  </a:lnTo>
                  <a:cubicBezTo>
                    <a:pt x="1790908" y="5002774"/>
                    <a:pt x="1813089" y="4980144"/>
                    <a:pt x="1813661" y="4952163"/>
                  </a:cubicBezTo>
                  <a:cubicBezTo>
                    <a:pt x="1813783" y="4944320"/>
                    <a:pt x="1812149" y="4936845"/>
                    <a:pt x="1809249" y="4930105"/>
                  </a:cubicBezTo>
                  <a:lnTo>
                    <a:pt x="1804306" y="4921200"/>
                  </a:lnTo>
                  <a:cubicBezTo>
                    <a:pt x="1794912" y="4907435"/>
                    <a:pt x="1779226" y="4898285"/>
                    <a:pt x="1761375" y="4897958"/>
                  </a:cubicBezTo>
                  <a:cubicBezTo>
                    <a:pt x="1741809" y="4897590"/>
                    <a:pt x="1724571" y="4907843"/>
                    <a:pt x="1715013" y="4923406"/>
                  </a:cubicBezTo>
                  <a:lnTo>
                    <a:pt x="1460122" y="4776313"/>
                  </a:lnTo>
                  <a:cubicBezTo>
                    <a:pt x="1462532" y="4770961"/>
                    <a:pt x="1463879" y="4765039"/>
                    <a:pt x="1464043" y="4758789"/>
                  </a:cubicBezTo>
                  <a:cubicBezTo>
                    <a:pt x="1464411" y="4735301"/>
                    <a:pt x="1446846" y="4715817"/>
                    <a:pt x="1423971" y="4712917"/>
                  </a:cubicBezTo>
                  <a:lnTo>
                    <a:pt x="1423889" y="4404433"/>
                  </a:lnTo>
                  <a:cubicBezTo>
                    <a:pt x="1443047" y="4402145"/>
                    <a:pt x="1458120" y="4386174"/>
                    <a:pt x="1458488" y="4366362"/>
                  </a:cubicBezTo>
                  <a:cubicBezTo>
                    <a:pt x="1458610" y="4360848"/>
                    <a:pt x="1457507" y="4355619"/>
                    <a:pt x="1455506" y="4350758"/>
                  </a:cubicBezTo>
                  <a:lnTo>
                    <a:pt x="1450890" y="4342752"/>
                  </a:lnTo>
                  <a:cubicBezTo>
                    <a:pt x="1443905" y="4333112"/>
                    <a:pt x="1432753" y="4326617"/>
                    <a:pt x="1419886" y="4326413"/>
                  </a:cubicBezTo>
                  <a:cubicBezTo>
                    <a:pt x="1406733" y="4326168"/>
                    <a:pt x="1395010" y="4332540"/>
                    <a:pt x="1387698" y="4342385"/>
                  </a:cubicBezTo>
                  <a:lnTo>
                    <a:pt x="1120838" y="4188428"/>
                  </a:lnTo>
                  <a:cubicBezTo>
                    <a:pt x="1122799" y="4183731"/>
                    <a:pt x="1123983" y="4178584"/>
                    <a:pt x="1124065" y="4173192"/>
                  </a:cubicBezTo>
                  <a:cubicBezTo>
                    <a:pt x="1124515" y="4150644"/>
                    <a:pt x="1106827" y="4132099"/>
                    <a:pt x="1084483" y="4131037"/>
                  </a:cubicBezTo>
                  <a:lnTo>
                    <a:pt x="1084402" y="3817610"/>
                  </a:lnTo>
                  <a:cubicBezTo>
                    <a:pt x="1103028" y="3814792"/>
                    <a:pt x="1117529" y="3799066"/>
                    <a:pt x="1117815" y="3779663"/>
                  </a:cubicBezTo>
                  <a:cubicBezTo>
                    <a:pt x="1118265" y="3758095"/>
                    <a:pt x="1100945" y="3740081"/>
                    <a:pt x="1079337" y="3739673"/>
                  </a:cubicBezTo>
                  <a:cubicBezTo>
                    <a:pt x="1066306" y="3739427"/>
                    <a:pt x="1054664" y="3745759"/>
                    <a:pt x="1047312" y="3755522"/>
                  </a:cubicBezTo>
                  <a:lnTo>
                    <a:pt x="789806" y="3606876"/>
                  </a:lnTo>
                  <a:cubicBezTo>
                    <a:pt x="792339" y="3600871"/>
                    <a:pt x="793809" y="3594295"/>
                    <a:pt x="793973" y="3587309"/>
                  </a:cubicBezTo>
                  <a:cubicBezTo>
                    <a:pt x="794504" y="3559084"/>
                    <a:pt x="772773" y="3535637"/>
                    <a:pt x="744996" y="3533349"/>
                  </a:cubicBezTo>
                  <a:lnTo>
                    <a:pt x="744955" y="3237937"/>
                  </a:lnTo>
                  <a:cubicBezTo>
                    <a:pt x="769627" y="3236630"/>
                    <a:pt x="789602" y="3216533"/>
                    <a:pt x="790051" y="3191411"/>
                  </a:cubicBezTo>
                  <a:cubicBezTo>
                    <a:pt x="790215" y="3184058"/>
                    <a:pt x="788499" y="3177155"/>
                    <a:pt x="785680" y="3170906"/>
                  </a:cubicBezTo>
                  <a:lnTo>
                    <a:pt x="1046536" y="3020176"/>
                  </a:lnTo>
                  <a:cubicBezTo>
                    <a:pt x="1053562" y="3029531"/>
                    <a:pt x="1064550" y="3035821"/>
                    <a:pt x="1077131" y="3036066"/>
                  </a:cubicBezTo>
                  <a:cubicBezTo>
                    <a:pt x="1090815" y="3036271"/>
                    <a:pt x="1103028" y="3029449"/>
                    <a:pt x="1110259" y="3018910"/>
                  </a:cubicBezTo>
                  <a:lnTo>
                    <a:pt x="1381612" y="3175562"/>
                  </a:lnTo>
                  <a:cubicBezTo>
                    <a:pt x="1380100" y="3179565"/>
                    <a:pt x="1379120" y="3183773"/>
                    <a:pt x="1379038" y="3188266"/>
                  </a:cubicBezTo>
                  <a:cubicBezTo>
                    <a:pt x="1378630" y="3209915"/>
                    <a:pt x="1395949" y="3227888"/>
                    <a:pt x="1417517" y="3228256"/>
                  </a:cubicBezTo>
                  <a:cubicBezTo>
                    <a:pt x="1439126" y="3228665"/>
                    <a:pt x="1457099" y="3211386"/>
                    <a:pt x="1457507" y="3189777"/>
                  </a:cubicBezTo>
                  <a:cubicBezTo>
                    <a:pt x="1457548" y="3184957"/>
                    <a:pt x="1456690" y="3180300"/>
                    <a:pt x="1455138" y="3176052"/>
                  </a:cubicBezTo>
                  <a:lnTo>
                    <a:pt x="1451094" y="3167637"/>
                  </a:lnTo>
                  <a:cubicBezTo>
                    <a:pt x="1444272" y="3157181"/>
                    <a:pt x="1432427" y="3150073"/>
                    <a:pt x="1418988" y="3149828"/>
                  </a:cubicBezTo>
                  <a:cubicBezTo>
                    <a:pt x="1405140" y="3149542"/>
                    <a:pt x="1392927" y="3156568"/>
                    <a:pt x="1385737" y="3167229"/>
                  </a:cubicBezTo>
                  <a:lnTo>
                    <a:pt x="1114384" y="3010659"/>
                  </a:lnTo>
                  <a:cubicBezTo>
                    <a:pt x="1115936" y="3006574"/>
                    <a:pt x="1116958" y="3002162"/>
                    <a:pt x="1117080" y="2997546"/>
                  </a:cubicBezTo>
                  <a:cubicBezTo>
                    <a:pt x="1117407" y="2977858"/>
                    <a:pt x="1103028" y="2961355"/>
                    <a:pt x="1084075" y="2958333"/>
                  </a:cubicBezTo>
                  <a:lnTo>
                    <a:pt x="1083993" y="2655445"/>
                  </a:lnTo>
                  <a:cubicBezTo>
                    <a:pt x="1110177" y="2652545"/>
                    <a:pt x="1130846" y="2630609"/>
                    <a:pt x="1131336" y="2603568"/>
                  </a:cubicBezTo>
                  <a:cubicBezTo>
                    <a:pt x="1131459" y="2595848"/>
                    <a:pt x="1129947" y="2588536"/>
                    <a:pt x="1127088" y="2581837"/>
                  </a:cubicBezTo>
                  <a:lnTo>
                    <a:pt x="1379896" y="2435765"/>
                  </a:lnTo>
                  <a:cubicBezTo>
                    <a:pt x="1388352" y="2447733"/>
                    <a:pt x="1402076" y="2455780"/>
                    <a:pt x="1417762" y="2456025"/>
                  </a:cubicBezTo>
                  <a:cubicBezTo>
                    <a:pt x="1434101" y="2456311"/>
                    <a:pt x="1448684" y="2448305"/>
                    <a:pt x="1457507" y="2435887"/>
                  </a:cubicBezTo>
                  <a:lnTo>
                    <a:pt x="1462123" y="2427922"/>
                  </a:lnTo>
                  <a:cubicBezTo>
                    <a:pt x="1464696" y="2422244"/>
                    <a:pt x="1466249" y="2415872"/>
                    <a:pt x="1466330" y="2409214"/>
                  </a:cubicBezTo>
                  <a:cubicBezTo>
                    <a:pt x="1466821" y="2382948"/>
                    <a:pt x="1445825" y="2361176"/>
                    <a:pt x="1419559" y="2360645"/>
                  </a:cubicBezTo>
                  <a:cubicBezTo>
                    <a:pt x="1393253" y="2360196"/>
                    <a:pt x="1371481" y="2381151"/>
                    <a:pt x="1370991" y="2407498"/>
                  </a:cubicBezTo>
                  <a:cubicBezTo>
                    <a:pt x="1370828" y="2414728"/>
                    <a:pt x="1372503" y="2421631"/>
                    <a:pt x="1375280" y="2427799"/>
                  </a:cubicBezTo>
                  <a:lnTo>
                    <a:pt x="1122840" y="2573668"/>
                  </a:lnTo>
                  <a:cubicBezTo>
                    <a:pt x="1113486" y="2559330"/>
                    <a:pt x="1097473" y="2549649"/>
                    <a:pt x="1079051" y="2549363"/>
                  </a:cubicBezTo>
                  <a:cubicBezTo>
                    <a:pt x="1060506" y="2549036"/>
                    <a:pt x="1043881" y="2558350"/>
                    <a:pt x="1034077" y="2572605"/>
                  </a:cubicBezTo>
                  <a:lnTo>
                    <a:pt x="776367" y="2423960"/>
                  </a:lnTo>
                  <a:cubicBezTo>
                    <a:pt x="778614" y="2419180"/>
                    <a:pt x="779962" y="2413870"/>
                    <a:pt x="780043" y="2408274"/>
                  </a:cubicBezTo>
                  <a:cubicBezTo>
                    <a:pt x="780452" y="2387646"/>
                    <a:pt x="764807" y="2370612"/>
                    <a:pt x="744669" y="2368610"/>
                  </a:cubicBezTo>
                  <a:lnTo>
                    <a:pt x="744547" y="2063068"/>
                  </a:lnTo>
                  <a:cubicBezTo>
                    <a:pt x="768116" y="2060494"/>
                    <a:pt x="786743" y="2040969"/>
                    <a:pt x="787192" y="2016705"/>
                  </a:cubicBezTo>
                  <a:cubicBezTo>
                    <a:pt x="787274" y="2009965"/>
                    <a:pt x="786007" y="2003593"/>
                    <a:pt x="783597" y="1997752"/>
                  </a:cubicBezTo>
                  <a:lnTo>
                    <a:pt x="1040245" y="1849515"/>
                  </a:lnTo>
                  <a:cubicBezTo>
                    <a:pt x="1048782" y="1860012"/>
                    <a:pt x="1061527" y="1866875"/>
                    <a:pt x="1076028" y="1867161"/>
                  </a:cubicBezTo>
                  <a:cubicBezTo>
                    <a:pt x="1102334" y="1867610"/>
                    <a:pt x="1124106" y="1846614"/>
                    <a:pt x="1124596" y="1820349"/>
                  </a:cubicBezTo>
                  <a:cubicBezTo>
                    <a:pt x="1125046" y="1796085"/>
                    <a:pt x="1107113" y="1775866"/>
                    <a:pt x="1083667" y="1772557"/>
                  </a:cubicBezTo>
                  <a:lnTo>
                    <a:pt x="1083585" y="1482659"/>
                  </a:lnTo>
                  <a:cubicBezTo>
                    <a:pt x="1110136" y="1480086"/>
                    <a:pt x="1131214" y="1457946"/>
                    <a:pt x="1131663" y="1430659"/>
                  </a:cubicBezTo>
                  <a:cubicBezTo>
                    <a:pt x="1131826" y="1422612"/>
                    <a:pt x="1130152" y="1415055"/>
                    <a:pt x="1127129" y="1408275"/>
                  </a:cubicBezTo>
                  <a:lnTo>
                    <a:pt x="1387453" y="1257832"/>
                  </a:lnTo>
                  <a:cubicBezTo>
                    <a:pt x="1394479" y="1266491"/>
                    <a:pt x="1405058" y="1272333"/>
                    <a:pt x="1417149" y="1272537"/>
                  </a:cubicBezTo>
                  <a:cubicBezTo>
                    <a:pt x="1429812" y="1272741"/>
                    <a:pt x="1441168" y="1266777"/>
                    <a:pt x="1448398" y="1257546"/>
                  </a:cubicBezTo>
                  <a:lnTo>
                    <a:pt x="1453382" y="1249744"/>
                  </a:lnTo>
                  <a:cubicBezTo>
                    <a:pt x="1455587" y="1244965"/>
                    <a:pt x="1456935" y="1239614"/>
                    <a:pt x="1457058" y="1234058"/>
                  </a:cubicBezTo>
                  <a:cubicBezTo>
                    <a:pt x="1457385" y="1213838"/>
                    <a:pt x="1442353" y="1197132"/>
                    <a:pt x="1422786" y="1194558"/>
                  </a:cubicBezTo>
                  <a:lnTo>
                    <a:pt x="1413514" y="1194476"/>
                  </a:lnTo>
                  <a:cubicBezTo>
                    <a:pt x="1394152" y="1196600"/>
                    <a:pt x="1378916" y="1212695"/>
                    <a:pt x="1378548" y="1232588"/>
                  </a:cubicBezTo>
                  <a:cubicBezTo>
                    <a:pt x="1378426" y="1238837"/>
                    <a:pt x="1379937" y="1244760"/>
                    <a:pt x="1382469" y="1250071"/>
                  </a:cubicBezTo>
                  <a:lnTo>
                    <a:pt x="1122635" y="1400105"/>
                  </a:lnTo>
                  <a:cubicBezTo>
                    <a:pt x="1113240" y="1386053"/>
                    <a:pt x="1097473" y="1376781"/>
                    <a:pt x="1079377" y="1376413"/>
                  </a:cubicBezTo>
                  <a:cubicBezTo>
                    <a:pt x="1061037" y="1376086"/>
                    <a:pt x="1044575" y="1385155"/>
                    <a:pt x="1034731" y="1399166"/>
                  </a:cubicBezTo>
                  <a:lnTo>
                    <a:pt x="779349" y="1251868"/>
                  </a:lnTo>
                  <a:cubicBezTo>
                    <a:pt x="782862" y="1245332"/>
                    <a:pt x="785109" y="1238061"/>
                    <a:pt x="785272" y="1230178"/>
                  </a:cubicBezTo>
                  <a:cubicBezTo>
                    <a:pt x="785680" y="1205832"/>
                    <a:pt x="767748" y="1185653"/>
                    <a:pt x="744179" y="1182304"/>
                  </a:cubicBezTo>
                  <a:lnTo>
                    <a:pt x="744056" y="896327"/>
                  </a:lnTo>
                  <a:cubicBezTo>
                    <a:pt x="770608" y="893835"/>
                    <a:pt x="791767" y="871614"/>
                    <a:pt x="792298" y="844328"/>
                  </a:cubicBezTo>
                  <a:cubicBezTo>
                    <a:pt x="792420" y="836321"/>
                    <a:pt x="790705" y="828683"/>
                    <a:pt x="787641" y="821861"/>
                  </a:cubicBezTo>
                  <a:lnTo>
                    <a:pt x="1047312" y="671786"/>
                  </a:lnTo>
                  <a:cubicBezTo>
                    <a:pt x="1054338" y="681140"/>
                    <a:pt x="1065326" y="687349"/>
                    <a:pt x="1077866" y="687635"/>
                  </a:cubicBezTo>
                  <a:cubicBezTo>
                    <a:pt x="1091264" y="687880"/>
                    <a:pt x="1103355" y="681263"/>
                    <a:pt x="1110585" y="671010"/>
                  </a:cubicBezTo>
                  <a:lnTo>
                    <a:pt x="1114915" y="662881"/>
                  </a:lnTo>
                  <a:cubicBezTo>
                    <a:pt x="1116590" y="658592"/>
                    <a:pt x="1117693" y="653976"/>
                    <a:pt x="1117815" y="649115"/>
                  </a:cubicBezTo>
                  <a:cubicBezTo>
                    <a:pt x="1118142" y="628773"/>
                    <a:pt x="1102906" y="611984"/>
                    <a:pt x="1083217" y="609615"/>
                  </a:cubicBezTo>
                  <a:lnTo>
                    <a:pt x="1083095" y="303541"/>
                  </a:lnTo>
                  <a:cubicBezTo>
                    <a:pt x="1106787" y="301213"/>
                    <a:pt x="1125658" y="281606"/>
                    <a:pt x="1126067" y="257220"/>
                  </a:cubicBezTo>
                  <a:cubicBezTo>
                    <a:pt x="1126557" y="230914"/>
                    <a:pt x="1105520" y="209142"/>
                    <a:pt x="1079296" y="208692"/>
                  </a:cubicBezTo>
                  <a:cubicBezTo>
                    <a:pt x="1062916" y="208366"/>
                    <a:pt x="1048333" y="216331"/>
                    <a:pt x="1039510" y="228790"/>
                  </a:cubicBezTo>
                  <a:lnTo>
                    <a:pt x="791767" y="85822"/>
                  </a:lnTo>
                  <a:cubicBezTo>
                    <a:pt x="795157" y="78510"/>
                    <a:pt x="797159" y="70463"/>
                    <a:pt x="797241" y="61966"/>
                  </a:cubicBezTo>
                  <a:cubicBezTo>
                    <a:pt x="797853" y="30636"/>
                    <a:pt x="774284" y="4493"/>
                    <a:pt x="743770" y="1225"/>
                  </a:cubicBezTo>
                  <a:lnTo>
                    <a:pt x="734702" y="776"/>
                  </a:lnTo>
                  <a:close/>
                  <a:moveTo>
                    <a:pt x="58995" y="110616"/>
                  </a:moveTo>
                  <a:cubicBezTo>
                    <a:pt x="31014" y="110085"/>
                    <a:pt x="8670" y="86925"/>
                    <a:pt x="9201" y="58944"/>
                  </a:cubicBezTo>
                  <a:cubicBezTo>
                    <a:pt x="9651" y="30922"/>
                    <a:pt x="32852" y="8578"/>
                    <a:pt x="60874" y="9068"/>
                  </a:cubicBezTo>
                  <a:cubicBezTo>
                    <a:pt x="88896" y="9559"/>
                    <a:pt x="111240" y="32801"/>
                    <a:pt x="110708" y="60782"/>
                  </a:cubicBezTo>
                  <a:cubicBezTo>
                    <a:pt x="110259" y="88803"/>
                    <a:pt x="87017" y="111107"/>
                    <a:pt x="58995" y="110616"/>
                  </a:cubicBezTo>
                  <a:close/>
                  <a:moveTo>
                    <a:pt x="99802" y="3192677"/>
                  </a:moveTo>
                  <a:cubicBezTo>
                    <a:pt x="99434" y="3213796"/>
                    <a:pt x="81870" y="3230707"/>
                    <a:pt x="60670" y="3230421"/>
                  </a:cubicBezTo>
                  <a:cubicBezTo>
                    <a:pt x="39470" y="3229972"/>
                    <a:pt x="22518" y="3212407"/>
                    <a:pt x="22885" y="3191248"/>
                  </a:cubicBezTo>
                  <a:cubicBezTo>
                    <a:pt x="23253" y="3170007"/>
                    <a:pt x="40818" y="3153096"/>
                    <a:pt x="62018" y="3153463"/>
                  </a:cubicBezTo>
                  <a:cubicBezTo>
                    <a:pt x="83300" y="3153831"/>
                    <a:pt x="100211" y="3171437"/>
                    <a:pt x="99802" y="3192677"/>
                  </a:cubicBezTo>
                  <a:close/>
                  <a:moveTo>
                    <a:pt x="455874" y="4953511"/>
                  </a:moveTo>
                  <a:cubicBezTo>
                    <a:pt x="455384" y="4981533"/>
                    <a:pt x="432141" y="5003877"/>
                    <a:pt x="404160" y="5003386"/>
                  </a:cubicBezTo>
                  <a:cubicBezTo>
                    <a:pt x="376179" y="5002855"/>
                    <a:pt x="353795" y="4979653"/>
                    <a:pt x="354326" y="4951714"/>
                  </a:cubicBezTo>
                  <a:cubicBezTo>
                    <a:pt x="354816" y="4923692"/>
                    <a:pt x="378059" y="4901348"/>
                    <a:pt x="406039" y="4901879"/>
                  </a:cubicBezTo>
                  <a:cubicBezTo>
                    <a:pt x="434020" y="4902369"/>
                    <a:pt x="456364" y="4925571"/>
                    <a:pt x="455874" y="4953511"/>
                  </a:cubicBezTo>
                  <a:close/>
                  <a:moveTo>
                    <a:pt x="448276" y="6131280"/>
                  </a:moveTo>
                  <a:cubicBezTo>
                    <a:pt x="447827" y="6155544"/>
                    <a:pt x="427730" y="6174947"/>
                    <a:pt x="403425" y="6174497"/>
                  </a:cubicBezTo>
                  <a:cubicBezTo>
                    <a:pt x="379161" y="6174048"/>
                    <a:pt x="359759" y="6153951"/>
                    <a:pt x="360249" y="6129646"/>
                  </a:cubicBezTo>
                  <a:cubicBezTo>
                    <a:pt x="360698" y="6105383"/>
                    <a:pt x="380754" y="6086021"/>
                    <a:pt x="405018" y="6086429"/>
                  </a:cubicBezTo>
                  <a:cubicBezTo>
                    <a:pt x="429282" y="6086879"/>
                    <a:pt x="448685" y="6106976"/>
                    <a:pt x="448276" y="6131280"/>
                  </a:cubicBezTo>
                  <a:close/>
                  <a:moveTo>
                    <a:pt x="710561" y="5540455"/>
                  </a:moveTo>
                  <a:cubicBezTo>
                    <a:pt x="710888" y="5523912"/>
                    <a:pt x="724613" y="5510759"/>
                    <a:pt x="741115" y="5510963"/>
                  </a:cubicBezTo>
                  <a:cubicBezTo>
                    <a:pt x="757700" y="5511290"/>
                    <a:pt x="770853" y="5525015"/>
                    <a:pt x="770526" y="5541558"/>
                  </a:cubicBezTo>
                  <a:cubicBezTo>
                    <a:pt x="770240" y="5558061"/>
                    <a:pt x="756556" y="5571214"/>
                    <a:pt x="740012" y="5570969"/>
                  </a:cubicBezTo>
                  <a:cubicBezTo>
                    <a:pt x="723510" y="5570765"/>
                    <a:pt x="710275" y="5557040"/>
                    <a:pt x="710561" y="5540455"/>
                  </a:cubicBezTo>
                  <a:close/>
                  <a:moveTo>
                    <a:pt x="740952" y="5979040"/>
                  </a:moveTo>
                  <a:cubicBezTo>
                    <a:pt x="716688" y="5978632"/>
                    <a:pt x="697285" y="5958534"/>
                    <a:pt x="697735" y="5934230"/>
                  </a:cubicBezTo>
                  <a:cubicBezTo>
                    <a:pt x="698184" y="5910007"/>
                    <a:pt x="718281" y="5890604"/>
                    <a:pt x="742586" y="5891013"/>
                  </a:cubicBezTo>
                  <a:cubicBezTo>
                    <a:pt x="766850" y="5891503"/>
                    <a:pt x="786212" y="5911600"/>
                    <a:pt x="785721" y="5935864"/>
                  </a:cubicBezTo>
                  <a:cubicBezTo>
                    <a:pt x="785313" y="5960127"/>
                    <a:pt x="765216" y="5979530"/>
                    <a:pt x="740952" y="5979040"/>
                  </a:cubicBezTo>
                  <a:close/>
                  <a:moveTo>
                    <a:pt x="1119041" y="6129402"/>
                  </a:moveTo>
                  <a:cubicBezTo>
                    <a:pt x="1118673" y="6149499"/>
                    <a:pt x="1102089" y="6165511"/>
                    <a:pt x="1082073" y="6165103"/>
                  </a:cubicBezTo>
                  <a:cubicBezTo>
                    <a:pt x="1062017" y="6164776"/>
                    <a:pt x="1046045" y="6148151"/>
                    <a:pt x="1046372" y="6128135"/>
                  </a:cubicBezTo>
                  <a:cubicBezTo>
                    <a:pt x="1046781" y="6108079"/>
                    <a:pt x="1063365" y="6092067"/>
                    <a:pt x="1083421" y="6092516"/>
                  </a:cubicBezTo>
                  <a:cubicBezTo>
                    <a:pt x="1103396" y="6092842"/>
                    <a:pt x="1119368" y="6109386"/>
                    <a:pt x="1119041" y="6129402"/>
                  </a:cubicBezTo>
                  <a:close/>
                  <a:moveTo>
                    <a:pt x="1452156" y="5933209"/>
                  </a:moveTo>
                  <a:cubicBezTo>
                    <a:pt x="1451911" y="5949671"/>
                    <a:pt x="1438186" y="5962905"/>
                    <a:pt x="1421643" y="5962578"/>
                  </a:cubicBezTo>
                  <a:cubicBezTo>
                    <a:pt x="1405058" y="5962252"/>
                    <a:pt x="1391946" y="5948568"/>
                    <a:pt x="1392232" y="5932024"/>
                  </a:cubicBezTo>
                  <a:cubicBezTo>
                    <a:pt x="1392518" y="5915522"/>
                    <a:pt x="1406202" y="5902287"/>
                    <a:pt x="1422786" y="5902614"/>
                  </a:cubicBezTo>
                  <a:cubicBezTo>
                    <a:pt x="1439248" y="5902899"/>
                    <a:pt x="1452483" y="5916624"/>
                    <a:pt x="1452156" y="5933209"/>
                  </a:cubicBezTo>
                  <a:close/>
                  <a:moveTo>
                    <a:pt x="1419396" y="5503978"/>
                  </a:moveTo>
                  <a:cubicBezTo>
                    <a:pt x="1439452" y="5504387"/>
                    <a:pt x="1455424" y="5520971"/>
                    <a:pt x="1455016" y="5540986"/>
                  </a:cubicBezTo>
                  <a:cubicBezTo>
                    <a:pt x="1454648" y="5561002"/>
                    <a:pt x="1438145" y="5577015"/>
                    <a:pt x="1418048" y="5576688"/>
                  </a:cubicBezTo>
                  <a:cubicBezTo>
                    <a:pt x="1398033" y="5576361"/>
                    <a:pt x="1381979" y="5559776"/>
                    <a:pt x="1382347" y="5539680"/>
                  </a:cubicBezTo>
                  <a:cubicBezTo>
                    <a:pt x="1382755" y="5519664"/>
                    <a:pt x="1399340" y="5503651"/>
                    <a:pt x="1419396" y="5503978"/>
                  </a:cubicBezTo>
                  <a:close/>
                  <a:moveTo>
                    <a:pt x="1376955" y="5522237"/>
                  </a:moveTo>
                  <a:cubicBezTo>
                    <a:pt x="1374627" y="5527547"/>
                    <a:pt x="1373320" y="5533389"/>
                    <a:pt x="1373156" y="5539557"/>
                  </a:cubicBezTo>
                  <a:cubicBezTo>
                    <a:pt x="1372748" y="5563371"/>
                    <a:pt x="1390803" y="5583101"/>
                    <a:pt x="1414127" y="5585470"/>
                  </a:cubicBezTo>
                  <a:lnTo>
                    <a:pt x="1414249" y="5894240"/>
                  </a:lnTo>
                  <a:cubicBezTo>
                    <a:pt x="1396685" y="5897875"/>
                    <a:pt x="1383286" y="5913234"/>
                    <a:pt x="1382960" y="5931861"/>
                  </a:cubicBezTo>
                  <a:cubicBezTo>
                    <a:pt x="1382837" y="5937334"/>
                    <a:pt x="1383858" y="5942522"/>
                    <a:pt x="1385860" y="5947301"/>
                  </a:cubicBezTo>
                  <a:lnTo>
                    <a:pt x="1119041" y="6101502"/>
                  </a:lnTo>
                  <a:cubicBezTo>
                    <a:pt x="1110871" y="6090759"/>
                    <a:pt x="1098168" y="6083489"/>
                    <a:pt x="1083585" y="6083243"/>
                  </a:cubicBezTo>
                  <a:cubicBezTo>
                    <a:pt x="1067777" y="6082958"/>
                    <a:pt x="1053725" y="6090759"/>
                    <a:pt x="1045310" y="6102850"/>
                  </a:cubicBezTo>
                  <a:lnTo>
                    <a:pt x="790541" y="5956492"/>
                  </a:lnTo>
                  <a:cubicBezTo>
                    <a:pt x="793360" y="5950242"/>
                    <a:pt x="794912" y="5943298"/>
                    <a:pt x="795035" y="5936027"/>
                  </a:cubicBezTo>
                  <a:cubicBezTo>
                    <a:pt x="795566" y="5907720"/>
                    <a:pt x="773712" y="5884068"/>
                    <a:pt x="745731" y="5882067"/>
                  </a:cubicBezTo>
                  <a:lnTo>
                    <a:pt x="745650" y="5579833"/>
                  </a:lnTo>
                  <a:cubicBezTo>
                    <a:pt x="764603" y="5577423"/>
                    <a:pt x="779472" y="5561533"/>
                    <a:pt x="779839" y="5541763"/>
                  </a:cubicBezTo>
                  <a:cubicBezTo>
                    <a:pt x="779962" y="5536289"/>
                    <a:pt x="778941" y="5531061"/>
                    <a:pt x="776857" y="5526281"/>
                  </a:cubicBezTo>
                  <a:lnTo>
                    <a:pt x="1035466" y="5376900"/>
                  </a:lnTo>
                  <a:cubicBezTo>
                    <a:pt x="1044983" y="5389359"/>
                    <a:pt x="1059893" y="5397528"/>
                    <a:pt x="1076763" y="5397896"/>
                  </a:cubicBezTo>
                  <a:cubicBezTo>
                    <a:pt x="1095226" y="5398223"/>
                    <a:pt x="1111729" y="5389032"/>
                    <a:pt x="1121573" y="5374898"/>
                  </a:cubicBezTo>
                  <a:lnTo>
                    <a:pt x="1376955" y="5522237"/>
                  </a:lnTo>
                  <a:close/>
                  <a:moveTo>
                    <a:pt x="1121655" y="5345365"/>
                  </a:moveTo>
                  <a:cubicBezTo>
                    <a:pt x="1121247" y="5369629"/>
                    <a:pt x="1101109" y="5388991"/>
                    <a:pt x="1076845" y="5388583"/>
                  </a:cubicBezTo>
                  <a:cubicBezTo>
                    <a:pt x="1052622" y="5388174"/>
                    <a:pt x="1033178" y="5368077"/>
                    <a:pt x="1033628" y="5343772"/>
                  </a:cubicBezTo>
                  <a:cubicBezTo>
                    <a:pt x="1034036" y="5319509"/>
                    <a:pt x="1054215" y="5300147"/>
                    <a:pt x="1078479" y="5300555"/>
                  </a:cubicBezTo>
                  <a:cubicBezTo>
                    <a:pt x="1102702" y="5301005"/>
                    <a:pt x="1122145" y="5321102"/>
                    <a:pt x="1121655" y="5345365"/>
                  </a:cubicBezTo>
                  <a:close/>
                  <a:moveTo>
                    <a:pt x="1761130" y="4907026"/>
                  </a:moveTo>
                  <a:cubicBezTo>
                    <a:pt x="1785394" y="4907475"/>
                    <a:pt x="1804797" y="4927613"/>
                    <a:pt x="1804347" y="4951877"/>
                  </a:cubicBezTo>
                  <a:cubicBezTo>
                    <a:pt x="1803898" y="4976141"/>
                    <a:pt x="1783801" y="4995502"/>
                    <a:pt x="1759496" y="4995053"/>
                  </a:cubicBezTo>
                  <a:cubicBezTo>
                    <a:pt x="1735233" y="4994645"/>
                    <a:pt x="1715830" y="4974588"/>
                    <a:pt x="1716279" y="4950243"/>
                  </a:cubicBezTo>
                  <a:cubicBezTo>
                    <a:pt x="1716688" y="4925980"/>
                    <a:pt x="1736867" y="4906577"/>
                    <a:pt x="1761130" y="4907026"/>
                  </a:cubicBezTo>
                  <a:close/>
                  <a:moveTo>
                    <a:pt x="373524" y="3776436"/>
                  </a:moveTo>
                  <a:cubicBezTo>
                    <a:pt x="373810" y="3759892"/>
                    <a:pt x="387535" y="3746617"/>
                    <a:pt x="404038" y="3746944"/>
                  </a:cubicBezTo>
                  <a:cubicBezTo>
                    <a:pt x="420581" y="3747270"/>
                    <a:pt x="433775" y="3760954"/>
                    <a:pt x="433489" y="3777498"/>
                  </a:cubicBezTo>
                  <a:cubicBezTo>
                    <a:pt x="433203" y="3794041"/>
                    <a:pt x="419437" y="3807235"/>
                    <a:pt x="402935" y="3806990"/>
                  </a:cubicBezTo>
                  <a:cubicBezTo>
                    <a:pt x="386432" y="3806663"/>
                    <a:pt x="373198" y="3792898"/>
                    <a:pt x="373524" y="3776436"/>
                  </a:cubicBezTo>
                  <a:close/>
                  <a:moveTo>
                    <a:pt x="404528" y="4214122"/>
                  </a:moveTo>
                  <a:cubicBezTo>
                    <a:pt x="380264" y="4213714"/>
                    <a:pt x="360862" y="4193575"/>
                    <a:pt x="361270" y="4169352"/>
                  </a:cubicBezTo>
                  <a:cubicBezTo>
                    <a:pt x="361719" y="4145007"/>
                    <a:pt x="381817" y="4125645"/>
                    <a:pt x="406080" y="4126135"/>
                  </a:cubicBezTo>
                  <a:cubicBezTo>
                    <a:pt x="430385" y="4126544"/>
                    <a:pt x="449747" y="4146600"/>
                    <a:pt x="449297" y="4170904"/>
                  </a:cubicBezTo>
                  <a:cubicBezTo>
                    <a:pt x="448889" y="4195250"/>
                    <a:pt x="428751" y="4214612"/>
                    <a:pt x="404528" y="4214122"/>
                  </a:cubicBezTo>
                  <a:close/>
                  <a:moveTo>
                    <a:pt x="694671" y="4364524"/>
                  </a:moveTo>
                  <a:cubicBezTo>
                    <a:pt x="695080" y="4340220"/>
                    <a:pt x="715218" y="4320817"/>
                    <a:pt x="739441" y="4321307"/>
                  </a:cubicBezTo>
                  <a:cubicBezTo>
                    <a:pt x="763745" y="4321715"/>
                    <a:pt x="783107" y="4341813"/>
                    <a:pt x="782617" y="4366117"/>
                  </a:cubicBezTo>
                  <a:cubicBezTo>
                    <a:pt x="782208" y="4390421"/>
                    <a:pt x="762111" y="4409743"/>
                    <a:pt x="737848" y="4409334"/>
                  </a:cubicBezTo>
                  <a:cubicBezTo>
                    <a:pt x="713625" y="4408926"/>
                    <a:pt x="694181" y="4388747"/>
                    <a:pt x="694671" y="4364524"/>
                  </a:cubicBezTo>
                  <a:close/>
                  <a:moveTo>
                    <a:pt x="742668" y="4790528"/>
                  </a:moveTo>
                  <a:cubicBezTo>
                    <a:pt x="724858" y="4790201"/>
                    <a:pt x="710602" y="4775454"/>
                    <a:pt x="710929" y="4757645"/>
                  </a:cubicBezTo>
                  <a:cubicBezTo>
                    <a:pt x="711255" y="4739835"/>
                    <a:pt x="726002" y="4725620"/>
                    <a:pt x="743811" y="4725947"/>
                  </a:cubicBezTo>
                  <a:cubicBezTo>
                    <a:pt x="761580" y="4726233"/>
                    <a:pt x="775795" y="4741061"/>
                    <a:pt x="775509" y="4758830"/>
                  </a:cubicBezTo>
                  <a:cubicBezTo>
                    <a:pt x="775183" y="4776598"/>
                    <a:pt x="760436" y="4790813"/>
                    <a:pt x="742668" y="4790528"/>
                  </a:cubicBezTo>
                  <a:close/>
                  <a:moveTo>
                    <a:pt x="1124147" y="4951632"/>
                  </a:moveTo>
                  <a:cubicBezTo>
                    <a:pt x="1123738" y="4975855"/>
                    <a:pt x="1103600" y="4995258"/>
                    <a:pt x="1079337" y="4994849"/>
                  </a:cubicBezTo>
                  <a:cubicBezTo>
                    <a:pt x="1055073" y="4994400"/>
                    <a:pt x="1035629" y="4974262"/>
                    <a:pt x="1036079" y="4950039"/>
                  </a:cubicBezTo>
                  <a:cubicBezTo>
                    <a:pt x="1036569" y="4925693"/>
                    <a:pt x="1056625" y="4906332"/>
                    <a:pt x="1080889" y="4906740"/>
                  </a:cubicBezTo>
                  <a:cubicBezTo>
                    <a:pt x="1105193" y="4907230"/>
                    <a:pt x="1124555" y="4927409"/>
                    <a:pt x="1124147" y="4951632"/>
                  </a:cubicBezTo>
                  <a:close/>
                  <a:moveTo>
                    <a:pt x="1454730" y="4758544"/>
                  </a:moveTo>
                  <a:cubicBezTo>
                    <a:pt x="1454321" y="4778600"/>
                    <a:pt x="1437778" y="4794612"/>
                    <a:pt x="1417721" y="4794204"/>
                  </a:cubicBezTo>
                  <a:cubicBezTo>
                    <a:pt x="1397665" y="4793877"/>
                    <a:pt x="1381734" y="4777293"/>
                    <a:pt x="1382061" y="4757236"/>
                  </a:cubicBezTo>
                  <a:cubicBezTo>
                    <a:pt x="1382429" y="4737180"/>
                    <a:pt x="1399013" y="4721168"/>
                    <a:pt x="1419069" y="4721576"/>
                  </a:cubicBezTo>
                  <a:cubicBezTo>
                    <a:pt x="1439085" y="4721903"/>
                    <a:pt x="1455056" y="4738569"/>
                    <a:pt x="1454730" y="4758544"/>
                  </a:cubicBezTo>
                  <a:close/>
                  <a:moveTo>
                    <a:pt x="1419723" y="4335563"/>
                  </a:moveTo>
                  <a:cubicBezTo>
                    <a:pt x="1436266" y="4335890"/>
                    <a:pt x="1449460" y="4349533"/>
                    <a:pt x="1449174" y="4366117"/>
                  </a:cubicBezTo>
                  <a:cubicBezTo>
                    <a:pt x="1448888" y="4382620"/>
                    <a:pt x="1435163" y="4395895"/>
                    <a:pt x="1418620" y="4395568"/>
                  </a:cubicBezTo>
                  <a:cubicBezTo>
                    <a:pt x="1402076" y="4395242"/>
                    <a:pt x="1388842" y="4381517"/>
                    <a:pt x="1389168" y="4365014"/>
                  </a:cubicBezTo>
                  <a:cubicBezTo>
                    <a:pt x="1389414" y="4348471"/>
                    <a:pt x="1403220" y="4335277"/>
                    <a:pt x="1419723" y="4335563"/>
                  </a:cubicBezTo>
                  <a:close/>
                  <a:moveTo>
                    <a:pt x="1383123" y="4350268"/>
                  </a:moveTo>
                  <a:cubicBezTo>
                    <a:pt x="1381203" y="4354761"/>
                    <a:pt x="1380059" y="4359704"/>
                    <a:pt x="1379978" y="4364851"/>
                  </a:cubicBezTo>
                  <a:cubicBezTo>
                    <a:pt x="1379610" y="4385152"/>
                    <a:pt x="1394846" y="4401982"/>
                    <a:pt x="1414658" y="4404310"/>
                  </a:cubicBezTo>
                  <a:lnTo>
                    <a:pt x="1414739" y="4700662"/>
                  </a:lnTo>
                  <a:lnTo>
                    <a:pt x="1414739" y="4712630"/>
                  </a:lnTo>
                  <a:cubicBezTo>
                    <a:pt x="1391701" y="4714551"/>
                    <a:pt x="1373320" y="4733422"/>
                    <a:pt x="1372870" y="4757032"/>
                  </a:cubicBezTo>
                  <a:cubicBezTo>
                    <a:pt x="1372748" y="4764017"/>
                    <a:pt x="1374341" y="4770676"/>
                    <a:pt x="1377037" y="4776680"/>
                  </a:cubicBezTo>
                  <a:lnTo>
                    <a:pt x="1125046" y="4922303"/>
                  </a:lnTo>
                  <a:cubicBezTo>
                    <a:pt x="1115773" y="4907761"/>
                    <a:pt x="1099638" y="4897876"/>
                    <a:pt x="1081134" y="4897549"/>
                  </a:cubicBezTo>
                  <a:cubicBezTo>
                    <a:pt x="1062099" y="4897263"/>
                    <a:pt x="1045229" y="4906944"/>
                    <a:pt x="1035548" y="4921813"/>
                  </a:cubicBezTo>
                  <a:lnTo>
                    <a:pt x="781228" y="4775046"/>
                  </a:lnTo>
                  <a:cubicBezTo>
                    <a:pt x="783393" y="4770063"/>
                    <a:pt x="784659" y="4764711"/>
                    <a:pt x="784741" y="4758911"/>
                  </a:cubicBezTo>
                  <a:cubicBezTo>
                    <a:pt x="785149" y="4736527"/>
                    <a:pt x="767667" y="4717982"/>
                    <a:pt x="745404" y="4716879"/>
                  </a:cubicBezTo>
                  <a:lnTo>
                    <a:pt x="745323" y="4418035"/>
                  </a:lnTo>
                  <a:cubicBezTo>
                    <a:pt x="771139" y="4414808"/>
                    <a:pt x="791399" y="4393077"/>
                    <a:pt x="791889" y="4366281"/>
                  </a:cubicBezTo>
                  <a:cubicBezTo>
                    <a:pt x="792012" y="4358805"/>
                    <a:pt x="790582" y="4351698"/>
                    <a:pt x="787968" y="4345203"/>
                  </a:cubicBezTo>
                  <a:lnTo>
                    <a:pt x="1047843" y="4195087"/>
                  </a:lnTo>
                  <a:cubicBezTo>
                    <a:pt x="1055114" y="4206156"/>
                    <a:pt x="1067572" y="4213632"/>
                    <a:pt x="1081828" y="4213918"/>
                  </a:cubicBezTo>
                  <a:cubicBezTo>
                    <a:pt x="1096003" y="4214122"/>
                    <a:pt x="1108665" y="4207259"/>
                    <a:pt x="1116345" y="4196394"/>
                  </a:cubicBezTo>
                  <a:lnTo>
                    <a:pt x="1383123" y="4350268"/>
                  </a:lnTo>
                  <a:close/>
                  <a:moveTo>
                    <a:pt x="1114874" y="4172947"/>
                  </a:moveTo>
                  <a:cubicBezTo>
                    <a:pt x="1114548" y="4190757"/>
                    <a:pt x="1099801" y="4205013"/>
                    <a:pt x="1081951" y="4204645"/>
                  </a:cubicBezTo>
                  <a:cubicBezTo>
                    <a:pt x="1064223" y="4204318"/>
                    <a:pt x="1050008" y="4189572"/>
                    <a:pt x="1050294" y="4171763"/>
                  </a:cubicBezTo>
                  <a:cubicBezTo>
                    <a:pt x="1050580" y="4153953"/>
                    <a:pt x="1065367" y="4139737"/>
                    <a:pt x="1083217" y="4140065"/>
                  </a:cubicBezTo>
                  <a:cubicBezTo>
                    <a:pt x="1100945" y="4140391"/>
                    <a:pt x="1115160" y="4155096"/>
                    <a:pt x="1114874" y="4172947"/>
                  </a:cubicBezTo>
                  <a:close/>
                  <a:moveTo>
                    <a:pt x="1079173" y="3748863"/>
                  </a:moveTo>
                  <a:cubicBezTo>
                    <a:pt x="1095717" y="3749190"/>
                    <a:pt x="1108951" y="3762834"/>
                    <a:pt x="1108665" y="3779418"/>
                  </a:cubicBezTo>
                  <a:cubicBezTo>
                    <a:pt x="1108380" y="3796002"/>
                    <a:pt x="1094614" y="3809155"/>
                    <a:pt x="1078111" y="3808910"/>
                  </a:cubicBezTo>
                  <a:cubicBezTo>
                    <a:pt x="1061568" y="3808583"/>
                    <a:pt x="1048415" y="3794940"/>
                    <a:pt x="1048701" y="3778356"/>
                  </a:cubicBezTo>
                  <a:cubicBezTo>
                    <a:pt x="1048946" y="3761772"/>
                    <a:pt x="1062671" y="3748618"/>
                    <a:pt x="1079173" y="3748863"/>
                  </a:cubicBezTo>
                  <a:close/>
                  <a:moveTo>
                    <a:pt x="1042614" y="3763365"/>
                  </a:moveTo>
                  <a:cubicBezTo>
                    <a:pt x="1040694" y="3767940"/>
                    <a:pt x="1039510" y="3772923"/>
                    <a:pt x="1039428" y="3778192"/>
                  </a:cubicBezTo>
                  <a:cubicBezTo>
                    <a:pt x="1039020" y="3798820"/>
                    <a:pt x="1054869" y="3816017"/>
                    <a:pt x="1075170" y="3817815"/>
                  </a:cubicBezTo>
                  <a:lnTo>
                    <a:pt x="1075293" y="4131487"/>
                  </a:lnTo>
                  <a:cubicBezTo>
                    <a:pt x="1056135" y="4134877"/>
                    <a:pt x="1041389" y="4151461"/>
                    <a:pt x="1041021" y="4171599"/>
                  </a:cubicBezTo>
                  <a:cubicBezTo>
                    <a:pt x="1040939" y="4176623"/>
                    <a:pt x="1041920" y="4181362"/>
                    <a:pt x="1043431" y="4185814"/>
                  </a:cubicBezTo>
                  <a:lnTo>
                    <a:pt x="783230" y="4336176"/>
                  </a:lnTo>
                  <a:cubicBezTo>
                    <a:pt x="773916" y="4321920"/>
                    <a:pt x="757986" y="4312443"/>
                    <a:pt x="739645" y="4312075"/>
                  </a:cubicBezTo>
                  <a:cubicBezTo>
                    <a:pt x="721018" y="4311749"/>
                    <a:pt x="704556" y="4321062"/>
                    <a:pt x="694753" y="4335359"/>
                  </a:cubicBezTo>
                  <a:lnTo>
                    <a:pt x="452157" y="4195413"/>
                  </a:lnTo>
                  <a:cubicBezTo>
                    <a:pt x="456119" y="4188184"/>
                    <a:pt x="458447" y="4179932"/>
                    <a:pt x="458611" y="4171109"/>
                  </a:cubicBezTo>
                  <a:cubicBezTo>
                    <a:pt x="459142" y="4141739"/>
                    <a:pt x="435695" y="4117394"/>
                    <a:pt x="406284" y="4116904"/>
                  </a:cubicBezTo>
                  <a:lnTo>
                    <a:pt x="405958" y="4116904"/>
                  </a:lnTo>
                  <a:lnTo>
                    <a:pt x="405876" y="3815895"/>
                  </a:lnTo>
                  <a:cubicBezTo>
                    <a:pt x="426096" y="3814710"/>
                    <a:pt x="442394" y="3798248"/>
                    <a:pt x="442762" y="3777661"/>
                  </a:cubicBezTo>
                  <a:cubicBezTo>
                    <a:pt x="442843" y="3772351"/>
                    <a:pt x="441904" y="3767163"/>
                    <a:pt x="440025" y="3762588"/>
                  </a:cubicBezTo>
                  <a:lnTo>
                    <a:pt x="695856" y="3614801"/>
                  </a:lnTo>
                  <a:cubicBezTo>
                    <a:pt x="705128" y="3629342"/>
                    <a:pt x="721263" y="3639187"/>
                    <a:pt x="739849" y="3639513"/>
                  </a:cubicBezTo>
                  <a:cubicBezTo>
                    <a:pt x="758966" y="3639840"/>
                    <a:pt x="775877" y="3630037"/>
                    <a:pt x="785558" y="3614964"/>
                  </a:cubicBezTo>
                  <a:lnTo>
                    <a:pt x="1042614" y="3763365"/>
                  </a:lnTo>
                  <a:close/>
                  <a:moveTo>
                    <a:pt x="784741" y="3587106"/>
                  </a:moveTo>
                  <a:cubicBezTo>
                    <a:pt x="784292" y="3611410"/>
                    <a:pt x="764194" y="3630813"/>
                    <a:pt x="739972" y="3630282"/>
                  </a:cubicBezTo>
                  <a:cubicBezTo>
                    <a:pt x="715667" y="3629873"/>
                    <a:pt x="696264" y="3609817"/>
                    <a:pt x="696714" y="3585512"/>
                  </a:cubicBezTo>
                  <a:cubicBezTo>
                    <a:pt x="697163" y="3561289"/>
                    <a:pt x="717260" y="3541887"/>
                    <a:pt x="741565" y="3542295"/>
                  </a:cubicBezTo>
                  <a:cubicBezTo>
                    <a:pt x="765788" y="3542704"/>
                    <a:pt x="785190" y="3562842"/>
                    <a:pt x="784741" y="3587106"/>
                  </a:cubicBezTo>
                  <a:close/>
                  <a:moveTo>
                    <a:pt x="1418865" y="3158937"/>
                  </a:moveTo>
                  <a:cubicBezTo>
                    <a:pt x="1435408" y="3159182"/>
                    <a:pt x="1448602" y="3172948"/>
                    <a:pt x="1448276" y="3189491"/>
                  </a:cubicBezTo>
                  <a:cubicBezTo>
                    <a:pt x="1447990" y="3205994"/>
                    <a:pt x="1434306" y="3219229"/>
                    <a:pt x="1417721" y="3218902"/>
                  </a:cubicBezTo>
                  <a:cubicBezTo>
                    <a:pt x="1401178" y="3218657"/>
                    <a:pt x="1387943" y="3204932"/>
                    <a:pt x="1388311" y="3188429"/>
                  </a:cubicBezTo>
                  <a:cubicBezTo>
                    <a:pt x="1388597" y="3171845"/>
                    <a:pt x="1402281" y="3158610"/>
                    <a:pt x="1418865" y="3158937"/>
                  </a:cubicBezTo>
                  <a:close/>
                  <a:moveTo>
                    <a:pt x="1380223" y="2407498"/>
                  </a:moveTo>
                  <a:cubicBezTo>
                    <a:pt x="1380591" y="2386257"/>
                    <a:pt x="1398155" y="2369346"/>
                    <a:pt x="1419355" y="2369713"/>
                  </a:cubicBezTo>
                  <a:cubicBezTo>
                    <a:pt x="1440555" y="2370122"/>
                    <a:pt x="1457507" y="2387646"/>
                    <a:pt x="1457140" y="2408886"/>
                  </a:cubicBezTo>
                  <a:cubicBezTo>
                    <a:pt x="1456772" y="2430087"/>
                    <a:pt x="1439207" y="2446998"/>
                    <a:pt x="1417925" y="2446671"/>
                  </a:cubicBezTo>
                  <a:cubicBezTo>
                    <a:pt x="1396766" y="2446262"/>
                    <a:pt x="1379814" y="2428698"/>
                    <a:pt x="1380223" y="2407498"/>
                  </a:cubicBezTo>
                  <a:close/>
                  <a:moveTo>
                    <a:pt x="361066" y="2601771"/>
                  </a:moveTo>
                  <a:cubicBezTo>
                    <a:pt x="361433" y="2580652"/>
                    <a:pt x="378998" y="2563659"/>
                    <a:pt x="400198" y="2564068"/>
                  </a:cubicBezTo>
                  <a:cubicBezTo>
                    <a:pt x="421398" y="2564477"/>
                    <a:pt x="438391" y="2582000"/>
                    <a:pt x="437983" y="2603241"/>
                  </a:cubicBezTo>
                  <a:cubicBezTo>
                    <a:pt x="437574" y="2624441"/>
                    <a:pt x="420050" y="2641352"/>
                    <a:pt x="398809" y="2640985"/>
                  </a:cubicBezTo>
                  <a:cubicBezTo>
                    <a:pt x="377609" y="2640577"/>
                    <a:pt x="360657" y="2622971"/>
                    <a:pt x="361066" y="2601771"/>
                  </a:cubicBezTo>
                  <a:close/>
                  <a:moveTo>
                    <a:pt x="400239" y="3025691"/>
                  </a:moveTo>
                  <a:cubicBezTo>
                    <a:pt x="383777" y="3025405"/>
                    <a:pt x="370542" y="3011721"/>
                    <a:pt x="370828" y="2995177"/>
                  </a:cubicBezTo>
                  <a:cubicBezTo>
                    <a:pt x="371114" y="2978675"/>
                    <a:pt x="384839" y="2965440"/>
                    <a:pt x="401342" y="2965726"/>
                  </a:cubicBezTo>
                  <a:cubicBezTo>
                    <a:pt x="417885" y="2966012"/>
                    <a:pt x="431120" y="2979737"/>
                    <a:pt x="430834" y="2996280"/>
                  </a:cubicBezTo>
                  <a:cubicBezTo>
                    <a:pt x="430507" y="3012783"/>
                    <a:pt x="416742" y="3025977"/>
                    <a:pt x="400239" y="3025691"/>
                  </a:cubicBezTo>
                  <a:close/>
                  <a:moveTo>
                    <a:pt x="780860" y="3191166"/>
                  </a:moveTo>
                  <a:cubicBezTo>
                    <a:pt x="780452" y="3212285"/>
                    <a:pt x="762928" y="3229277"/>
                    <a:pt x="741687" y="3228869"/>
                  </a:cubicBezTo>
                  <a:cubicBezTo>
                    <a:pt x="720446" y="3228542"/>
                    <a:pt x="703494" y="3210977"/>
                    <a:pt x="703903" y="3189736"/>
                  </a:cubicBezTo>
                  <a:cubicBezTo>
                    <a:pt x="704230" y="3168496"/>
                    <a:pt x="721794" y="3151585"/>
                    <a:pt x="742994" y="3151993"/>
                  </a:cubicBezTo>
                  <a:cubicBezTo>
                    <a:pt x="764317" y="3152360"/>
                    <a:pt x="781187" y="3169925"/>
                    <a:pt x="780860" y="3191166"/>
                  </a:cubicBezTo>
                  <a:close/>
                  <a:moveTo>
                    <a:pt x="1107889" y="2997302"/>
                  </a:moveTo>
                  <a:cubicBezTo>
                    <a:pt x="1107603" y="3013845"/>
                    <a:pt x="1093919" y="3027039"/>
                    <a:pt x="1077376" y="3026712"/>
                  </a:cubicBezTo>
                  <a:cubicBezTo>
                    <a:pt x="1060833" y="3026426"/>
                    <a:pt x="1047598" y="3012742"/>
                    <a:pt x="1047925" y="2996199"/>
                  </a:cubicBezTo>
                  <a:cubicBezTo>
                    <a:pt x="1048251" y="2979655"/>
                    <a:pt x="1061895" y="2966461"/>
                    <a:pt x="1078479" y="2966747"/>
                  </a:cubicBezTo>
                  <a:cubicBezTo>
                    <a:pt x="1094981" y="2967033"/>
                    <a:pt x="1108216" y="2980758"/>
                    <a:pt x="1107889" y="2997302"/>
                  </a:cubicBezTo>
                  <a:close/>
                  <a:moveTo>
                    <a:pt x="1078887" y="2558431"/>
                  </a:moveTo>
                  <a:cubicBezTo>
                    <a:pt x="1103151" y="2558840"/>
                    <a:pt x="1122554" y="2578977"/>
                    <a:pt x="1122105" y="2603282"/>
                  </a:cubicBezTo>
                  <a:cubicBezTo>
                    <a:pt x="1121655" y="2627546"/>
                    <a:pt x="1101558" y="2646949"/>
                    <a:pt x="1077294" y="2646458"/>
                  </a:cubicBezTo>
                  <a:cubicBezTo>
                    <a:pt x="1052949" y="2646009"/>
                    <a:pt x="1033628" y="2625953"/>
                    <a:pt x="1034036" y="2601689"/>
                  </a:cubicBezTo>
                  <a:cubicBezTo>
                    <a:pt x="1034567" y="2577384"/>
                    <a:pt x="1054624" y="2557941"/>
                    <a:pt x="1078887" y="2558431"/>
                  </a:cubicBezTo>
                  <a:close/>
                  <a:moveTo>
                    <a:pt x="1029625" y="2580571"/>
                  </a:moveTo>
                  <a:cubicBezTo>
                    <a:pt x="1026643" y="2586943"/>
                    <a:pt x="1025009" y="2594010"/>
                    <a:pt x="1024886" y="2601485"/>
                  </a:cubicBezTo>
                  <a:cubicBezTo>
                    <a:pt x="1024396" y="2630078"/>
                    <a:pt x="1046576" y="2653729"/>
                    <a:pt x="1074762" y="2655527"/>
                  </a:cubicBezTo>
                  <a:lnTo>
                    <a:pt x="1074843" y="2957801"/>
                  </a:lnTo>
                  <a:cubicBezTo>
                    <a:pt x="1054950" y="2959354"/>
                    <a:pt x="1039020" y="2975652"/>
                    <a:pt x="1038652" y="2996035"/>
                  </a:cubicBezTo>
                  <a:cubicBezTo>
                    <a:pt x="1038529" y="3001754"/>
                    <a:pt x="1039755" y="3007227"/>
                    <a:pt x="1041920" y="3012089"/>
                  </a:cubicBezTo>
                  <a:lnTo>
                    <a:pt x="781106" y="3162859"/>
                  </a:lnTo>
                  <a:cubicBezTo>
                    <a:pt x="772609" y="3151013"/>
                    <a:pt x="758966" y="3143007"/>
                    <a:pt x="743280" y="3142802"/>
                  </a:cubicBezTo>
                  <a:cubicBezTo>
                    <a:pt x="726451" y="3142476"/>
                    <a:pt x="711501" y="3151053"/>
                    <a:pt x="702800" y="3164084"/>
                  </a:cubicBezTo>
                  <a:lnTo>
                    <a:pt x="437002" y="3010700"/>
                  </a:lnTo>
                  <a:cubicBezTo>
                    <a:pt x="438840" y="3006288"/>
                    <a:pt x="440025" y="3001509"/>
                    <a:pt x="440107" y="2996444"/>
                  </a:cubicBezTo>
                  <a:cubicBezTo>
                    <a:pt x="440474" y="2976183"/>
                    <a:pt x="425279" y="2959395"/>
                    <a:pt x="405590" y="2956944"/>
                  </a:cubicBezTo>
                  <a:lnTo>
                    <a:pt x="405508" y="2649563"/>
                  </a:lnTo>
                  <a:cubicBezTo>
                    <a:pt x="428628" y="2646663"/>
                    <a:pt x="446806" y="2627301"/>
                    <a:pt x="447214" y="2603323"/>
                  </a:cubicBezTo>
                  <a:cubicBezTo>
                    <a:pt x="447337" y="2597073"/>
                    <a:pt x="446193" y="2591150"/>
                    <a:pt x="444151" y="2585636"/>
                  </a:cubicBezTo>
                  <a:lnTo>
                    <a:pt x="710439" y="2431802"/>
                  </a:lnTo>
                  <a:cubicBezTo>
                    <a:pt x="717464" y="2440503"/>
                    <a:pt x="728085" y="2446344"/>
                    <a:pt x="740217" y="2446589"/>
                  </a:cubicBezTo>
                  <a:cubicBezTo>
                    <a:pt x="752920" y="2446794"/>
                    <a:pt x="764194" y="2440830"/>
                    <a:pt x="771547" y="2431598"/>
                  </a:cubicBezTo>
                  <a:lnTo>
                    <a:pt x="1029625" y="2580571"/>
                  </a:lnTo>
                  <a:close/>
                  <a:moveTo>
                    <a:pt x="770853" y="2407947"/>
                  </a:moveTo>
                  <a:cubicBezTo>
                    <a:pt x="770526" y="2424409"/>
                    <a:pt x="756883" y="2437644"/>
                    <a:pt x="740339" y="2437358"/>
                  </a:cubicBezTo>
                  <a:cubicBezTo>
                    <a:pt x="723796" y="2437072"/>
                    <a:pt x="710561" y="2423306"/>
                    <a:pt x="710847" y="2406803"/>
                  </a:cubicBezTo>
                  <a:cubicBezTo>
                    <a:pt x="711133" y="2390219"/>
                    <a:pt x="724858" y="2377066"/>
                    <a:pt x="741401" y="2377352"/>
                  </a:cubicBezTo>
                  <a:cubicBezTo>
                    <a:pt x="757904" y="2377679"/>
                    <a:pt x="771139" y="2391363"/>
                    <a:pt x="770853" y="2407947"/>
                  </a:cubicBezTo>
                  <a:close/>
                  <a:moveTo>
                    <a:pt x="1387861" y="1232506"/>
                  </a:moveTo>
                  <a:cubicBezTo>
                    <a:pt x="1388147" y="1215962"/>
                    <a:pt x="1401913" y="1202769"/>
                    <a:pt x="1418416" y="1203055"/>
                  </a:cubicBezTo>
                  <a:cubicBezTo>
                    <a:pt x="1435000" y="1203341"/>
                    <a:pt x="1448235" y="1217065"/>
                    <a:pt x="1447908" y="1233650"/>
                  </a:cubicBezTo>
                  <a:cubicBezTo>
                    <a:pt x="1447581" y="1250152"/>
                    <a:pt x="1433938" y="1263346"/>
                    <a:pt x="1417354" y="1263060"/>
                  </a:cubicBezTo>
                  <a:cubicBezTo>
                    <a:pt x="1400810" y="1262774"/>
                    <a:pt x="1387535" y="1249049"/>
                    <a:pt x="1387861" y="1232506"/>
                  </a:cubicBezTo>
                  <a:close/>
                  <a:moveTo>
                    <a:pt x="372136" y="1430578"/>
                  </a:moveTo>
                  <a:cubicBezTo>
                    <a:pt x="372381" y="1414034"/>
                    <a:pt x="386106" y="1400881"/>
                    <a:pt x="402649" y="1401167"/>
                  </a:cubicBezTo>
                  <a:cubicBezTo>
                    <a:pt x="419192" y="1401453"/>
                    <a:pt x="432386" y="1415137"/>
                    <a:pt x="432060" y="1431681"/>
                  </a:cubicBezTo>
                  <a:cubicBezTo>
                    <a:pt x="431774" y="1448183"/>
                    <a:pt x="418090" y="1461377"/>
                    <a:pt x="401546" y="1461091"/>
                  </a:cubicBezTo>
                  <a:cubicBezTo>
                    <a:pt x="385003" y="1460846"/>
                    <a:pt x="371809" y="1447162"/>
                    <a:pt x="372136" y="1430578"/>
                  </a:cubicBezTo>
                  <a:close/>
                  <a:moveTo>
                    <a:pt x="400525" y="1870061"/>
                  </a:moveTo>
                  <a:cubicBezTo>
                    <a:pt x="372585" y="1869571"/>
                    <a:pt x="350200" y="1846369"/>
                    <a:pt x="350731" y="1818348"/>
                  </a:cubicBezTo>
                  <a:cubicBezTo>
                    <a:pt x="351181" y="1790367"/>
                    <a:pt x="374382" y="1767982"/>
                    <a:pt x="402404" y="1768513"/>
                  </a:cubicBezTo>
                  <a:cubicBezTo>
                    <a:pt x="430426" y="1769003"/>
                    <a:pt x="452688" y="1792205"/>
                    <a:pt x="452198" y="1820226"/>
                  </a:cubicBezTo>
                  <a:cubicBezTo>
                    <a:pt x="451707" y="1848248"/>
                    <a:pt x="428547" y="1870551"/>
                    <a:pt x="400525" y="1870061"/>
                  </a:cubicBezTo>
                  <a:close/>
                  <a:moveTo>
                    <a:pt x="777960" y="2016419"/>
                  </a:moveTo>
                  <a:cubicBezTo>
                    <a:pt x="777552" y="2037660"/>
                    <a:pt x="760028" y="2054612"/>
                    <a:pt x="738787" y="2054204"/>
                  </a:cubicBezTo>
                  <a:cubicBezTo>
                    <a:pt x="717587" y="2053836"/>
                    <a:pt x="700676" y="2036230"/>
                    <a:pt x="701043" y="2015030"/>
                  </a:cubicBezTo>
                  <a:cubicBezTo>
                    <a:pt x="701452" y="1993871"/>
                    <a:pt x="719017" y="1976919"/>
                    <a:pt x="740217" y="1977287"/>
                  </a:cubicBezTo>
                  <a:cubicBezTo>
                    <a:pt x="761499" y="1977655"/>
                    <a:pt x="778369" y="1995219"/>
                    <a:pt x="777960" y="2016419"/>
                  </a:cubicBezTo>
                  <a:close/>
                  <a:moveTo>
                    <a:pt x="1115446" y="1819981"/>
                  </a:moveTo>
                  <a:cubicBezTo>
                    <a:pt x="1115038" y="1841222"/>
                    <a:pt x="1097473" y="1858133"/>
                    <a:pt x="1076273" y="1857766"/>
                  </a:cubicBezTo>
                  <a:cubicBezTo>
                    <a:pt x="1055114" y="1857316"/>
                    <a:pt x="1038121" y="1839752"/>
                    <a:pt x="1038489" y="1818552"/>
                  </a:cubicBezTo>
                  <a:cubicBezTo>
                    <a:pt x="1038897" y="1797392"/>
                    <a:pt x="1056462" y="1780481"/>
                    <a:pt x="1077662" y="1780849"/>
                  </a:cubicBezTo>
                  <a:cubicBezTo>
                    <a:pt x="1098903" y="1781258"/>
                    <a:pt x="1115855" y="1798781"/>
                    <a:pt x="1115446" y="1819981"/>
                  </a:cubicBezTo>
                  <a:close/>
                  <a:moveTo>
                    <a:pt x="1079337" y="1385400"/>
                  </a:moveTo>
                  <a:cubicBezTo>
                    <a:pt x="1103600" y="1385849"/>
                    <a:pt x="1123003" y="1405987"/>
                    <a:pt x="1122513" y="1430292"/>
                  </a:cubicBezTo>
                  <a:cubicBezTo>
                    <a:pt x="1122105" y="1454515"/>
                    <a:pt x="1102007" y="1473917"/>
                    <a:pt x="1077703" y="1473468"/>
                  </a:cubicBezTo>
                  <a:cubicBezTo>
                    <a:pt x="1053480" y="1473019"/>
                    <a:pt x="1034077" y="1452922"/>
                    <a:pt x="1034486" y="1428699"/>
                  </a:cubicBezTo>
                  <a:cubicBezTo>
                    <a:pt x="1034935" y="1404394"/>
                    <a:pt x="1055032" y="1384991"/>
                    <a:pt x="1079337" y="1385400"/>
                  </a:cubicBezTo>
                  <a:close/>
                  <a:moveTo>
                    <a:pt x="1029992" y="1407539"/>
                  </a:moveTo>
                  <a:cubicBezTo>
                    <a:pt x="1027051" y="1413912"/>
                    <a:pt x="1025417" y="1421101"/>
                    <a:pt x="1025295" y="1428494"/>
                  </a:cubicBezTo>
                  <a:cubicBezTo>
                    <a:pt x="1024764" y="1456802"/>
                    <a:pt x="1046576" y="1480371"/>
                    <a:pt x="1074435" y="1482455"/>
                  </a:cubicBezTo>
                  <a:lnTo>
                    <a:pt x="1074557" y="1771863"/>
                  </a:lnTo>
                  <a:cubicBezTo>
                    <a:pt x="1049844" y="1773170"/>
                    <a:pt x="1029747" y="1793267"/>
                    <a:pt x="1029339" y="1818429"/>
                  </a:cubicBezTo>
                  <a:cubicBezTo>
                    <a:pt x="1029175" y="1826803"/>
                    <a:pt x="1031422" y="1834728"/>
                    <a:pt x="1035180" y="1841672"/>
                  </a:cubicBezTo>
                  <a:lnTo>
                    <a:pt x="779308" y="1989459"/>
                  </a:lnTo>
                  <a:cubicBezTo>
                    <a:pt x="770934" y="1976838"/>
                    <a:pt x="756719" y="1968341"/>
                    <a:pt x="740421" y="1968014"/>
                  </a:cubicBezTo>
                  <a:cubicBezTo>
                    <a:pt x="723632" y="1967729"/>
                    <a:pt x="708764" y="1976143"/>
                    <a:pt x="700063" y="1989174"/>
                  </a:cubicBezTo>
                  <a:lnTo>
                    <a:pt x="454403" y="1847431"/>
                  </a:lnTo>
                  <a:cubicBezTo>
                    <a:pt x="458733" y="1839384"/>
                    <a:pt x="461307" y="1830152"/>
                    <a:pt x="461470" y="1820349"/>
                  </a:cubicBezTo>
                  <a:cubicBezTo>
                    <a:pt x="462083" y="1788161"/>
                    <a:pt x="437043" y="1761405"/>
                    <a:pt x="405222" y="1759445"/>
                  </a:cubicBezTo>
                  <a:lnTo>
                    <a:pt x="405141" y="1470037"/>
                  </a:lnTo>
                  <a:cubicBezTo>
                    <a:pt x="425075" y="1468525"/>
                    <a:pt x="441005" y="1452186"/>
                    <a:pt x="441373" y="1431844"/>
                  </a:cubicBezTo>
                  <a:cubicBezTo>
                    <a:pt x="441455" y="1425472"/>
                    <a:pt x="439984" y="1419467"/>
                    <a:pt x="437288" y="1414034"/>
                  </a:cubicBezTo>
                  <a:lnTo>
                    <a:pt x="702432" y="1260895"/>
                  </a:lnTo>
                  <a:cubicBezTo>
                    <a:pt x="710929" y="1270372"/>
                    <a:pt x="723183" y="1276458"/>
                    <a:pt x="736867" y="1276744"/>
                  </a:cubicBezTo>
                  <a:cubicBezTo>
                    <a:pt x="751736" y="1276989"/>
                    <a:pt x="765011" y="1270250"/>
                    <a:pt x="773957" y="1259752"/>
                  </a:cubicBezTo>
                  <a:lnTo>
                    <a:pt x="1029992" y="1407539"/>
                  </a:lnTo>
                  <a:close/>
                  <a:moveTo>
                    <a:pt x="776163" y="1229851"/>
                  </a:moveTo>
                  <a:cubicBezTo>
                    <a:pt x="775795" y="1251010"/>
                    <a:pt x="758231" y="1268003"/>
                    <a:pt x="737031" y="1267635"/>
                  </a:cubicBezTo>
                  <a:cubicBezTo>
                    <a:pt x="715830" y="1267227"/>
                    <a:pt x="698879" y="1249662"/>
                    <a:pt x="699246" y="1228462"/>
                  </a:cubicBezTo>
                  <a:cubicBezTo>
                    <a:pt x="699614" y="1207303"/>
                    <a:pt x="717219" y="1190310"/>
                    <a:pt x="738379" y="1190759"/>
                  </a:cubicBezTo>
                  <a:cubicBezTo>
                    <a:pt x="759619" y="1191086"/>
                    <a:pt x="776531" y="1208610"/>
                    <a:pt x="776163" y="1229851"/>
                  </a:cubicBezTo>
                  <a:close/>
                  <a:moveTo>
                    <a:pt x="369971" y="254769"/>
                  </a:moveTo>
                  <a:cubicBezTo>
                    <a:pt x="370216" y="239492"/>
                    <a:pt x="382879" y="227278"/>
                    <a:pt x="398115" y="227564"/>
                  </a:cubicBezTo>
                  <a:cubicBezTo>
                    <a:pt x="413392" y="227850"/>
                    <a:pt x="425565" y="240513"/>
                    <a:pt x="425279" y="255749"/>
                  </a:cubicBezTo>
                  <a:cubicBezTo>
                    <a:pt x="425075" y="271026"/>
                    <a:pt x="412330" y="283240"/>
                    <a:pt x="397094" y="282954"/>
                  </a:cubicBezTo>
                  <a:cubicBezTo>
                    <a:pt x="381857" y="282668"/>
                    <a:pt x="369644" y="270046"/>
                    <a:pt x="369971" y="254769"/>
                  </a:cubicBezTo>
                  <a:close/>
                  <a:moveTo>
                    <a:pt x="400280" y="681222"/>
                  </a:moveTo>
                  <a:cubicBezTo>
                    <a:pt x="382470" y="680854"/>
                    <a:pt x="368214" y="666108"/>
                    <a:pt x="368541" y="648298"/>
                  </a:cubicBezTo>
                  <a:cubicBezTo>
                    <a:pt x="368827" y="630448"/>
                    <a:pt x="383614" y="616273"/>
                    <a:pt x="401424" y="616559"/>
                  </a:cubicBezTo>
                  <a:cubicBezTo>
                    <a:pt x="419233" y="616968"/>
                    <a:pt x="433489" y="631714"/>
                    <a:pt x="433122" y="649483"/>
                  </a:cubicBezTo>
                  <a:cubicBezTo>
                    <a:pt x="432836" y="667252"/>
                    <a:pt x="418049" y="681508"/>
                    <a:pt x="400280" y="681222"/>
                  </a:cubicBezTo>
                  <a:close/>
                  <a:moveTo>
                    <a:pt x="783148" y="844001"/>
                  </a:moveTo>
                  <a:cubicBezTo>
                    <a:pt x="782739" y="868264"/>
                    <a:pt x="762683" y="887545"/>
                    <a:pt x="738379" y="887177"/>
                  </a:cubicBezTo>
                  <a:cubicBezTo>
                    <a:pt x="714074" y="886728"/>
                    <a:pt x="694712" y="866590"/>
                    <a:pt x="695161" y="842367"/>
                  </a:cubicBezTo>
                  <a:cubicBezTo>
                    <a:pt x="695570" y="818062"/>
                    <a:pt x="715667" y="798660"/>
                    <a:pt x="739972" y="799109"/>
                  </a:cubicBezTo>
                  <a:cubicBezTo>
                    <a:pt x="764276" y="799558"/>
                    <a:pt x="783638" y="819696"/>
                    <a:pt x="783148" y="844001"/>
                  </a:cubicBezTo>
                  <a:close/>
                  <a:moveTo>
                    <a:pt x="1108706" y="648707"/>
                  </a:moveTo>
                  <a:cubicBezTo>
                    <a:pt x="1108420" y="665209"/>
                    <a:pt x="1094736" y="678444"/>
                    <a:pt x="1078193" y="678158"/>
                  </a:cubicBezTo>
                  <a:cubicBezTo>
                    <a:pt x="1061690" y="677831"/>
                    <a:pt x="1048456" y="664106"/>
                    <a:pt x="1048741" y="647645"/>
                  </a:cubicBezTo>
                  <a:cubicBezTo>
                    <a:pt x="1049027" y="631019"/>
                    <a:pt x="1062712" y="617866"/>
                    <a:pt x="1079296" y="618152"/>
                  </a:cubicBezTo>
                  <a:cubicBezTo>
                    <a:pt x="1095798" y="618438"/>
                    <a:pt x="1109033" y="632163"/>
                    <a:pt x="1108706" y="648707"/>
                  </a:cubicBezTo>
                  <a:close/>
                  <a:moveTo>
                    <a:pt x="1079296" y="217679"/>
                  </a:moveTo>
                  <a:cubicBezTo>
                    <a:pt x="1100455" y="218046"/>
                    <a:pt x="1117407" y="235611"/>
                    <a:pt x="1117039" y="256852"/>
                  </a:cubicBezTo>
                  <a:cubicBezTo>
                    <a:pt x="1116631" y="278052"/>
                    <a:pt x="1099107" y="295004"/>
                    <a:pt x="1077866" y="294596"/>
                  </a:cubicBezTo>
                  <a:cubicBezTo>
                    <a:pt x="1056625" y="294187"/>
                    <a:pt x="1039714" y="276623"/>
                    <a:pt x="1040082" y="255422"/>
                  </a:cubicBezTo>
                  <a:cubicBezTo>
                    <a:pt x="1040490" y="234222"/>
                    <a:pt x="1058096" y="217311"/>
                    <a:pt x="1079296" y="217679"/>
                  </a:cubicBezTo>
                  <a:close/>
                  <a:moveTo>
                    <a:pt x="1035057" y="236551"/>
                  </a:moveTo>
                  <a:cubicBezTo>
                    <a:pt x="1032484" y="242269"/>
                    <a:pt x="1030973" y="248560"/>
                    <a:pt x="1030850" y="255259"/>
                  </a:cubicBezTo>
                  <a:cubicBezTo>
                    <a:pt x="1030401" y="280299"/>
                    <a:pt x="1049558" y="301009"/>
                    <a:pt x="1074067" y="303378"/>
                  </a:cubicBezTo>
                  <a:lnTo>
                    <a:pt x="1074149" y="609329"/>
                  </a:lnTo>
                  <a:cubicBezTo>
                    <a:pt x="1054991" y="611576"/>
                    <a:pt x="1039877" y="627588"/>
                    <a:pt x="1039469" y="647399"/>
                  </a:cubicBezTo>
                  <a:cubicBezTo>
                    <a:pt x="1039346" y="652791"/>
                    <a:pt x="1040368" y="657979"/>
                    <a:pt x="1042288" y="662677"/>
                  </a:cubicBezTo>
                  <a:lnTo>
                    <a:pt x="782699" y="812630"/>
                  </a:lnTo>
                  <a:cubicBezTo>
                    <a:pt x="773304" y="799150"/>
                    <a:pt x="757781" y="790204"/>
                    <a:pt x="740135" y="789877"/>
                  </a:cubicBezTo>
                  <a:cubicBezTo>
                    <a:pt x="721508" y="789550"/>
                    <a:pt x="704965" y="798823"/>
                    <a:pt x="695161" y="813120"/>
                  </a:cubicBezTo>
                  <a:lnTo>
                    <a:pt x="438922" y="665332"/>
                  </a:lnTo>
                  <a:cubicBezTo>
                    <a:pt x="441005" y="660471"/>
                    <a:pt x="442231" y="655161"/>
                    <a:pt x="442312" y="649646"/>
                  </a:cubicBezTo>
                  <a:cubicBezTo>
                    <a:pt x="442721" y="627792"/>
                    <a:pt x="426137" y="609779"/>
                    <a:pt x="404732" y="607695"/>
                  </a:cubicBezTo>
                  <a:lnTo>
                    <a:pt x="404651" y="291450"/>
                  </a:lnTo>
                  <a:cubicBezTo>
                    <a:pt x="421357" y="288142"/>
                    <a:pt x="434143" y="273518"/>
                    <a:pt x="434510" y="255913"/>
                  </a:cubicBezTo>
                  <a:cubicBezTo>
                    <a:pt x="434551" y="251501"/>
                    <a:pt x="433693" y="247253"/>
                    <a:pt x="432345" y="243250"/>
                  </a:cubicBezTo>
                  <a:lnTo>
                    <a:pt x="688503" y="95298"/>
                  </a:lnTo>
                  <a:cubicBezTo>
                    <a:pt x="699164" y="110290"/>
                    <a:pt x="716525" y="120256"/>
                    <a:pt x="736295" y="120624"/>
                  </a:cubicBezTo>
                  <a:cubicBezTo>
                    <a:pt x="757536" y="120992"/>
                    <a:pt x="776408" y="110208"/>
                    <a:pt x="787314" y="93664"/>
                  </a:cubicBezTo>
                  <a:lnTo>
                    <a:pt x="1035057" y="236551"/>
                  </a:lnTo>
                  <a:close/>
                  <a:moveTo>
                    <a:pt x="788213" y="61558"/>
                  </a:moveTo>
                  <a:cubicBezTo>
                    <a:pt x="787682" y="89498"/>
                    <a:pt x="764480" y="111924"/>
                    <a:pt x="736540" y="111392"/>
                  </a:cubicBezTo>
                  <a:cubicBezTo>
                    <a:pt x="708519" y="110902"/>
                    <a:pt x="686175" y="87701"/>
                    <a:pt x="686706" y="59720"/>
                  </a:cubicBezTo>
                  <a:cubicBezTo>
                    <a:pt x="687196" y="31698"/>
                    <a:pt x="710316" y="9354"/>
                    <a:pt x="738379" y="9845"/>
                  </a:cubicBezTo>
                  <a:cubicBezTo>
                    <a:pt x="766359" y="10335"/>
                    <a:pt x="788662" y="33577"/>
                    <a:pt x="788213" y="61558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6" name="צורה חופשית: צורה 135">
              <a:extLst>
                <a:ext uri="{FF2B5EF4-FFF2-40B4-BE49-F238E27FC236}">
                  <a16:creationId xmlns:a16="http://schemas.microsoft.com/office/drawing/2014/main" id="{CF2BC282-EC16-4DA7-A6CF-2D996ACA0044}"/>
                </a:ext>
              </a:extLst>
            </p:cNvPr>
            <p:cNvSpPr/>
            <p:nvPr/>
          </p:nvSpPr>
          <p:spPr>
            <a:xfrm>
              <a:off x="5068680" y="6819217"/>
              <a:ext cx="1445417" cy="1840576"/>
            </a:xfrm>
            <a:custGeom>
              <a:avLst/>
              <a:gdLst>
                <a:gd name="connsiteX0" fmla="*/ 1354686 w 1445417"/>
                <a:gd name="connsiteY0" fmla="*/ 38398 h 1840576"/>
                <a:gd name="connsiteX1" fmla="*/ 1358117 w 1445417"/>
                <a:gd name="connsiteY1" fmla="*/ 54981 h 1840576"/>
                <a:gd name="connsiteX2" fmla="*/ 1095914 w 1445417"/>
                <a:gd name="connsiteY2" fmla="*/ 207753 h 1840576"/>
                <a:gd name="connsiteX3" fmla="*/ 1060540 w 1445417"/>
                <a:gd name="connsiteY3" fmla="*/ 189494 h 1840576"/>
                <a:gd name="connsiteX4" fmla="*/ 1022265 w 1445417"/>
                <a:gd name="connsiteY4" fmla="*/ 209141 h 1840576"/>
                <a:gd name="connsiteX5" fmla="*/ 752955 w 1445417"/>
                <a:gd name="connsiteY5" fmla="*/ 55063 h 1840576"/>
                <a:gd name="connsiteX6" fmla="*/ 756182 w 1445417"/>
                <a:gd name="connsiteY6" fmla="*/ 40195 h 1840576"/>
                <a:gd name="connsiteX7" fmla="*/ 721624 w 1445417"/>
                <a:gd name="connsiteY7" fmla="*/ 735 h 1840576"/>
                <a:gd name="connsiteX8" fmla="*/ 712433 w 1445417"/>
                <a:gd name="connsiteY8" fmla="*/ 654 h 1840576"/>
                <a:gd name="connsiteX9" fmla="*/ 677794 w 1445417"/>
                <a:gd name="connsiteY9" fmla="*/ 38806 h 1840576"/>
                <a:gd name="connsiteX10" fmla="*/ 681757 w 1445417"/>
                <a:gd name="connsiteY10" fmla="*/ 56411 h 1840576"/>
                <a:gd name="connsiteX11" fmla="*/ 429398 w 1445417"/>
                <a:gd name="connsiteY11" fmla="*/ 203423 h 1840576"/>
                <a:gd name="connsiteX12" fmla="*/ 380952 w 1445417"/>
                <a:gd name="connsiteY12" fmla="*/ 177117 h 1840576"/>
                <a:gd name="connsiteX13" fmla="*/ 330260 w 1445417"/>
                <a:gd name="connsiteY13" fmla="*/ 203423 h 1840576"/>
                <a:gd name="connsiteX14" fmla="*/ 75736 w 1445417"/>
                <a:gd name="connsiteY14" fmla="*/ 57881 h 1840576"/>
                <a:gd name="connsiteX15" fmla="*/ 78473 w 1445417"/>
                <a:gd name="connsiteY15" fmla="*/ 44566 h 1840576"/>
                <a:gd name="connsiteX16" fmla="*/ 39953 w 1445417"/>
                <a:gd name="connsiteY16" fmla="*/ 4616 h 1840576"/>
                <a:gd name="connsiteX17" fmla="*/ 4 w 1445417"/>
                <a:gd name="connsiteY17" fmla="*/ 43136 h 1840576"/>
                <a:gd name="connsiteX18" fmla="*/ 3149 w 1445417"/>
                <a:gd name="connsiteY18" fmla="*/ 59107 h 1840576"/>
                <a:gd name="connsiteX19" fmla="*/ 7847 w 1445417"/>
                <a:gd name="connsiteY19" fmla="*/ 67072 h 1840576"/>
                <a:gd name="connsiteX20" fmla="*/ 38523 w 1445417"/>
                <a:gd name="connsiteY20" fmla="*/ 83085 h 1840576"/>
                <a:gd name="connsiteX21" fmla="*/ 71570 w 1445417"/>
                <a:gd name="connsiteY21" fmla="*/ 66133 h 1840576"/>
                <a:gd name="connsiteX22" fmla="*/ 325685 w 1445417"/>
                <a:gd name="connsiteY22" fmla="*/ 211470 h 1840576"/>
                <a:gd name="connsiteX23" fmla="*/ 319844 w 1445417"/>
                <a:gd name="connsiteY23" fmla="*/ 236061 h 1840576"/>
                <a:gd name="connsiteX24" fmla="*/ 375315 w 1445417"/>
                <a:gd name="connsiteY24" fmla="*/ 296883 h 1840576"/>
                <a:gd name="connsiteX25" fmla="*/ 376418 w 1445417"/>
                <a:gd name="connsiteY25" fmla="*/ 576529 h 1840576"/>
                <a:gd name="connsiteX26" fmla="*/ 326175 w 1445417"/>
                <a:gd name="connsiteY26" fmla="*/ 628692 h 1840576"/>
                <a:gd name="connsiteX27" fmla="*/ 331608 w 1445417"/>
                <a:gd name="connsiteY27" fmla="*/ 653037 h 1840576"/>
                <a:gd name="connsiteX28" fmla="*/ 75042 w 1445417"/>
                <a:gd name="connsiteY28" fmla="*/ 802581 h 1840576"/>
                <a:gd name="connsiteX29" fmla="*/ 44406 w 1445417"/>
                <a:gd name="connsiteY29" fmla="*/ 786651 h 1840576"/>
                <a:gd name="connsiteX30" fmla="*/ 11850 w 1445417"/>
                <a:gd name="connsiteY30" fmla="*/ 802990 h 1840576"/>
                <a:gd name="connsiteX31" fmla="*/ 7479 w 1445417"/>
                <a:gd name="connsiteY31" fmla="*/ 811078 h 1840576"/>
                <a:gd name="connsiteX32" fmla="*/ 4497 w 1445417"/>
                <a:gd name="connsiteY32" fmla="*/ 825129 h 1840576"/>
                <a:gd name="connsiteX33" fmla="*/ 43017 w 1445417"/>
                <a:gd name="connsiteY33" fmla="*/ 865078 h 1840576"/>
                <a:gd name="connsiteX34" fmla="*/ 82925 w 1445417"/>
                <a:gd name="connsiteY34" fmla="*/ 826600 h 1840576"/>
                <a:gd name="connsiteX35" fmla="*/ 79698 w 1445417"/>
                <a:gd name="connsiteY35" fmla="*/ 810465 h 1840576"/>
                <a:gd name="connsiteX36" fmla="*/ 336469 w 1445417"/>
                <a:gd name="connsiteY36" fmla="*/ 660879 h 1840576"/>
                <a:gd name="connsiteX37" fmla="*/ 378460 w 1445417"/>
                <a:gd name="connsiteY37" fmla="*/ 682855 h 1840576"/>
                <a:gd name="connsiteX38" fmla="*/ 423720 w 1445417"/>
                <a:gd name="connsiteY38" fmla="*/ 659082 h 1840576"/>
                <a:gd name="connsiteX39" fmla="*/ 672362 w 1445417"/>
                <a:gd name="connsiteY39" fmla="*/ 801314 h 1840576"/>
                <a:gd name="connsiteX40" fmla="*/ 668154 w 1445417"/>
                <a:gd name="connsiteY40" fmla="*/ 820962 h 1840576"/>
                <a:gd name="connsiteX41" fmla="*/ 716477 w 1445417"/>
                <a:gd name="connsiteY41" fmla="*/ 874882 h 1840576"/>
                <a:gd name="connsiteX42" fmla="*/ 717621 w 1445417"/>
                <a:gd name="connsiteY42" fmla="*/ 1163555 h 1840576"/>
                <a:gd name="connsiteX43" fmla="*/ 669339 w 1445417"/>
                <a:gd name="connsiteY43" fmla="*/ 1215595 h 1840576"/>
                <a:gd name="connsiteX44" fmla="*/ 674241 w 1445417"/>
                <a:gd name="connsiteY44" fmla="*/ 1238715 h 1840576"/>
                <a:gd name="connsiteX45" fmla="*/ 421187 w 1445417"/>
                <a:gd name="connsiteY45" fmla="*/ 1386095 h 1840576"/>
                <a:gd name="connsiteX46" fmla="*/ 386467 w 1445417"/>
                <a:gd name="connsiteY46" fmla="*/ 1368693 h 1840576"/>
                <a:gd name="connsiteX47" fmla="*/ 340063 w 1445417"/>
                <a:gd name="connsiteY47" fmla="*/ 1413462 h 1840576"/>
                <a:gd name="connsiteX48" fmla="*/ 380503 w 1445417"/>
                <a:gd name="connsiteY48" fmla="*/ 1459376 h 1840576"/>
                <a:gd name="connsiteX49" fmla="*/ 389775 w 1445417"/>
                <a:gd name="connsiteY49" fmla="*/ 1459457 h 1840576"/>
                <a:gd name="connsiteX50" fmla="*/ 431236 w 1445417"/>
                <a:gd name="connsiteY50" fmla="*/ 1415178 h 1840576"/>
                <a:gd name="connsiteX51" fmla="*/ 426171 w 1445417"/>
                <a:gd name="connsiteY51" fmla="*/ 1393855 h 1840576"/>
                <a:gd name="connsiteX52" fmla="*/ 678816 w 1445417"/>
                <a:gd name="connsiteY52" fmla="*/ 1246680 h 1840576"/>
                <a:gd name="connsiteX53" fmla="*/ 721706 w 1445417"/>
                <a:gd name="connsiteY53" fmla="*/ 1269800 h 1840576"/>
                <a:gd name="connsiteX54" fmla="*/ 766680 w 1445417"/>
                <a:gd name="connsiteY54" fmla="*/ 1246476 h 1840576"/>
                <a:gd name="connsiteX55" fmla="*/ 1014055 w 1445417"/>
                <a:gd name="connsiteY55" fmla="*/ 1388014 h 1840576"/>
                <a:gd name="connsiteX56" fmla="*/ 1009071 w 1445417"/>
                <a:gd name="connsiteY56" fmla="*/ 1409337 h 1840576"/>
                <a:gd name="connsiteX57" fmla="*/ 1059110 w 1445417"/>
                <a:gd name="connsiteY57" fmla="*/ 1463379 h 1840576"/>
                <a:gd name="connsiteX58" fmla="*/ 1060377 w 1445417"/>
                <a:gd name="connsiteY58" fmla="*/ 1762386 h 1840576"/>
                <a:gd name="connsiteX59" fmla="*/ 1023327 w 1445417"/>
                <a:gd name="connsiteY59" fmla="*/ 1800620 h 1840576"/>
                <a:gd name="connsiteX60" fmla="*/ 1027330 w 1445417"/>
                <a:gd name="connsiteY60" fmla="*/ 1818225 h 1840576"/>
                <a:gd name="connsiteX61" fmla="*/ 1032355 w 1445417"/>
                <a:gd name="connsiteY61" fmla="*/ 1826068 h 1840576"/>
                <a:gd name="connsiteX62" fmla="*/ 1061847 w 1445417"/>
                <a:gd name="connsiteY62" fmla="*/ 1840569 h 1840576"/>
                <a:gd name="connsiteX63" fmla="*/ 1101715 w 1445417"/>
                <a:gd name="connsiteY63" fmla="*/ 1802050 h 1840576"/>
                <a:gd name="connsiteX64" fmla="*/ 1069567 w 1445417"/>
                <a:gd name="connsiteY64" fmla="*/ 1762876 h 1840576"/>
                <a:gd name="connsiteX65" fmla="*/ 1068424 w 1445417"/>
                <a:gd name="connsiteY65" fmla="*/ 1463133 h 1840576"/>
                <a:gd name="connsiteX66" fmla="*/ 1115603 w 1445417"/>
                <a:gd name="connsiteY66" fmla="*/ 1411257 h 1840576"/>
                <a:gd name="connsiteX67" fmla="*/ 1110538 w 1445417"/>
                <a:gd name="connsiteY67" fmla="*/ 1387851 h 1840576"/>
                <a:gd name="connsiteX68" fmla="*/ 1366696 w 1445417"/>
                <a:gd name="connsiteY68" fmla="*/ 1238551 h 1840576"/>
                <a:gd name="connsiteX69" fmla="*/ 1400599 w 1445417"/>
                <a:gd name="connsiteY69" fmla="*/ 1255830 h 1840576"/>
                <a:gd name="connsiteX70" fmla="*/ 1445410 w 1445417"/>
                <a:gd name="connsiteY70" fmla="*/ 1212654 h 1840576"/>
                <a:gd name="connsiteX71" fmla="*/ 1405460 w 1445417"/>
                <a:gd name="connsiteY71" fmla="*/ 1168170 h 1840576"/>
                <a:gd name="connsiteX72" fmla="*/ 1395493 w 1445417"/>
                <a:gd name="connsiteY72" fmla="*/ 1168375 h 1840576"/>
                <a:gd name="connsiteX73" fmla="*/ 1357341 w 1445417"/>
                <a:gd name="connsiteY73" fmla="*/ 1211020 h 1840576"/>
                <a:gd name="connsiteX74" fmla="*/ 1361835 w 1445417"/>
                <a:gd name="connsiteY74" fmla="*/ 1230750 h 1840576"/>
                <a:gd name="connsiteX75" fmla="*/ 1105922 w 1445417"/>
                <a:gd name="connsiteY75" fmla="*/ 1379886 h 1840576"/>
                <a:gd name="connsiteX76" fmla="*/ 1063236 w 1445417"/>
                <a:gd name="connsiteY76" fmla="*/ 1357092 h 1840576"/>
                <a:gd name="connsiteX77" fmla="*/ 1019161 w 1445417"/>
                <a:gd name="connsiteY77" fmla="*/ 1379232 h 1840576"/>
                <a:gd name="connsiteX78" fmla="*/ 771500 w 1445417"/>
                <a:gd name="connsiteY78" fmla="*/ 1237571 h 1840576"/>
                <a:gd name="connsiteX79" fmla="*/ 775830 w 1445417"/>
                <a:gd name="connsiteY79" fmla="*/ 1217515 h 1840576"/>
                <a:gd name="connsiteX80" fmla="*/ 726853 w 1445417"/>
                <a:gd name="connsiteY80" fmla="*/ 1163555 h 1840576"/>
                <a:gd name="connsiteX81" fmla="*/ 725668 w 1445417"/>
                <a:gd name="connsiteY81" fmla="*/ 874963 h 1840576"/>
                <a:gd name="connsiteX82" fmla="*/ 774645 w 1445417"/>
                <a:gd name="connsiteY82" fmla="*/ 822841 h 1840576"/>
                <a:gd name="connsiteX83" fmla="*/ 770192 w 1445417"/>
                <a:gd name="connsiteY83" fmla="*/ 800743 h 1840576"/>
                <a:gd name="connsiteX84" fmla="*/ 1016056 w 1445417"/>
                <a:gd name="connsiteY84" fmla="*/ 657530 h 1840576"/>
                <a:gd name="connsiteX85" fmla="*/ 1023327 w 1445417"/>
                <a:gd name="connsiteY85" fmla="*/ 653322 h 1840576"/>
                <a:gd name="connsiteX86" fmla="*/ 1059192 w 1445417"/>
                <a:gd name="connsiteY86" fmla="*/ 672276 h 1840576"/>
                <a:gd name="connsiteX87" fmla="*/ 1096609 w 1445417"/>
                <a:gd name="connsiteY87" fmla="*/ 653608 h 1840576"/>
                <a:gd name="connsiteX88" fmla="*/ 1101347 w 1445417"/>
                <a:gd name="connsiteY88" fmla="*/ 645643 h 1840576"/>
                <a:gd name="connsiteX89" fmla="*/ 1105554 w 1445417"/>
                <a:gd name="connsiteY89" fmla="*/ 627425 h 1840576"/>
                <a:gd name="connsiteX90" fmla="*/ 1064175 w 1445417"/>
                <a:gd name="connsiteY90" fmla="*/ 581471 h 1840576"/>
                <a:gd name="connsiteX91" fmla="*/ 1063032 w 1445417"/>
                <a:gd name="connsiteY91" fmla="*/ 280136 h 1840576"/>
                <a:gd name="connsiteX92" fmla="*/ 1105187 w 1445417"/>
                <a:gd name="connsiteY92" fmla="*/ 235733 h 1840576"/>
                <a:gd name="connsiteX93" fmla="*/ 1100653 w 1445417"/>
                <a:gd name="connsiteY93" fmla="*/ 215514 h 1840576"/>
                <a:gd name="connsiteX94" fmla="*/ 1362897 w 1445417"/>
                <a:gd name="connsiteY94" fmla="*/ 62702 h 1840576"/>
                <a:gd name="connsiteX95" fmla="*/ 1393083 w 1445417"/>
                <a:gd name="connsiteY95" fmla="*/ 78102 h 1840576"/>
                <a:gd name="connsiteX96" fmla="*/ 1433033 w 1445417"/>
                <a:gd name="connsiteY96" fmla="*/ 39663 h 1840576"/>
                <a:gd name="connsiteX97" fmla="*/ 1400191 w 1445417"/>
                <a:gd name="connsiteY97" fmla="*/ 368 h 1840576"/>
                <a:gd name="connsiteX98" fmla="*/ 1390959 w 1445417"/>
                <a:gd name="connsiteY98" fmla="*/ 0 h 1840576"/>
                <a:gd name="connsiteX99" fmla="*/ 1354686 w 1445417"/>
                <a:gd name="connsiteY99" fmla="*/ 38398 h 1840576"/>
                <a:gd name="connsiteX100" fmla="*/ 38687 w 1445417"/>
                <a:gd name="connsiteY100" fmla="*/ 73853 h 1840576"/>
                <a:gd name="connsiteX101" fmla="*/ 9235 w 1445417"/>
                <a:gd name="connsiteY101" fmla="*/ 43299 h 1840576"/>
                <a:gd name="connsiteX102" fmla="*/ 39749 w 1445417"/>
                <a:gd name="connsiteY102" fmla="*/ 13889 h 1840576"/>
                <a:gd name="connsiteX103" fmla="*/ 69241 w 1445417"/>
                <a:gd name="connsiteY103" fmla="*/ 44402 h 1840576"/>
                <a:gd name="connsiteX104" fmla="*/ 38687 w 1445417"/>
                <a:gd name="connsiteY104" fmla="*/ 73853 h 1840576"/>
                <a:gd name="connsiteX105" fmla="*/ 73694 w 1445417"/>
                <a:gd name="connsiteY105" fmla="*/ 826396 h 1840576"/>
                <a:gd name="connsiteX106" fmla="*/ 43139 w 1445417"/>
                <a:gd name="connsiteY106" fmla="*/ 855888 h 1840576"/>
                <a:gd name="connsiteX107" fmla="*/ 13729 w 1445417"/>
                <a:gd name="connsiteY107" fmla="*/ 825293 h 1840576"/>
                <a:gd name="connsiteX108" fmla="*/ 44242 w 1445417"/>
                <a:gd name="connsiteY108" fmla="*/ 795841 h 1840576"/>
                <a:gd name="connsiteX109" fmla="*/ 73694 w 1445417"/>
                <a:gd name="connsiteY109" fmla="*/ 826396 h 1840576"/>
                <a:gd name="connsiteX110" fmla="*/ 421963 w 1445417"/>
                <a:gd name="connsiteY110" fmla="*/ 1415096 h 1840576"/>
                <a:gd name="connsiteX111" fmla="*/ 384955 w 1445417"/>
                <a:gd name="connsiteY111" fmla="*/ 1450716 h 1840576"/>
                <a:gd name="connsiteX112" fmla="*/ 349336 w 1445417"/>
                <a:gd name="connsiteY112" fmla="*/ 1413749 h 1840576"/>
                <a:gd name="connsiteX113" fmla="*/ 386303 w 1445417"/>
                <a:gd name="connsiteY113" fmla="*/ 1378007 h 1840576"/>
                <a:gd name="connsiteX114" fmla="*/ 421963 w 1445417"/>
                <a:gd name="connsiteY114" fmla="*/ 1415096 h 1840576"/>
                <a:gd name="connsiteX115" fmla="*/ 1092483 w 1445417"/>
                <a:gd name="connsiteY115" fmla="*/ 1801968 h 1840576"/>
                <a:gd name="connsiteX116" fmla="*/ 1061970 w 1445417"/>
                <a:gd name="connsiteY116" fmla="*/ 1831378 h 1840576"/>
                <a:gd name="connsiteX117" fmla="*/ 1032477 w 1445417"/>
                <a:gd name="connsiteY117" fmla="*/ 1800865 h 1840576"/>
                <a:gd name="connsiteX118" fmla="*/ 1063032 w 1445417"/>
                <a:gd name="connsiteY118" fmla="*/ 1771454 h 1840576"/>
                <a:gd name="connsiteX119" fmla="*/ 1092483 w 1445417"/>
                <a:gd name="connsiteY119" fmla="*/ 1801968 h 1840576"/>
                <a:gd name="connsiteX120" fmla="*/ 1366532 w 1445417"/>
                <a:gd name="connsiteY120" fmla="*/ 1211265 h 1840576"/>
                <a:gd name="connsiteX121" fmla="*/ 1401947 w 1445417"/>
                <a:gd name="connsiteY121" fmla="*/ 1177116 h 1840576"/>
                <a:gd name="connsiteX122" fmla="*/ 1436137 w 1445417"/>
                <a:gd name="connsiteY122" fmla="*/ 1212572 h 1840576"/>
                <a:gd name="connsiteX123" fmla="*/ 1400722 w 1445417"/>
                <a:gd name="connsiteY123" fmla="*/ 1246762 h 1840576"/>
                <a:gd name="connsiteX124" fmla="*/ 1366532 w 1445417"/>
                <a:gd name="connsiteY124" fmla="*/ 1211265 h 1840576"/>
                <a:gd name="connsiteX125" fmla="*/ 1063072 w 1445417"/>
                <a:gd name="connsiteY125" fmla="*/ 1366365 h 1840576"/>
                <a:gd name="connsiteX126" fmla="*/ 1106290 w 1445417"/>
                <a:gd name="connsiteY126" fmla="*/ 1411175 h 1840576"/>
                <a:gd name="connsiteX127" fmla="*/ 1061479 w 1445417"/>
                <a:gd name="connsiteY127" fmla="*/ 1454392 h 1840576"/>
                <a:gd name="connsiteX128" fmla="*/ 1018262 w 1445417"/>
                <a:gd name="connsiteY128" fmla="*/ 1409623 h 1840576"/>
                <a:gd name="connsiteX129" fmla="*/ 1063072 w 1445417"/>
                <a:gd name="connsiteY129" fmla="*/ 1366365 h 1840576"/>
                <a:gd name="connsiteX130" fmla="*/ 766598 w 1445417"/>
                <a:gd name="connsiteY130" fmla="*/ 1217474 h 1840576"/>
                <a:gd name="connsiteX131" fmla="*/ 721747 w 1445417"/>
                <a:gd name="connsiteY131" fmla="*/ 1260691 h 1840576"/>
                <a:gd name="connsiteX132" fmla="*/ 678530 w 1445417"/>
                <a:gd name="connsiteY132" fmla="*/ 1215881 h 1840576"/>
                <a:gd name="connsiteX133" fmla="*/ 723299 w 1445417"/>
                <a:gd name="connsiteY133" fmla="*/ 1172623 h 1840576"/>
                <a:gd name="connsiteX134" fmla="*/ 766598 w 1445417"/>
                <a:gd name="connsiteY134" fmla="*/ 1217474 h 1840576"/>
                <a:gd name="connsiteX135" fmla="*/ 687026 w 1445417"/>
                <a:gd name="connsiteY135" fmla="*/ 38928 h 1840576"/>
                <a:gd name="connsiteX136" fmla="*/ 717539 w 1445417"/>
                <a:gd name="connsiteY136" fmla="*/ 9518 h 1840576"/>
                <a:gd name="connsiteX137" fmla="*/ 746991 w 1445417"/>
                <a:gd name="connsiteY137" fmla="*/ 40031 h 1840576"/>
                <a:gd name="connsiteX138" fmla="*/ 716477 w 1445417"/>
                <a:gd name="connsiteY138" fmla="*/ 69564 h 1840576"/>
                <a:gd name="connsiteX139" fmla="*/ 687026 w 1445417"/>
                <a:gd name="connsiteY139" fmla="*/ 38928 h 1840576"/>
                <a:gd name="connsiteX140" fmla="*/ 329034 w 1445417"/>
                <a:gd name="connsiteY140" fmla="*/ 236183 h 1840576"/>
                <a:gd name="connsiteX141" fmla="*/ 380748 w 1445417"/>
                <a:gd name="connsiteY141" fmla="*/ 186349 h 1840576"/>
                <a:gd name="connsiteX142" fmla="*/ 430582 w 1445417"/>
                <a:gd name="connsiteY142" fmla="*/ 238021 h 1840576"/>
                <a:gd name="connsiteX143" fmla="*/ 378951 w 1445417"/>
                <a:gd name="connsiteY143" fmla="*/ 287856 h 1840576"/>
                <a:gd name="connsiteX144" fmla="*/ 329034 w 1445417"/>
                <a:gd name="connsiteY144" fmla="*/ 236183 h 1840576"/>
                <a:gd name="connsiteX145" fmla="*/ 378624 w 1445417"/>
                <a:gd name="connsiteY145" fmla="*/ 673705 h 1840576"/>
                <a:gd name="connsiteX146" fmla="*/ 335447 w 1445417"/>
                <a:gd name="connsiteY146" fmla="*/ 628854 h 1840576"/>
                <a:gd name="connsiteX147" fmla="*/ 380258 w 1445417"/>
                <a:gd name="connsiteY147" fmla="*/ 585638 h 1840576"/>
                <a:gd name="connsiteX148" fmla="*/ 423434 w 1445417"/>
                <a:gd name="connsiteY148" fmla="*/ 630489 h 1840576"/>
                <a:gd name="connsiteX149" fmla="*/ 378624 w 1445417"/>
                <a:gd name="connsiteY149" fmla="*/ 673705 h 1840576"/>
                <a:gd name="connsiteX150" fmla="*/ 765413 w 1445417"/>
                <a:gd name="connsiteY150" fmla="*/ 822720 h 1840576"/>
                <a:gd name="connsiteX151" fmla="*/ 720562 w 1445417"/>
                <a:gd name="connsiteY151" fmla="*/ 865977 h 1840576"/>
                <a:gd name="connsiteX152" fmla="*/ 677345 w 1445417"/>
                <a:gd name="connsiteY152" fmla="*/ 821167 h 1840576"/>
                <a:gd name="connsiteX153" fmla="*/ 722155 w 1445417"/>
                <a:gd name="connsiteY153" fmla="*/ 777949 h 1840576"/>
                <a:gd name="connsiteX154" fmla="*/ 765413 w 1445417"/>
                <a:gd name="connsiteY154" fmla="*/ 822720 h 1840576"/>
                <a:gd name="connsiteX155" fmla="*/ 1096404 w 1445417"/>
                <a:gd name="connsiteY155" fmla="*/ 627384 h 1840576"/>
                <a:gd name="connsiteX156" fmla="*/ 1059355 w 1445417"/>
                <a:gd name="connsiteY156" fmla="*/ 663126 h 1840576"/>
                <a:gd name="connsiteX157" fmla="*/ 1023736 w 1445417"/>
                <a:gd name="connsiteY157" fmla="*/ 626077 h 1840576"/>
                <a:gd name="connsiteX158" fmla="*/ 1060703 w 1445417"/>
                <a:gd name="connsiteY158" fmla="*/ 590417 h 1840576"/>
                <a:gd name="connsiteX159" fmla="*/ 1096404 w 1445417"/>
                <a:gd name="connsiteY159" fmla="*/ 627384 h 1840576"/>
                <a:gd name="connsiteX160" fmla="*/ 1055025 w 1445417"/>
                <a:gd name="connsiteY160" fmla="*/ 581676 h 1840576"/>
                <a:gd name="connsiteX161" fmla="*/ 1014463 w 1445417"/>
                <a:gd name="connsiteY161" fmla="*/ 625913 h 1840576"/>
                <a:gd name="connsiteX162" fmla="*/ 1018630 w 1445417"/>
                <a:gd name="connsiteY162" fmla="*/ 645439 h 1840576"/>
                <a:gd name="connsiteX163" fmla="*/ 765822 w 1445417"/>
                <a:gd name="connsiteY163" fmla="*/ 792655 h 1840576"/>
                <a:gd name="connsiteX164" fmla="*/ 722359 w 1445417"/>
                <a:gd name="connsiteY164" fmla="*/ 768677 h 1840576"/>
                <a:gd name="connsiteX165" fmla="*/ 676651 w 1445417"/>
                <a:gd name="connsiteY165" fmla="*/ 793145 h 1840576"/>
                <a:gd name="connsiteX166" fmla="*/ 428172 w 1445417"/>
                <a:gd name="connsiteY166" fmla="*/ 651035 h 1840576"/>
                <a:gd name="connsiteX167" fmla="*/ 432625 w 1445417"/>
                <a:gd name="connsiteY167" fmla="*/ 630652 h 1840576"/>
                <a:gd name="connsiteX168" fmla="*/ 386140 w 1445417"/>
                <a:gd name="connsiteY168" fmla="*/ 576855 h 1840576"/>
                <a:gd name="connsiteX169" fmla="*/ 385037 w 1445417"/>
                <a:gd name="connsiteY169" fmla="*/ 296802 h 1840576"/>
                <a:gd name="connsiteX170" fmla="*/ 439773 w 1445417"/>
                <a:gd name="connsiteY170" fmla="*/ 238185 h 1840576"/>
                <a:gd name="connsiteX171" fmla="*/ 433891 w 1445417"/>
                <a:gd name="connsiteY171" fmla="*/ 211388 h 1840576"/>
                <a:gd name="connsiteX172" fmla="*/ 686617 w 1445417"/>
                <a:gd name="connsiteY172" fmla="*/ 64213 h 1840576"/>
                <a:gd name="connsiteX173" fmla="*/ 716191 w 1445417"/>
                <a:gd name="connsiteY173" fmla="*/ 78755 h 1840576"/>
                <a:gd name="connsiteX174" fmla="*/ 747481 w 1445417"/>
                <a:gd name="connsiteY174" fmla="*/ 63805 h 1840576"/>
                <a:gd name="connsiteX175" fmla="*/ 1017364 w 1445417"/>
                <a:gd name="connsiteY175" fmla="*/ 218210 h 1840576"/>
                <a:gd name="connsiteX176" fmla="*/ 1013973 w 1445417"/>
                <a:gd name="connsiteY176" fmla="*/ 234182 h 1840576"/>
                <a:gd name="connsiteX177" fmla="*/ 1053637 w 1445417"/>
                <a:gd name="connsiteY177" fmla="*/ 279972 h 1840576"/>
                <a:gd name="connsiteX178" fmla="*/ 1055025 w 1445417"/>
                <a:gd name="connsiteY178" fmla="*/ 581676 h 1840576"/>
                <a:gd name="connsiteX179" fmla="*/ 1095996 w 1445417"/>
                <a:gd name="connsiteY179" fmla="*/ 235693 h 1840576"/>
                <a:gd name="connsiteX180" fmla="*/ 1059069 w 1445417"/>
                <a:gd name="connsiteY180" fmla="*/ 271353 h 1840576"/>
                <a:gd name="connsiteX181" fmla="*/ 1023368 w 1445417"/>
                <a:gd name="connsiteY181" fmla="*/ 234386 h 1840576"/>
                <a:gd name="connsiteX182" fmla="*/ 1060336 w 1445417"/>
                <a:gd name="connsiteY182" fmla="*/ 198685 h 1840576"/>
                <a:gd name="connsiteX183" fmla="*/ 1095996 w 1445417"/>
                <a:gd name="connsiteY183" fmla="*/ 235693 h 1840576"/>
                <a:gd name="connsiteX184" fmla="*/ 1423842 w 1445417"/>
                <a:gd name="connsiteY184" fmla="*/ 39622 h 1840576"/>
                <a:gd name="connsiteX185" fmla="*/ 1393288 w 1445417"/>
                <a:gd name="connsiteY185" fmla="*/ 69034 h 1840576"/>
                <a:gd name="connsiteX186" fmla="*/ 1363877 w 1445417"/>
                <a:gd name="connsiteY186" fmla="*/ 38560 h 1840576"/>
                <a:gd name="connsiteX187" fmla="*/ 1394391 w 1445417"/>
                <a:gd name="connsiteY187" fmla="*/ 9109 h 1840576"/>
                <a:gd name="connsiteX188" fmla="*/ 1423842 w 1445417"/>
                <a:gd name="connsiteY188" fmla="*/ 39622 h 18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445417" h="1840576">
                  <a:moveTo>
                    <a:pt x="1354686" y="38398"/>
                  </a:moveTo>
                  <a:cubicBezTo>
                    <a:pt x="1354564" y="44320"/>
                    <a:pt x="1355871" y="49875"/>
                    <a:pt x="1358117" y="54981"/>
                  </a:cubicBezTo>
                  <a:lnTo>
                    <a:pt x="1095914" y="207753"/>
                  </a:lnTo>
                  <a:cubicBezTo>
                    <a:pt x="1087745" y="197010"/>
                    <a:pt x="1075082" y="189780"/>
                    <a:pt x="1060540" y="189494"/>
                  </a:cubicBezTo>
                  <a:cubicBezTo>
                    <a:pt x="1044691" y="189167"/>
                    <a:pt x="1030639" y="197010"/>
                    <a:pt x="1022265" y="209141"/>
                  </a:cubicBezTo>
                  <a:lnTo>
                    <a:pt x="752955" y="55063"/>
                  </a:lnTo>
                  <a:cubicBezTo>
                    <a:pt x="754915" y="50529"/>
                    <a:pt x="756141" y="45505"/>
                    <a:pt x="756182" y="40195"/>
                  </a:cubicBezTo>
                  <a:cubicBezTo>
                    <a:pt x="756631" y="19893"/>
                    <a:pt x="741395" y="3064"/>
                    <a:pt x="721624" y="735"/>
                  </a:cubicBezTo>
                  <a:lnTo>
                    <a:pt x="712433" y="654"/>
                  </a:lnTo>
                  <a:cubicBezTo>
                    <a:pt x="693276" y="2982"/>
                    <a:pt x="678162" y="18995"/>
                    <a:pt x="677794" y="38806"/>
                  </a:cubicBezTo>
                  <a:cubicBezTo>
                    <a:pt x="677672" y="45137"/>
                    <a:pt x="679183" y="51060"/>
                    <a:pt x="681757" y="56411"/>
                  </a:cubicBezTo>
                  <a:lnTo>
                    <a:pt x="429398" y="203423"/>
                  </a:lnTo>
                  <a:cubicBezTo>
                    <a:pt x="418777" y="187819"/>
                    <a:pt x="401131" y="177443"/>
                    <a:pt x="380952" y="177117"/>
                  </a:cubicBezTo>
                  <a:cubicBezTo>
                    <a:pt x="359997" y="176790"/>
                    <a:pt x="341289" y="187288"/>
                    <a:pt x="330260" y="203423"/>
                  </a:cubicBezTo>
                  <a:lnTo>
                    <a:pt x="75736" y="57881"/>
                  </a:lnTo>
                  <a:cubicBezTo>
                    <a:pt x="77370" y="53716"/>
                    <a:pt x="78391" y="49304"/>
                    <a:pt x="78473" y="44566"/>
                  </a:cubicBezTo>
                  <a:cubicBezTo>
                    <a:pt x="78881" y="22916"/>
                    <a:pt x="61643" y="4983"/>
                    <a:pt x="39953" y="4616"/>
                  </a:cubicBezTo>
                  <a:cubicBezTo>
                    <a:pt x="18304" y="4207"/>
                    <a:pt x="412" y="21486"/>
                    <a:pt x="4" y="43136"/>
                  </a:cubicBezTo>
                  <a:cubicBezTo>
                    <a:pt x="-78" y="48813"/>
                    <a:pt x="1148" y="54205"/>
                    <a:pt x="3149" y="59107"/>
                  </a:cubicBezTo>
                  <a:lnTo>
                    <a:pt x="7847" y="67072"/>
                  </a:lnTo>
                  <a:cubicBezTo>
                    <a:pt x="14832" y="76549"/>
                    <a:pt x="25901" y="82881"/>
                    <a:pt x="38523" y="83085"/>
                  </a:cubicBezTo>
                  <a:cubicBezTo>
                    <a:pt x="52167" y="83330"/>
                    <a:pt x="64339" y="76508"/>
                    <a:pt x="71570" y="66133"/>
                  </a:cubicBezTo>
                  <a:lnTo>
                    <a:pt x="325685" y="211470"/>
                  </a:lnTo>
                  <a:cubicBezTo>
                    <a:pt x="322172" y="218946"/>
                    <a:pt x="320007" y="227238"/>
                    <a:pt x="319844" y="236061"/>
                  </a:cubicBezTo>
                  <a:cubicBezTo>
                    <a:pt x="319272" y="267963"/>
                    <a:pt x="343862" y="294555"/>
                    <a:pt x="375315" y="296883"/>
                  </a:cubicBezTo>
                  <a:lnTo>
                    <a:pt x="376418" y="576529"/>
                  </a:lnTo>
                  <a:cubicBezTo>
                    <a:pt x="348927" y="578081"/>
                    <a:pt x="326665" y="600670"/>
                    <a:pt x="326175" y="628692"/>
                  </a:cubicBezTo>
                  <a:cubicBezTo>
                    <a:pt x="326052" y="637392"/>
                    <a:pt x="328054" y="645643"/>
                    <a:pt x="331608" y="653037"/>
                  </a:cubicBezTo>
                  <a:lnTo>
                    <a:pt x="75042" y="802581"/>
                  </a:lnTo>
                  <a:cubicBezTo>
                    <a:pt x="68016" y="793145"/>
                    <a:pt x="57028" y="786896"/>
                    <a:pt x="44406" y="786651"/>
                  </a:cubicBezTo>
                  <a:cubicBezTo>
                    <a:pt x="31048" y="786364"/>
                    <a:pt x="19202" y="792900"/>
                    <a:pt x="11850" y="802990"/>
                  </a:cubicBezTo>
                  <a:lnTo>
                    <a:pt x="7479" y="811078"/>
                  </a:lnTo>
                  <a:cubicBezTo>
                    <a:pt x="5682" y="815449"/>
                    <a:pt x="4579" y="820105"/>
                    <a:pt x="4497" y="825129"/>
                  </a:cubicBezTo>
                  <a:cubicBezTo>
                    <a:pt x="4089" y="846779"/>
                    <a:pt x="21326" y="864670"/>
                    <a:pt x="43017" y="865078"/>
                  </a:cubicBezTo>
                  <a:cubicBezTo>
                    <a:pt x="64666" y="865446"/>
                    <a:pt x="82558" y="848168"/>
                    <a:pt x="82925" y="826600"/>
                  </a:cubicBezTo>
                  <a:cubicBezTo>
                    <a:pt x="83007" y="820840"/>
                    <a:pt x="81822" y="815408"/>
                    <a:pt x="79698" y="810465"/>
                  </a:cubicBezTo>
                  <a:lnTo>
                    <a:pt x="336469" y="660879"/>
                  </a:lnTo>
                  <a:cubicBezTo>
                    <a:pt x="345945" y="673910"/>
                    <a:pt x="361100" y="682570"/>
                    <a:pt x="378460" y="682855"/>
                  </a:cubicBezTo>
                  <a:cubicBezTo>
                    <a:pt x="397291" y="683223"/>
                    <a:pt x="413998" y="673705"/>
                    <a:pt x="423720" y="659082"/>
                  </a:cubicBezTo>
                  <a:lnTo>
                    <a:pt x="672362" y="801314"/>
                  </a:lnTo>
                  <a:cubicBezTo>
                    <a:pt x="669788" y="807402"/>
                    <a:pt x="668318" y="814018"/>
                    <a:pt x="668154" y="820962"/>
                  </a:cubicBezTo>
                  <a:cubicBezTo>
                    <a:pt x="667705" y="848944"/>
                    <a:pt x="688987" y="872309"/>
                    <a:pt x="716477" y="874882"/>
                  </a:cubicBezTo>
                  <a:lnTo>
                    <a:pt x="717621" y="1163555"/>
                  </a:lnTo>
                  <a:cubicBezTo>
                    <a:pt x="691029" y="1166046"/>
                    <a:pt x="669870" y="1188268"/>
                    <a:pt x="669339" y="1215595"/>
                  </a:cubicBezTo>
                  <a:cubicBezTo>
                    <a:pt x="669216" y="1223847"/>
                    <a:pt x="671054" y="1231648"/>
                    <a:pt x="674241" y="1238715"/>
                  </a:cubicBezTo>
                  <a:lnTo>
                    <a:pt x="421187" y="1386095"/>
                  </a:lnTo>
                  <a:cubicBezTo>
                    <a:pt x="412977" y="1375760"/>
                    <a:pt x="400600" y="1368939"/>
                    <a:pt x="386467" y="1368693"/>
                  </a:cubicBezTo>
                  <a:cubicBezTo>
                    <a:pt x="361345" y="1368284"/>
                    <a:pt x="340513" y="1388341"/>
                    <a:pt x="340063" y="1413462"/>
                  </a:cubicBezTo>
                  <a:cubicBezTo>
                    <a:pt x="339655" y="1437114"/>
                    <a:pt x="357424" y="1456721"/>
                    <a:pt x="380503" y="1459376"/>
                  </a:cubicBezTo>
                  <a:lnTo>
                    <a:pt x="389775" y="1459457"/>
                  </a:lnTo>
                  <a:cubicBezTo>
                    <a:pt x="412609" y="1457374"/>
                    <a:pt x="430827" y="1438584"/>
                    <a:pt x="431236" y="1415178"/>
                  </a:cubicBezTo>
                  <a:cubicBezTo>
                    <a:pt x="431359" y="1407540"/>
                    <a:pt x="429398" y="1400269"/>
                    <a:pt x="426171" y="1393855"/>
                  </a:cubicBezTo>
                  <a:lnTo>
                    <a:pt x="678816" y="1246680"/>
                  </a:lnTo>
                  <a:cubicBezTo>
                    <a:pt x="688211" y="1260405"/>
                    <a:pt x="703855" y="1269473"/>
                    <a:pt x="721706" y="1269800"/>
                  </a:cubicBezTo>
                  <a:cubicBezTo>
                    <a:pt x="740333" y="1270167"/>
                    <a:pt x="756835" y="1260814"/>
                    <a:pt x="766680" y="1246476"/>
                  </a:cubicBezTo>
                  <a:lnTo>
                    <a:pt x="1014055" y="1388014"/>
                  </a:lnTo>
                  <a:cubicBezTo>
                    <a:pt x="1011032" y="1394509"/>
                    <a:pt x="1009194" y="1401658"/>
                    <a:pt x="1009071" y="1409337"/>
                  </a:cubicBezTo>
                  <a:cubicBezTo>
                    <a:pt x="1008581" y="1437971"/>
                    <a:pt x="1030843" y="1461704"/>
                    <a:pt x="1059110" y="1463379"/>
                  </a:cubicBezTo>
                  <a:lnTo>
                    <a:pt x="1060377" y="1762386"/>
                  </a:lnTo>
                  <a:cubicBezTo>
                    <a:pt x="1040034" y="1763529"/>
                    <a:pt x="1023695" y="1779991"/>
                    <a:pt x="1023327" y="1800620"/>
                  </a:cubicBezTo>
                  <a:cubicBezTo>
                    <a:pt x="1023205" y="1806951"/>
                    <a:pt x="1024716" y="1812915"/>
                    <a:pt x="1027330" y="1818225"/>
                  </a:cubicBezTo>
                  <a:lnTo>
                    <a:pt x="1032355" y="1826068"/>
                  </a:lnTo>
                  <a:cubicBezTo>
                    <a:pt x="1039381" y="1834646"/>
                    <a:pt x="1049879" y="1840365"/>
                    <a:pt x="1061847" y="1840569"/>
                  </a:cubicBezTo>
                  <a:cubicBezTo>
                    <a:pt x="1083415" y="1840977"/>
                    <a:pt x="1101388" y="1823657"/>
                    <a:pt x="1101715" y="1802050"/>
                  </a:cubicBezTo>
                  <a:cubicBezTo>
                    <a:pt x="1102082" y="1782565"/>
                    <a:pt x="1088153" y="1766267"/>
                    <a:pt x="1069567" y="1762876"/>
                  </a:cubicBezTo>
                  <a:lnTo>
                    <a:pt x="1068424" y="1463133"/>
                  </a:lnTo>
                  <a:cubicBezTo>
                    <a:pt x="1094485" y="1460192"/>
                    <a:pt x="1115113" y="1438217"/>
                    <a:pt x="1115603" y="1411257"/>
                  </a:cubicBezTo>
                  <a:cubicBezTo>
                    <a:pt x="1115726" y="1402882"/>
                    <a:pt x="1113847" y="1394917"/>
                    <a:pt x="1110538" y="1387851"/>
                  </a:cubicBezTo>
                  <a:lnTo>
                    <a:pt x="1366696" y="1238551"/>
                  </a:lnTo>
                  <a:cubicBezTo>
                    <a:pt x="1374579" y="1248763"/>
                    <a:pt x="1386752" y="1255545"/>
                    <a:pt x="1400599" y="1255830"/>
                  </a:cubicBezTo>
                  <a:cubicBezTo>
                    <a:pt x="1424822" y="1256320"/>
                    <a:pt x="1444960" y="1236918"/>
                    <a:pt x="1445410" y="1212654"/>
                  </a:cubicBezTo>
                  <a:cubicBezTo>
                    <a:pt x="1445859" y="1189452"/>
                    <a:pt x="1428172" y="1170294"/>
                    <a:pt x="1405460" y="1168170"/>
                  </a:cubicBezTo>
                  <a:lnTo>
                    <a:pt x="1395493" y="1168375"/>
                  </a:lnTo>
                  <a:cubicBezTo>
                    <a:pt x="1374334" y="1171193"/>
                    <a:pt x="1357709" y="1189003"/>
                    <a:pt x="1357341" y="1211020"/>
                  </a:cubicBezTo>
                  <a:cubicBezTo>
                    <a:pt x="1357219" y="1218086"/>
                    <a:pt x="1358934" y="1224745"/>
                    <a:pt x="1361835" y="1230750"/>
                  </a:cubicBezTo>
                  <a:lnTo>
                    <a:pt x="1105922" y="1379886"/>
                  </a:lnTo>
                  <a:cubicBezTo>
                    <a:pt x="1096445" y="1366406"/>
                    <a:pt x="1081005" y="1357419"/>
                    <a:pt x="1063236" y="1357092"/>
                  </a:cubicBezTo>
                  <a:cubicBezTo>
                    <a:pt x="1045181" y="1356766"/>
                    <a:pt x="1029046" y="1365548"/>
                    <a:pt x="1019161" y="1379232"/>
                  </a:cubicBezTo>
                  <a:lnTo>
                    <a:pt x="771500" y="1237571"/>
                  </a:lnTo>
                  <a:cubicBezTo>
                    <a:pt x="774114" y="1231403"/>
                    <a:pt x="775666" y="1224704"/>
                    <a:pt x="775830" y="1217515"/>
                  </a:cubicBezTo>
                  <a:cubicBezTo>
                    <a:pt x="776320" y="1189289"/>
                    <a:pt x="754589" y="1165802"/>
                    <a:pt x="726853" y="1163555"/>
                  </a:cubicBezTo>
                  <a:lnTo>
                    <a:pt x="725668" y="874963"/>
                  </a:lnTo>
                  <a:cubicBezTo>
                    <a:pt x="752669" y="872758"/>
                    <a:pt x="774114" y="850455"/>
                    <a:pt x="774645" y="822841"/>
                  </a:cubicBezTo>
                  <a:cubicBezTo>
                    <a:pt x="774727" y="814999"/>
                    <a:pt x="773134" y="807482"/>
                    <a:pt x="770192" y="800743"/>
                  </a:cubicBezTo>
                  <a:lnTo>
                    <a:pt x="1016056" y="657530"/>
                  </a:lnTo>
                  <a:lnTo>
                    <a:pt x="1023327" y="653322"/>
                  </a:lnTo>
                  <a:cubicBezTo>
                    <a:pt x="1031415" y="664434"/>
                    <a:pt x="1044405" y="671949"/>
                    <a:pt x="1059192" y="672276"/>
                  </a:cubicBezTo>
                  <a:cubicBezTo>
                    <a:pt x="1074551" y="672522"/>
                    <a:pt x="1088153" y="665087"/>
                    <a:pt x="1096609" y="653608"/>
                  </a:cubicBezTo>
                  <a:lnTo>
                    <a:pt x="1101347" y="645643"/>
                  </a:lnTo>
                  <a:cubicBezTo>
                    <a:pt x="1103920" y="640047"/>
                    <a:pt x="1105432" y="633960"/>
                    <a:pt x="1105554" y="627425"/>
                  </a:cubicBezTo>
                  <a:cubicBezTo>
                    <a:pt x="1105963" y="603488"/>
                    <a:pt x="1087663" y="583636"/>
                    <a:pt x="1064175" y="581471"/>
                  </a:cubicBezTo>
                  <a:lnTo>
                    <a:pt x="1063032" y="280136"/>
                  </a:lnTo>
                  <a:cubicBezTo>
                    <a:pt x="1086192" y="278460"/>
                    <a:pt x="1104737" y="259466"/>
                    <a:pt x="1105187" y="235733"/>
                  </a:cubicBezTo>
                  <a:cubicBezTo>
                    <a:pt x="1105309" y="228503"/>
                    <a:pt x="1103553" y="221682"/>
                    <a:pt x="1100653" y="215514"/>
                  </a:cubicBezTo>
                  <a:lnTo>
                    <a:pt x="1362897" y="62702"/>
                  </a:lnTo>
                  <a:cubicBezTo>
                    <a:pt x="1369882" y="71770"/>
                    <a:pt x="1380706" y="77897"/>
                    <a:pt x="1393083" y="78102"/>
                  </a:cubicBezTo>
                  <a:cubicBezTo>
                    <a:pt x="1414733" y="78510"/>
                    <a:pt x="1432665" y="61231"/>
                    <a:pt x="1433033" y="39663"/>
                  </a:cubicBezTo>
                  <a:cubicBezTo>
                    <a:pt x="1433400" y="19934"/>
                    <a:pt x="1419063" y="3432"/>
                    <a:pt x="1400191" y="368"/>
                  </a:cubicBezTo>
                  <a:lnTo>
                    <a:pt x="1390959" y="0"/>
                  </a:lnTo>
                  <a:cubicBezTo>
                    <a:pt x="1371025" y="1635"/>
                    <a:pt x="1355054" y="17892"/>
                    <a:pt x="1354686" y="38398"/>
                  </a:cubicBezTo>
                  <a:close/>
                  <a:moveTo>
                    <a:pt x="38687" y="73853"/>
                  </a:moveTo>
                  <a:cubicBezTo>
                    <a:pt x="22225" y="73526"/>
                    <a:pt x="8909" y="59884"/>
                    <a:pt x="9235" y="43299"/>
                  </a:cubicBezTo>
                  <a:cubicBezTo>
                    <a:pt x="9562" y="26756"/>
                    <a:pt x="23287" y="13562"/>
                    <a:pt x="39749" y="13889"/>
                  </a:cubicBezTo>
                  <a:cubicBezTo>
                    <a:pt x="56374" y="14174"/>
                    <a:pt x="69568" y="27940"/>
                    <a:pt x="69241" y="44402"/>
                  </a:cubicBezTo>
                  <a:cubicBezTo>
                    <a:pt x="68914" y="60945"/>
                    <a:pt x="55230" y="74181"/>
                    <a:pt x="38687" y="73853"/>
                  </a:cubicBezTo>
                  <a:close/>
                  <a:moveTo>
                    <a:pt x="73694" y="826396"/>
                  </a:moveTo>
                  <a:cubicBezTo>
                    <a:pt x="73449" y="842939"/>
                    <a:pt x="59724" y="856215"/>
                    <a:pt x="43139" y="855888"/>
                  </a:cubicBezTo>
                  <a:cubicBezTo>
                    <a:pt x="26596" y="855601"/>
                    <a:pt x="13443" y="841877"/>
                    <a:pt x="13729" y="825293"/>
                  </a:cubicBezTo>
                  <a:cubicBezTo>
                    <a:pt x="14015" y="808790"/>
                    <a:pt x="27658" y="795596"/>
                    <a:pt x="44242" y="795841"/>
                  </a:cubicBezTo>
                  <a:cubicBezTo>
                    <a:pt x="60786" y="796168"/>
                    <a:pt x="74020" y="809893"/>
                    <a:pt x="73694" y="826396"/>
                  </a:cubicBezTo>
                  <a:close/>
                  <a:moveTo>
                    <a:pt x="421963" y="1415096"/>
                  </a:moveTo>
                  <a:cubicBezTo>
                    <a:pt x="421596" y="1435071"/>
                    <a:pt x="404971" y="1451124"/>
                    <a:pt x="384955" y="1450716"/>
                  </a:cubicBezTo>
                  <a:cubicBezTo>
                    <a:pt x="364981" y="1450348"/>
                    <a:pt x="348968" y="1433723"/>
                    <a:pt x="349336" y="1413749"/>
                  </a:cubicBezTo>
                  <a:cubicBezTo>
                    <a:pt x="349703" y="1393692"/>
                    <a:pt x="366329" y="1377680"/>
                    <a:pt x="386303" y="1378007"/>
                  </a:cubicBezTo>
                  <a:cubicBezTo>
                    <a:pt x="406319" y="1378415"/>
                    <a:pt x="422372" y="1394999"/>
                    <a:pt x="421963" y="1415096"/>
                  </a:cubicBezTo>
                  <a:close/>
                  <a:moveTo>
                    <a:pt x="1092483" y="1801968"/>
                  </a:moveTo>
                  <a:cubicBezTo>
                    <a:pt x="1092156" y="1818511"/>
                    <a:pt x="1078472" y="1831745"/>
                    <a:pt x="1061970" y="1831378"/>
                  </a:cubicBezTo>
                  <a:cubicBezTo>
                    <a:pt x="1045426" y="1831133"/>
                    <a:pt x="1032232" y="1817408"/>
                    <a:pt x="1032477" y="1800865"/>
                  </a:cubicBezTo>
                  <a:cubicBezTo>
                    <a:pt x="1032804" y="1784321"/>
                    <a:pt x="1046488" y="1771087"/>
                    <a:pt x="1063032" y="1771454"/>
                  </a:cubicBezTo>
                  <a:cubicBezTo>
                    <a:pt x="1079575" y="1771740"/>
                    <a:pt x="1092769" y="1785424"/>
                    <a:pt x="1092483" y="1801968"/>
                  </a:cubicBezTo>
                  <a:close/>
                  <a:moveTo>
                    <a:pt x="1366532" y="1211265"/>
                  </a:moveTo>
                  <a:cubicBezTo>
                    <a:pt x="1366941" y="1192108"/>
                    <a:pt x="1382749" y="1176790"/>
                    <a:pt x="1401947" y="1177116"/>
                  </a:cubicBezTo>
                  <a:cubicBezTo>
                    <a:pt x="1421146" y="1177443"/>
                    <a:pt x="1436505" y="1193374"/>
                    <a:pt x="1436137" y="1212572"/>
                  </a:cubicBezTo>
                  <a:cubicBezTo>
                    <a:pt x="1435810" y="1231771"/>
                    <a:pt x="1419920" y="1247089"/>
                    <a:pt x="1400722" y="1246762"/>
                  </a:cubicBezTo>
                  <a:cubicBezTo>
                    <a:pt x="1381523" y="1246354"/>
                    <a:pt x="1366205" y="1230422"/>
                    <a:pt x="1366532" y="1211265"/>
                  </a:cubicBezTo>
                  <a:close/>
                  <a:moveTo>
                    <a:pt x="1063072" y="1366365"/>
                  </a:moveTo>
                  <a:cubicBezTo>
                    <a:pt x="1087336" y="1366774"/>
                    <a:pt x="1106739" y="1386952"/>
                    <a:pt x="1106290" y="1411175"/>
                  </a:cubicBezTo>
                  <a:cubicBezTo>
                    <a:pt x="1105881" y="1435479"/>
                    <a:pt x="1085784" y="1454842"/>
                    <a:pt x="1061479" y="1454392"/>
                  </a:cubicBezTo>
                  <a:cubicBezTo>
                    <a:pt x="1037216" y="1453983"/>
                    <a:pt x="1017813" y="1433805"/>
                    <a:pt x="1018262" y="1409623"/>
                  </a:cubicBezTo>
                  <a:cubicBezTo>
                    <a:pt x="1018712" y="1385278"/>
                    <a:pt x="1038850" y="1365957"/>
                    <a:pt x="1063072" y="1366365"/>
                  </a:cubicBezTo>
                  <a:close/>
                  <a:moveTo>
                    <a:pt x="766598" y="1217474"/>
                  </a:moveTo>
                  <a:cubicBezTo>
                    <a:pt x="766149" y="1241737"/>
                    <a:pt x="746051" y="1261140"/>
                    <a:pt x="721747" y="1260691"/>
                  </a:cubicBezTo>
                  <a:cubicBezTo>
                    <a:pt x="697524" y="1260242"/>
                    <a:pt x="678080" y="1240145"/>
                    <a:pt x="678530" y="1215881"/>
                  </a:cubicBezTo>
                  <a:cubicBezTo>
                    <a:pt x="678979" y="1191617"/>
                    <a:pt x="699076" y="1172214"/>
                    <a:pt x="723299" y="1172623"/>
                  </a:cubicBezTo>
                  <a:cubicBezTo>
                    <a:pt x="747644" y="1173072"/>
                    <a:pt x="767006" y="1193170"/>
                    <a:pt x="766598" y="1217474"/>
                  </a:cubicBezTo>
                  <a:close/>
                  <a:moveTo>
                    <a:pt x="687026" y="38928"/>
                  </a:moveTo>
                  <a:cubicBezTo>
                    <a:pt x="687312" y="22385"/>
                    <a:pt x="701037" y="9232"/>
                    <a:pt x="717539" y="9518"/>
                  </a:cubicBezTo>
                  <a:cubicBezTo>
                    <a:pt x="734124" y="9804"/>
                    <a:pt x="747277" y="23488"/>
                    <a:pt x="746991" y="40031"/>
                  </a:cubicBezTo>
                  <a:cubicBezTo>
                    <a:pt x="746705" y="56657"/>
                    <a:pt x="733021" y="69850"/>
                    <a:pt x="716477" y="69564"/>
                  </a:cubicBezTo>
                  <a:cubicBezTo>
                    <a:pt x="699934" y="69237"/>
                    <a:pt x="686699" y="55554"/>
                    <a:pt x="687026" y="38928"/>
                  </a:cubicBezTo>
                  <a:close/>
                  <a:moveTo>
                    <a:pt x="329034" y="236183"/>
                  </a:moveTo>
                  <a:cubicBezTo>
                    <a:pt x="329565" y="208161"/>
                    <a:pt x="352767" y="185858"/>
                    <a:pt x="380748" y="186349"/>
                  </a:cubicBezTo>
                  <a:cubicBezTo>
                    <a:pt x="408770" y="186879"/>
                    <a:pt x="431073" y="210081"/>
                    <a:pt x="430582" y="238021"/>
                  </a:cubicBezTo>
                  <a:cubicBezTo>
                    <a:pt x="430092" y="266043"/>
                    <a:pt x="406891" y="288346"/>
                    <a:pt x="378951" y="287856"/>
                  </a:cubicBezTo>
                  <a:cubicBezTo>
                    <a:pt x="350929" y="287325"/>
                    <a:pt x="328544" y="264164"/>
                    <a:pt x="329034" y="236183"/>
                  </a:cubicBezTo>
                  <a:close/>
                  <a:moveTo>
                    <a:pt x="378624" y="673705"/>
                  </a:moveTo>
                  <a:cubicBezTo>
                    <a:pt x="354360" y="673257"/>
                    <a:pt x="334957" y="653119"/>
                    <a:pt x="335447" y="628854"/>
                  </a:cubicBezTo>
                  <a:cubicBezTo>
                    <a:pt x="335856" y="604591"/>
                    <a:pt x="355953" y="585188"/>
                    <a:pt x="380258" y="585638"/>
                  </a:cubicBezTo>
                  <a:cubicBezTo>
                    <a:pt x="404521" y="586087"/>
                    <a:pt x="423883" y="606144"/>
                    <a:pt x="423434" y="630489"/>
                  </a:cubicBezTo>
                  <a:cubicBezTo>
                    <a:pt x="423026" y="654752"/>
                    <a:pt x="402887" y="674114"/>
                    <a:pt x="378624" y="673705"/>
                  </a:cubicBezTo>
                  <a:close/>
                  <a:moveTo>
                    <a:pt x="765413" y="822720"/>
                  </a:moveTo>
                  <a:cubicBezTo>
                    <a:pt x="764964" y="846983"/>
                    <a:pt x="744867" y="866427"/>
                    <a:pt x="720562" y="865977"/>
                  </a:cubicBezTo>
                  <a:cubicBezTo>
                    <a:pt x="696299" y="865487"/>
                    <a:pt x="676937" y="845389"/>
                    <a:pt x="677345" y="821167"/>
                  </a:cubicBezTo>
                  <a:cubicBezTo>
                    <a:pt x="677794" y="796903"/>
                    <a:pt x="697932" y="777501"/>
                    <a:pt x="722155" y="777949"/>
                  </a:cubicBezTo>
                  <a:cubicBezTo>
                    <a:pt x="746501" y="778358"/>
                    <a:pt x="765822" y="798455"/>
                    <a:pt x="765413" y="822720"/>
                  </a:cubicBezTo>
                  <a:close/>
                  <a:moveTo>
                    <a:pt x="1096404" y="627384"/>
                  </a:moveTo>
                  <a:cubicBezTo>
                    <a:pt x="1095996" y="647440"/>
                    <a:pt x="1079453" y="663452"/>
                    <a:pt x="1059355" y="663126"/>
                  </a:cubicBezTo>
                  <a:cubicBezTo>
                    <a:pt x="1039299" y="662717"/>
                    <a:pt x="1023368" y="646133"/>
                    <a:pt x="1023736" y="626077"/>
                  </a:cubicBezTo>
                  <a:cubicBezTo>
                    <a:pt x="1024104" y="606103"/>
                    <a:pt x="1040688" y="590090"/>
                    <a:pt x="1060703" y="590417"/>
                  </a:cubicBezTo>
                  <a:cubicBezTo>
                    <a:pt x="1080719" y="590744"/>
                    <a:pt x="1096731" y="607409"/>
                    <a:pt x="1096404" y="627384"/>
                  </a:cubicBezTo>
                  <a:close/>
                  <a:moveTo>
                    <a:pt x="1055025" y="581676"/>
                  </a:moveTo>
                  <a:cubicBezTo>
                    <a:pt x="1032600" y="584167"/>
                    <a:pt x="1014872" y="602712"/>
                    <a:pt x="1014463" y="625913"/>
                  </a:cubicBezTo>
                  <a:cubicBezTo>
                    <a:pt x="1014341" y="632898"/>
                    <a:pt x="1015975" y="639475"/>
                    <a:pt x="1018630" y="645439"/>
                  </a:cubicBezTo>
                  <a:lnTo>
                    <a:pt x="765822" y="792655"/>
                  </a:lnTo>
                  <a:cubicBezTo>
                    <a:pt x="756508" y="778481"/>
                    <a:pt x="740619" y="769004"/>
                    <a:pt x="722359" y="768677"/>
                  </a:cubicBezTo>
                  <a:cubicBezTo>
                    <a:pt x="703243" y="768351"/>
                    <a:pt x="686291" y="778195"/>
                    <a:pt x="676651" y="793145"/>
                  </a:cubicBezTo>
                  <a:lnTo>
                    <a:pt x="428172" y="651035"/>
                  </a:lnTo>
                  <a:cubicBezTo>
                    <a:pt x="430909" y="644786"/>
                    <a:pt x="432543" y="637883"/>
                    <a:pt x="432625" y="630652"/>
                  </a:cubicBezTo>
                  <a:cubicBezTo>
                    <a:pt x="433156" y="603243"/>
                    <a:pt x="412773" y="580287"/>
                    <a:pt x="386140" y="576855"/>
                  </a:cubicBezTo>
                  <a:lnTo>
                    <a:pt x="385037" y="296802"/>
                  </a:lnTo>
                  <a:cubicBezTo>
                    <a:pt x="415183" y="294187"/>
                    <a:pt x="439201" y="269107"/>
                    <a:pt x="439773" y="238185"/>
                  </a:cubicBezTo>
                  <a:cubicBezTo>
                    <a:pt x="439896" y="228585"/>
                    <a:pt x="437772" y="219558"/>
                    <a:pt x="433891" y="211388"/>
                  </a:cubicBezTo>
                  <a:lnTo>
                    <a:pt x="686617" y="64213"/>
                  </a:lnTo>
                  <a:cubicBezTo>
                    <a:pt x="693684" y="72832"/>
                    <a:pt x="704182" y="78551"/>
                    <a:pt x="716191" y="78755"/>
                  </a:cubicBezTo>
                  <a:cubicBezTo>
                    <a:pt x="728813" y="78959"/>
                    <a:pt x="740128" y="72996"/>
                    <a:pt x="747481" y="63805"/>
                  </a:cubicBezTo>
                  <a:lnTo>
                    <a:pt x="1017364" y="218210"/>
                  </a:lnTo>
                  <a:cubicBezTo>
                    <a:pt x="1015362" y="223194"/>
                    <a:pt x="1014055" y="228544"/>
                    <a:pt x="1013973" y="234182"/>
                  </a:cubicBezTo>
                  <a:cubicBezTo>
                    <a:pt x="1013606" y="257588"/>
                    <a:pt x="1031007" y="277031"/>
                    <a:pt x="1053637" y="279972"/>
                  </a:cubicBezTo>
                  <a:lnTo>
                    <a:pt x="1055025" y="581676"/>
                  </a:lnTo>
                  <a:close/>
                  <a:moveTo>
                    <a:pt x="1095996" y="235693"/>
                  </a:moveTo>
                  <a:cubicBezTo>
                    <a:pt x="1095628" y="255750"/>
                    <a:pt x="1079085" y="271762"/>
                    <a:pt x="1059069" y="271353"/>
                  </a:cubicBezTo>
                  <a:cubicBezTo>
                    <a:pt x="1039013" y="271027"/>
                    <a:pt x="1023001" y="254442"/>
                    <a:pt x="1023368" y="234386"/>
                  </a:cubicBezTo>
                  <a:cubicBezTo>
                    <a:pt x="1023695" y="214370"/>
                    <a:pt x="1040320" y="198399"/>
                    <a:pt x="1060336" y="198685"/>
                  </a:cubicBezTo>
                  <a:cubicBezTo>
                    <a:pt x="1080433" y="199093"/>
                    <a:pt x="1096445" y="215677"/>
                    <a:pt x="1095996" y="235693"/>
                  </a:cubicBezTo>
                  <a:close/>
                  <a:moveTo>
                    <a:pt x="1423842" y="39622"/>
                  </a:moveTo>
                  <a:cubicBezTo>
                    <a:pt x="1423556" y="56084"/>
                    <a:pt x="1409872" y="69360"/>
                    <a:pt x="1393288" y="69034"/>
                  </a:cubicBezTo>
                  <a:cubicBezTo>
                    <a:pt x="1376744" y="68747"/>
                    <a:pt x="1363591" y="55022"/>
                    <a:pt x="1363877" y="38560"/>
                  </a:cubicBezTo>
                  <a:cubicBezTo>
                    <a:pt x="1364163" y="21977"/>
                    <a:pt x="1377847" y="8742"/>
                    <a:pt x="1394391" y="9109"/>
                  </a:cubicBezTo>
                  <a:cubicBezTo>
                    <a:pt x="1410934" y="9395"/>
                    <a:pt x="1424128" y="23039"/>
                    <a:pt x="1423842" y="39622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199" y="20477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Take some hits</a:t>
            </a:r>
            <a:endParaRPr lang="he-IL" b="1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139" name="מלבן 138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3147537" y="387723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40" name="מלבן 139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3147537" y="1211821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34" name="תמונה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sp>
        <p:nvSpPr>
          <p:cNvPr id="35" name="כותרת 1">
            <a:extLst>
              <a:ext uri="{FF2B5EF4-FFF2-40B4-BE49-F238E27FC236}">
                <a16:creationId xmlns:a16="http://schemas.microsoft.com/office/drawing/2014/main" id="{B49BE459-6201-C842-816B-A7916A5B1393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7" name="מלבן 11">
            <a:extLst>
              <a:ext uri="{FF2B5EF4-FFF2-40B4-BE49-F238E27FC236}">
                <a16:creationId xmlns:a16="http://schemas.microsoft.com/office/drawing/2014/main" id="{A37790E3-310B-9331-7D68-82A388EABEA3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38" name="מלבן 11">
            <a:extLst>
              <a:ext uri="{FF2B5EF4-FFF2-40B4-BE49-F238E27FC236}">
                <a16:creationId xmlns:a16="http://schemas.microsoft.com/office/drawing/2014/main" id="{204CC50A-867A-8134-C410-28056DD96652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9F217-7A85-6626-713C-536657E8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ominican boxer hospitalized, 'responsive' after brutal KO | AP News">
            <a:extLst>
              <a:ext uri="{FF2B5EF4-FFF2-40B4-BE49-F238E27FC236}">
                <a16:creationId xmlns:a16="http://schemas.microsoft.com/office/drawing/2014/main" id="{D0D90279-99A0-6328-2255-B9304537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4358" y="1451037"/>
            <a:ext cx="7023284" cy="4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60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מלבן 162">
            <a:extLst>
              <a:ext uri="{FF2B5EF4-FFF2-40B4-BE49-F238E27FC236}">
                <a16:creationId xmlns:a16="http://schemas.microsoft.com/office/drawing/2014/main" id="{36A9F03B-5AD2-41DF-9E62-298CE7637CC8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33" name="גרפיקה 131">
            <a:extLst>
              <a:ext uri="{FF2B5EF4-FFF2-40B4-BE49-F238E27FC236}">
                <a16:creationId xmlns:a16="http://schemas.microsoft.com/office/drawing/2014/main" id="{610889F9-BFEF-4F15-9315-B6C97DDE7371}"/>
              </a:ext>
            </a:extLst>
          </p:cNvPr>
          <p:cNvGrpSpPr/>
          <p:nvPr/>
        </p:nvGrpSpPr>
        <p:grpSpPr>
          <a:xfrm rot="16200000">
            <a:off x="4875981" y="-2650458"/>
            <a:ext cx="2603721" cy="12033959"/>
            <a:chOff x="5052991" y="-1801628"/>
            <a:chExt cx="2141346" cy="10461422"/>
          </a:xfrm>
          <a:solidFill>
            <a:srgbClr val="19CDDB"/>
          </a:solidFill>
        </p:grpSpPr>
        <p:sp>
          <p:nvSpPr>
            <p:cNvPr id="134" name="צורה חופשית: צורה 133">
              <a:extLst>
                <a:ext uri="{FF2B5EF4-FFF2-40B4-BE49-F238E27FC236}">
                  <a16:creationId xmlns:a16="http://schemas.microsoft.com/office/drawing/2014/main" id="{0650757A-E21E-4C74-AC5E-237015701520}"/>
                </a:ext>
              </a:extLst>
            </p:cNvPr>
            <p:cNvSpPr/>
            <p:nvPr/>
          </p:nvSpPr>
          <p:spPr>
            <a:xfrm>
              <a:off x="5052991" y="-1801628"/>
              <a:ext cx="1469645" cy="1851480"/>
            </a:xfrm>
            <a:custGeom>
              <a:avLst/>
              <a:gdLst>
                <a:gd name="connsiteX0" fmla="*/ 683803 w 1469645"/>
                <a:gd name="connsiteY0" fmla="*/ 43835 h 1851480"/>
                <a:gd name="connsiteX1" fmla="*/ 722445 w 1469645"/>
                <a:gd name="connsiteY1" fmla="*/ 88645 h 1851480"/>
                <a:gd name="connsiteX2" fmla="*/ 722567 w 1469645"/>
                <a:gd name="connsiteY2" fmla="*/ 397415 h 1851480"/>
                <a:gd name="connsiteX3" fmla="*/ 687520 w 1469645"/>
                <a:gd name="connsiteY3" fmla="*/ 435485 h 1851480"/>
                <a:gd name="connsiteX4" fmla="*/ 691033 w 1469645"/>
                <a:gd name="connsiteY4" fmla="*/ 452274 h 1851480"/>
                <a:gd name="connsiteX5" fmla="*/ 437489 w 1469645"/>
                <a:gd name="connsiteY5" fmla="*/ 598755 h 1851480"/>
                <a:gd name="connsiteX6" fmla="*/ 388431 w 1469645"/>
                <a:gd name="connsiteY6" fmla="*/ 571591 h 1851480"/>
                <a:gd name="connsiteX7" fmla="*/ 337657 w 1469645"/>
                <a:gd name="connsiteY7" fmla="*/ 598019 h 1851480"/>
                <a:gd name="connsiteX8" fmla="*/ 87300 w 1469645"/>
                <a:gd name="connsiteY8" fmla="*/ 453581 h 1851480"/>
                <a:gd name="connsiteX9" fmla="*/ 90404 w 1469645"/>
                <a:gd name="connsiteY9" fmla="*/ 439202 h 1851480"/>
                <a:gd name="connsiteX10" fmla="*/ 53273 w 1469645"/>
                <a:gd name="connsiteY10" fmla="*/ 399417 h 1851480"/>
                <a:gd name="connsiteX11" fmla="*/ 44083 w 1469645"/>
                <a:gd name="connsiteY11" fmla="*/ 399866 h 1851480"/>
                <a:gd name="connsiteX12" fmla="*/ 11894 w 1469645"/>
                <a:gd name="connsiteY12" fmla="*/ 437732 h 1851480"/>
                <a:gd name="connsiteX13" fmla="*/ 14182 w 1469645"/>
                <a:gd name="connsiteY13" fmla="*/ 451212 h 1851480"/>
                <a:gd name="connsiteX14" fmla="*/ 18675 w 1469645"/>
                <a:gd name="connsiteY14" fmla="*/ 460403 h 1851480"/>
                <a:gd name="connsiteX15" fmla="*/ 50455 w 1469645"/>
                <a:gd name="connsiteY15" fmla="*/ 477722 h 1851480"/>
                <a:gd name="connsiteX16" fmla="*/ 82766 w 1469645"/>
                <a:gd name="connsiteY16" fmla="*/ 461587 h 1851480"/>
                <a:gd name="connsiteX17" fmla="*/ 333082 w 1469645"/>
                <a:gd name="connsiteY17" fmla="*/ 605985 h 1851480"/>
                <a:gd name="connsiteX18" fmla="*/ 327282 w 1469645"/>
                <a:gd name="connsiteY18" fmla="*/ 630412 h 1851480"/>
                <a:gd name="connsiteX19" fmla="*/ 383366 w 1469645"/>
                <a:gd name="connsiteY19" fmla="*/ 691316 h 1851480"/>
                <a:gd name="connsiteX20" fmla="*/ 383448 w 1469645"/>
                <a:gd name="connsiteY20" fmla="*/ 985381 h 1851480"/>
                <a:gd name="connsiteX21" fmla="*/ 347460 w 1469645"/>
                <a:gd name="connsiteY21" fmla="*/ 1023574 h 1851480"/>
                <a:gd name="connsiteX22" fmla="*/ 350973 w 1469645"/>
                <a:gd name="connsiteY22" fmla="*/ 1040239 h 1851480"/>
                <a:gd name="connsiteX23" fmla="*/ 86932 w 1469645"/>
                <a:gd name="connsiteY23" fmla="*/ 1192766 h 1851480"/>
                <a:gd name="connsiteX24" fmla="*/ 48535 w 1469645"/>
                <a:gd name="connsiteY24" fmla="*/ 1172015 h 1851480"/>
                <a:gd name="connsiteX25" fmla="*/ 9484 w 1469645"/>
                <a:gd name="connsiteY25" fmla="*/ 1191377 h 1851480"/>
                <a:gd name="connsiteX26" fmla="*/ 4419 w 1469645"/>
                <a:gd name="connsiteY26" fmla="*/ 1199833 h 1851480"/>
                <a:gd name="connsiteX27" fmla="*/ 8 w 1469645"/>
                <a:gd name="connsiteY27" fmla="*/ 1218868 h 1851480"/>
                <a:gd name="connsiteX28" fmla="*/ 44287 w 1469645"/>
                <a:gd name="connsiteY28" fmla="*/ 1267068 h 1851480"/>
                <a:gd name="connsiteX29" fmla="*/ 53478 w 1469645"/>
                <a:gd name="connsiteY29" fmla="*/ 1266823 h 1851480"/>
                <a:gd name="connsiteX30" fmla="*/ 95428 w 1469645"/>
                <a:gd name="connsiteY30" fmla="*/ 1220583 h 1851480"/>
                <a:gd name="connsiteX31" fmla="*/ 91384 w 1469645"/>
                <a:gd name="connsiteY31" fmla="*/ 1200895 h 1851480"/>
                <a:gd name="connsiteX32" fmla="*/ 355753 w 1469645"/>
                <a:gd name="connsiteY32" fmla="*/ 1048164 h 1851480"/>
                <a:gd name="connsiteX33" fmla="*/ 385939 w 1469645"/>
                <a:gd name="connsiteY33" fmla="*/ 1063605 h 1851480"/>
                <a:gd name="connsiteX34" fmla="*/ 418454 w 1469645"/>
                <a:gd name="connsiteY34" fmla="*/ 1047265 h 1851480"/>
                <a:gd name="connsiteX35" fmla="*/ 673509 w 1469645"/>
                <a:gd name="connsiteY35" fmla="*/ 1194400 h 1851480"/>
                <a:gd name="connsiteX36" fmla="*/ 667831 w 1469645"/>
                <a:gd name="connsiteY36" fmla="*/ 1218704 h 1851480"/>
                <a:gd name="connsiteX37" fmla="*/ 722772 w 1469645"/>
                <a:gd name="connsiteY37" fmla="*/ 1279527 h 1851480"/>
                <a:gd name="connsiteX38" fmla="*/ 722894 w 1469645"/>
                <a:gd name="connsiteY38" fmla="*/ 1563543 h 1851480"/>
                <a:gd name="connsiteX39" fmla="*/ 681066 w 1469645"/>
                <a:gd name="connsiteY39" fmla="*/ 1609824 h 1851480"/>
                <a:gd name="connsiteX40" fmla="*/ 684946 w 1469645"/>
                <a:gd name="connsiteY40" fmla="*/ 1629267 h 1851480"/>
                <a:gd name="connsiteX41" fmla="*/ 428993 w 1469645"/>
                <a:gd name="connsiteY41" fmla="*/ 1777178 h 1851480"/>
                <a:gd name="connsiteX42" fmla="*/ 390637 w 1469645"/>
                <a:gd name="connsiteY42" fmla="*/ 1756427 h 1851480"/>
                <a:gd name="connsiteX43" fmla="*/ 342069 w 1469645"/>
                <a:gd name="connsiteY43" fmla="*/ 1803239 h 1851480"/>
                <a:gd name="connsiteX44" fmla="*/ 383652 w 1469645"/>
                <a:gd name="connsiteY44" fmla="*/ 1851194 h 1851480"/>
                <a:gd name="connsiteX45" fmla="*/ 392883 w 1469645"/>
                <a:gd name="connsiteY45" fmla="*/ 1851480 h 1851480"/>
                <a:gd name="connsiteX46" fmla="*/ 437449 w 1469645"/>
                <a:gd name="connsiteY46" fmla="*/ 1804995 h 1851480"/>
                <a:gd name="connsiteX47" fmla="*/ 433445 w 1469645"/>
                <a:gd name="connsiteY47" fmla="*/ 1785266 h 1851480"/>
                <a:gd name="connsiteX48" fmla="*/ 689399 w 1469645"/>
                <a:gd name="connsiteY48" fmla="*/ 1637314 h 1851480"/>
                <a:gd name="connsiteX49" fmla="*/ 727878 w 1469645"/>
                <a:gd name="connsiteY49" fmla="*/ 1658269 h 1851480"/>
                <a:gd name="connsiteX50" fmla="*/ 767051 w 1469645"/>
                <a:gd name="connsiteY50" fmla="*/ 1638826 h 1851480"/>
                <a:gd name="connsiteX51" fmla="*/ 1027784 w 1469645"/>
                <a:gd name="connsiteY51" fmla="*/ 1789228 h 1851480"/>
                <a:gd name="connsiteX52" fmla="*/ 1025374 w 1469645"/>
                <a:gd name="connsiteY52" fmla="*/ 1801850 h 1851480"/>
                <a:gd name="connsiteX53" fmla="*/ 1062259 w 1469645"/>
                <a:gd name="connsiteY53" fmla="*/ 1843719 h 1851480"/>
                <a:gd name="connsiteX54" fmla="*/ 1071491 w 1469645"/>
                <a:gd name="connsiteY54" fmla="*/ 1843719 h 1851480"/>
                <a:gd name="connsiteX55" fmla="*/ 1108418 w 1469645"/>
                <a:gd name="connsiteY55" fmla="*/ 1803361 h 1851480"/>
                <a:gd name="connsiteX56" fmla="*/ 1106048 w 1469645"/>
                <a:gd name="connsiteY56" fmla="*/ 1789105 h 1851480"/>
                <a:gd name="connsiteX57" fmla="*/ 1357386 w 1469645"/>
                <a:gd name="connsiteY57" fmla="*/ 1643932 h 1851480"/>
                <a:gd name="connsiteX58" fmla="*/ 1408528 w 1469645"/>
                <a:gd name="connsiteY58" fmla="*/ 1674527 h 1851480"/>
                <a:gd name="connsiteX59" fmla="*/ 1469636 w 1469645"/>
                <a:gd name="connsiteY59" fmla="*/ 1615665 h 1851480"/>
                <a:gd name="connsiteX60" fmla="*/ 1410693 w 1469645"/>
                <a:gd name="connsiteY60" fmla="*/ 1554515 h 1851480"/>
                <a:gd name="connsiteX61" fmla="*/ 1410652 w 1469645"/>
                <a:gd name="connsiteY61" fmla="*/ 1554515 h 1851480"/>
                <a:gd name="connsiteX62" fmla="*/ 1410570 w 1469645"/>
                <a:gd name="connsiteY62" fmla="*/ 1266047 h 1851480"/>
                <a:gd name="connsiteX63" fmla="*/ 1452194 w 1469645"/>
                <a:gd name="connsiteY63" fmla="*/ 1219807 h 1851480"/>
                <a:gd name="connsiteX64" fmla="*/ 1405341 w 1469645"/>
                <a:gd name="connsiteY64" fmla="*/ 1171321 h 1851480"/>
                <a:gd name="connsiteX65" fmla="*/ 1366332 w 1469645"/>
                <a:gd name="connsiteY65" fmla="*/ 1190560 h 1851480"/>
                <a:gd name="connsiteX66" fmla="*/ 1121979 w 1469645"/>
                <a:gd name="connsiteY66" fmla="*/ 1049594 h 1851480"/>
                <a:gd name="connsiteX67" fmla="*/ 1127943 w 1469645"/>
                <a:gd name="connsiteY67" fmla="*/ 1024676 h 1851480"/>
                <a:gd name="connsiteX68" fmla="*/ 1071205 w 1469645"/>
                <a:gd name="connsiteY68" fmla="*/ 963731 h 1851480"/>
                <a:gd name="connsiteX69" fmla="*/ 1071123 w 1469645"/>
                <a:gd name="connsiteY69" fmla="*/ 691725 h 1851480"/>
                <a:gd name="connsiteX70" fmla="*/ 1126268 w 1469645"/>
                <a:gd name="connsiteY70" fmla="*/ 633026 h 1851480"/>
                <a:gd name="connsiteX71" fmla="*/ 1120713 w 1469645"/>
                <a:gd name="connsiteY71" fmla="*/ 606883 h 1851480"/>
                <a:gd name="connsiteX72" fmla="*/ 1373439 w 1469645"/>
                <a:gd name="connsiteY72" fmla="*/ 460893 h 1851480"/>
                <a:gd name="connsiteX73" fmla="*/ 1403422 w 1469645"/>
                <a:gd name="connsiteY73" fmla="*/ 475925 h 1851480"/>
                <a:gd name="connsiteX74" fmla="*/ 1443371 w 1469645"/>
                <a:gd name="connsiteY74" fmla="*/ 437405 h 1851480"/>
                <a:gd name="connsiteX75" fmla="*/ 1410284 w 1469645"/>
                <a:gd name="connsiteY75" fmla="*/ 398109 h 1851480"/>
                <a:gd name="connsiteX76" fmla="*/ 1401093 w 1469645"/>
                <a:gd name="connsiteY76" fmla="*/ 397905 h 1851480"/>
                <a:gd name="connsiteX77" fmla="*/ 1364902 w 1469645"/>
                <a:gd name="connsiteY77" fmla="*/ 436098 h 1851480"/>
                <a:gd name="connsiteX78" fmla="*/ 1368660 w 1469645"/>
                <a:gd name="connsiteY78" fmla="*/ 453213 h 1851480"/>
                <a:gd name="connsiteX79" fmla="*/ 1116260 w 1469645"/>
                <a:gd name="connsiteY79" fmla="*/ 598959 h 1851480"/>
                <a:gd name="connsiteX80" fmla="*/ 1067406 w 1469645"/>
                <a:gd name="connsiteY80" fmla="*/ 572040 h 1851480"/>
                <a:gd name="connsiteX81" fmla="*/ 1016714 w 1469645"/>
                <a:gd name="connsiteY81" fmla="*/ 598387 h 1851480"/>
                <a:gd name="connsiteX82" fmla="*/ 762680 w 1469645"/>
                <a:gd name="connsiteY82" fmla="*/ 451824 h 1851480"/>
                <a:gd name="connsiteX83" fmla="*/ 765948 w 1469645"/>
                <a:gd name="connsiteY83" fmla="*/ 436874 h 1851480"/>
                <a:gd name="connsiteX84" fmla="*/ 731799 w 1469645"/>
                <a:gd name="connsiteY84" fmla="*/ 397456 h 1851480"/>
                <a:gd name="connsiteX85" fmla="*/ 731677 w 1469645"/>
                <a:gd name="connsiteY85" fmla="*/ 88890 h 1851480"/>
                <a:gd name="connsiteX86" fmla="*/ 773056 w 1469645"/>
                <a:gd name="connsiteY86" fmla="*/ 45387 h 1851480"/>
                <a:gd name="connsiteX87" fmla="*/ 769093 w 1469645"/>
                <a:gd name="connsiteY87" fmla="*/ 26556 h 1851480"/>
                <a:gd name="connsiteX88" fmla="*/ 764477 w 1469645"/>
                <a:gd name="connsiteY88" fmla="*/ 18550 h 1851480"/>
                <a:gd name="connsiteX89" fmla="*/ 729307 w 1469645"/>
                <a:gd name="connsiteY89" fmla="*/ 5 h 1851480"/>
                <a:gd name="connsiteX90" fmla="*/ 683803 w 1469645"/>
                <a:gd name="connsiteY90" fmla="*/ 43835 h 1851480"/>
                <a:gd name="connsiteX91" fmla="*/ 50577 w 1469645"/>
                <a:gd name="connsiteY91" fmla="*/ 468490 h 1851480"/>
                <a:gd name="connsiteX92" fmla="*/ 21167 w 1469645"/>
                <a:gd name="connsiteY92" fmla="*/ 437977 h 1851480"/>
                <a:gd name="connsiteX93" fmla="*/ 51721 w 1469645"/>
                <a:gd name="connsiteY93" fmla="*/ 408526 h 1851480"/>
                <a:gd name="connsiteX94" fmla="*/ 81132 w 1469645"/>
                <a:gd name="connsiteY94" fmla="*/ 439121 h 1851480"/>
                <a:gd name="connsiteX95" fmla="*/ 50577 w 1469645"/>
                <a:gd name="connsiteY95" fmla="*/ 468490 h 1851480"/>
                <a:gd name="connsiteX96" fmla="*/ 86197 w 1469645"/>
                <a:gd name="connsiteY96" fmla="*/ 1220543 h 1851480"/>
                <a:gd name="connsiteX97" fmla="*/ 47024 w 1469645"/>
                <a:gd name="connsiteY97" fmla="*/ 1258286 h 1851480"/>
                <a:gd name="connsiteX98" fmla="*/ 9239 w 1469645"/>
                <a:gd name="connsiteY98" fmla="*/ 1219154 h 1851480"/>
                <a:gd name="connsiteX99" fmla="*/ 48372 w 1469645"/>
                <a:gd name="connsiteY99" fmla="*/ 1181328 h 1851480"/>
                <a:gd name="connsiteX100" fmla="*/ 86197 w 1469645"/>
                <a:gd name="connsiteY100" fmla="*/ 1220543 h 1851480"/>
                <a:gd name="connsiteX101" fmla="*/ 428299 w 1469645"/>
                <a:gd name="connsiteY101" fmla="*/ 1804914 h 1851480"/>
                <a:gd name="connsiteX102" fmla="*/ 389125 w 1469645"/>
                <a:gd name="connsiteY102" fmla="*/ 1842739 h 1851480"/>
                <a:gd name="connsiteX103" fmla="*/ 351341 w 1469645"/>
                <a:gd name="connsiteY103" fmla="*/ 1803606 h 1851480"/>
                <a:gd name="connsiteX104" fmla="*/ 390473 w 1469645"/>
                <a:gd name="connsiteY104" fmla="*/ 1765781 h 1851480"/>
                <a:gd name="connsiteX105" fmla="*/ 428299 w 1469645"/>
                <a:gd name="connsiteY105" fmla="*/ 1804914 h 1851480"/>
                <a:gd name="connsiteX106" fmla="*/ 1374174 w 1469645"/>
                <a:gd name="connsiteY106" fmla="*/ 436302 h 1851480"/>
                <a:gd name="connsiteX107" fmla="*/ 1404729 w 1469645"/>
                <a:gd name="connsiteY107" fmla="*/ 406892 h 1851480"/>
                <a:gd name="connsiteX108" fmla="*/ 1434139 w 1469645"/>
                <a:gd name="connsiteY108" fmla="*/ 437405 h 1851480"/>
                <a:gd name="connsiteX109" fmla="*/ 1403585 w 1469645"/>
                <a:gd name="connsiteY109" fmla="*/ 466897 h 1851480"/>
                <a:gd name="connsiteX110" fmla="*/ 1374174 w 1469645"/>
                <a:gd name="connsiteY110" fmla="*/ 436302 h 1851480"/>
                <a:gd name="connsiteX111" fmla="*/ 336554 w 1469645"/>
                <a:gd name="connsiteY111" fmla="*/ 630739 h 1851480"/>
                <a:gd name="connsiteX112" fmla="*/ 388227 w 1469645"/>
                <a:gd name="connsiteY112" fmla="*/ 580822 h 1851480"/>
                <a:gd name="connsiteX113" fmla="*/ 438102 w 1469645"/>
                <a:gd name="connsiteY113" fmla="*/ 632536 h 1851480"/>
                <a:gd name="connsiteX114" fmla="*/ 386389 w 1469645"/>
                <a:gd name="connsiteY114" fmla="*/ 682370 h 1851480"/>
                <a:gd name="connsiteX115" fmla="*/ 336554 w 1469645"/>
                <a:gd name="connsiteY115" fmla="*/ 630739 h 1851480"/>
                <a:gd name="connsiteX116" fmla="*/ 386143 w 1469645"/>
                <a:gd name="connsiteY116" fmla="*/ 1054414 h 1851480"/>
                <a:gd name="connsiteX117" fmla="*/ 356692 w 1469645"/>
                <a:gd name="connsiteY117" fmla="*/ 1023819 h 1851480"/>
                <a:gd name="connsiteX118" fmla="*/ 387246 w 1469645"/>
                <a:gd name="connsiteY118" fmla="*/ 994367 h 1851480"/>
                <a:gd name="connsiteX119" fmla="*/ 416739 w 1469645"/>
                <a:gd name="connsiteY119" fmla="*/ 1024962 h 1851480"/>
                <a:gd name="connsiteX120" fmla="*/ 386143 w 1469645"/>
                <a:gd name="connsiteY120" fmla="*/ 1054414 h 1851480"/>
                <a:gd name="connsiteX121" fmla="*/ 677063 w 1469645"/>
                <a:gd name="connsiteY121" fmla="*/ 1218990 h 1851480"/>
                <a:gd name="connsiteX122" fmla="*/ 728776 w 1469645"/>
                <a:gd name="connsiteY122" fmla="*/ 1169115 h 1851480"/>
                <a:gd name="connsiteX123" fmla="*/ 778611 w 1469645"/>
                <a:gd name="connsiteY123" fmla="*/ 1220828 h 1851480"/>
                <a:gd name="connsiteX124" fmla="*/ 726897 w 1469645"/>
                <a:gd name="connsiteY124" fmla="*/ 1270663 h 1851480"/>
                <a:gd name="connsiteX125" fmla="*/ 677063 w 1469645"/>
                <a:gd name="connsiteY125" fmla="*/ 1218990 h 1851480"/>
                <a:gd name="connsiteX126" fmla="*/ 728123 w 1469645"/>
                <a:gd name="connsiteY126" fmla="*/ 1649160 h 1851480"/>
                <a:gd name="connsiteX127" fmla="*/ 690298 w 1469645"/>
                <a:gd name="connsiteY127" fmla="*/ 1610028 h 1851480"/>
                <a:gd name="connsiteX128" fmla="*/ 729471 w 1469645"/>
                <a:gd name="connsiteY128" fmla="*/ 1572325 h 1851480"/>
                <a:gd name="connsiteX129" fmla="*/ 767255 w 1469645"/>
                <a:gd name="connsiteY129" fmla="*/ 1611458 h 1851480"/>
                <a:gd name="connsiteX130" fmla="*/ 728123 w 1469645"/>
                <a:gd name="connsiteY130" fmla="*/ 1649160 h 1851480"/>
                <a:gd name="connsiteX131" fmla="*/ 1099267 w 1469645"/>
                <a:gd name="connsiteY131" fmla="*/ 1803320 h 1851480"/>
                <a:gd name="connsiteX132" fmla="*/ 1066426 w 1469645"/>
                <a:gd name="connsiteY132" fmla="*/ 1835059 h 1851480"/>
                <a:gd name="connsiteX133" fmla="*/ 1034646 w 1469645"/>
                <a:gd name="connsiteY133" fmla="*/ 1802095 h 1851480"/>
                <a:gd name="connsiteX134" fmla="*/ 1067570 w 1469645"/>
                <a:gd name="connsiteY134" fmla="*/ 1770397 h 1851480"/>
                <a:gd name="connsiteX135" fmla="*/ 1099267 w 1469645"/>
                <a:gd name="connsiteY135" fmla="*/ 1803320 h 1851480"/>
                <a:gd name="connsiteX136" fmla="*/ 1460445 w 1469645"/>
                <a:gd name="connsiteY136" fmla="*/ 1615583 h 1851480"/>
                <a:gd name="connsiteX137" fmla="*/ 1408732 w 1469645"/>
                <a:gd name="connsiteY137" fmla="*/ 1665459 h 1851480"/>
                <a:gd name="connsiteX138" fmla="*/ 1358897 w 1469645"/>
                <a:gd name="connsiteY138" fmla="*/ 1613786 h 1851480"/>
                <a:gd name="connsiteX139" fmla="*/ 1410570 w 1469645"/>
                <a:gd name="connsiteY139" fmla="*/ 1563951 h 1851480"/>
                <a:gd name="connsiteX140" fmla="*/ 1460445 w 1469645"/>
                <a:gd name="connsiteY140" fmla="*/ 1615583 h 1851480"/>
                <a:gd name="connsiteX141" fmla="*/ 1405260 w 1469645"/>
                <a:gd name="connsiteY141" fmla="*/ 1180675 h 1851480"/>
                <a:gd name="connsiteX142" fmla="*/ 1443044 w 1469645"/>
                <a:gd name="connsiteY142" fmla="*/ 1219848 h 1851480"/>
                <a:gd name="connsiteX143" fmla="*/ 1403871 w 1469645"/>
                <a:gd name="connsiteY143" fmla="*/ 1257551 h 1851480"/>
                <a:gd name="connsiteX144" fmla="*/ 1366086 w 1469645"/>
                <a:gd name="connsiteY144" fmla="*/ 1218418 h 1851480"/>
                <a:gd name="connsiteX145" fmla="*/ 1405260 w 1469645"/>
                <a:gd name="connsiteY145" fmla="*/ 1180675 h 1851480"/>
                <a:gd name="connsiteX146" fmla="*/ 1361675 w 1469645"/>
                <a:gd name="connsiteY146" fmla="*/ 1198648 h 1851480"/>
                <a:gd name="connsiteX147" fmla="*/ 1356855 w 1469645"/>
                <a:gd name="connsiteY147" fmla="*/ 1218255 h 1851480"/>
                <a:gd name="connsiteX148" fmla="*/ 1401461 w 1469645"/>
                <a:gd name="connsiteY148" fmla="*/ 1266537 h 1851480"/>
                <a:gd name="connsiteX149" fmla="*/ 1401502 w 1469645"/>
                <a:gd name="connsiteY149" fmla="*/ 1555373 h 1851480"/>
                <a:gd name="connsiteX150" fmla="*/ 1349707 w 1469645"/>
                <a:gd name="connsiteY150" fmla="*/ 1613622 h 1851480"/>
                <a:gd name="connsiteX151" fmla="*/ 1353587 w 1469645"/>
                <a:gd name="connsiteY151" fmla="*/ 1635721 h 1851480"/>
                <a:gd name="connsiteX152" fmla="*/ 1102209 w 1469645"/>
                <a:gd name="connsiteY152" fmla="*/ 1780936 h 1851480"/>
                <a:gd name="connsiteX153" fmla="*/ 1067733 w 1469645"/>
                <a:gd name="connsiteY153" fmla="*/ 1761288 h 1851480"/>
                <a:gd name="connsiteX154" fmla="*/ 1032073 w 1469645"/>
                <a:gd name="connsiteY154" fmla="*/ 1780527 h 1851480"/>
                <a:gd name="connsiteX155" fmla="*/ 772157 w 1469645"/>
                <a:gd name="connsiteY155" fmla="*/ 1630574 h 1851480"/>
                <a:gd name="connsiteX156" fmla="*/ 776528 w 1469645"/>
                <a:gd name="connsiteY156" fmla="*/ 1611662 h 1851480"/>
                <a:gd name="connsiteX157" fmla="*/ 732167 w 1469645"/>
                <a:gd name="connsiteY157" fmla="*/ 1563420 h 1851480"/>
                <a:gd name="connsiteX158" fmla="*/ 732085 w 1469645"/>
                <a:gd name="connsiteY158" fmla="*/ 1279731 h 1851480"/>
                <a:gd name="connsiteX159" fmla="*/ 787883 w 1469645"/>
                <a:gd name="connsiteY159" fmla="*/ 1221033 h 1851480"/>
                <a:gd name="connsiteX160" fmla="*/ 781920 w 1469645"/>
                <a:gd name="connsiteY160" fmla="*/ 1194114 h 1851480"/>
                <a:gd name="connsiteX161" fmla="*/ 1018511 w 1469645"/>
                <a:gd name="connsiteY161" fmla="*/ 1057436 h 1851480"/>
                <a:gd name="connsiteX162" fmla="*/ 1067038 w 1469645"/>
                <a:gd name="connsiteY162" fmla="*/ 1083743 h 1851480"/>
                <a:gd name="connsiteX163" fmla="*/ 1117486 w 1469645"/>
                <a:gd name="connsiteY163" fmla="*/ 1057763 h 1851480"/>
                <a:gd name="connsiteX164" fmla="*/ 1361675 w 1469645"/>
                <a:gd name="connsiteY164" fmla="*/ 1198648 h 1851480"/>
                <a:gd name="connsiteX165" fmla="*/ 1118834 w 1469645"/>
                <a:gd name="connsiteY165" fmla="*/ 1024636 h 1851480"/>
                <a:gd name="connsiteX166" fmla="*/ 1067120 w 1469645"/>
                <a:gd name="connsiteY166" fmla="*/ 1074470 h 1851480"/>
                <a:gd name="connsiteX167" fmla="*/ 1017286 w 1469645"/>
                <a:gd name="connsiteY167" fmla="*/ 1022797 h 1851480"/>
                <a:gd name="connsiteX168" fmla="*/ 1068999 w 1469645"/>
                <a:gd name="connsiteY168" fmla="*/ 972963 h 1851480"/>
                <a:gd name="connsiteX169" fmla="*/ 1118834 w 1469645"/>
                <a:gd name="connsiteY169" fmla="*/ 1024636 h 1851480"/>
                <a:gd name="connsiteX170" fmla="*/ 1067202 w 1469645"/>
                <a:gd name="connsiteY170" fmla="*/ 581313 h 1851480"/>
                <a:gd name="connsiteX171" fmla="*/ 1117036 w 1469645"/>
                <a:gd name="connsiteY171" fmla="*/ 633026 h 1851480"/>
                <a:gd name="connsiteX172" fmla="*/ 1065323 w 1469645"/>
                <a:gd name="connsiteY172" fmla="*/ 682820 h 1851480"/>
                <a:gd name="connsiteX173" fmla="*/ 1015529 w 1469645"/>
                <a:gd name="connsiteY173" fmla="*/ 631147 h 1851480"/>
                <a:gd name="connsiteX174" fmla="*/ 1067202 w 1469645"/>
                <a:gd name="connsiteY174" fmla="*/ 581313 h 1851480"/>
                <a:gd name="connsiteX175" fmla="*/ 1011894 w 1469645"/>
                <a:gd name="connsiteY175" fmla="*/ 606883 h 1851480"/>
                <a:gd name="connsiteX176" fmla="*/ 1006298 w 1469645"/>
                <a:gd name="connsiteY176" fmla="*/ 630984 h 1851480"/>
                <a:gd name="connsiteX177" fmla="*/ 1061973 w 1469645"/>
                <a:gd name="connsiteY177" fmla="*/ 691847 h 1851480"/>
                <a:gd name="connsiteX178" fmla="*/ 1062014 w 1469645"/>
                <a:gd name="connsiteY178" fmla="*/ 964099 h 1851480"/>
                <a:gd name="connsiteX179" fmla="*/ 1008095 w 1469645"/>
                <a:gd name="connsiteY179" fmla="*/ 1022675 h 1851480"/>
                <a:gd name="connsiteX180" fmla="*/ 1013487 w 1469645"/>
                <a:gd name="connsiteY180" fmla="*/ 1048532 h 1851480"/>
                <a:gd name="connsiteX181" fmla="*/ 776732 w 1469645"/>
                <a:gd name="connsiteY181" fmla="*/ 1185291 h 1851480"/>
                <a:gd name="connsiteX182" fmla="*/ 728899 w 1469645"/>
                <a:gd name="connsiteY182" fmla="*/ 1159883 h 1851480"/>
                <a:gd name="connsiteX183" fmla="*/ 678043 w 1469645"/>
                <a:gd name="connsiteY183" fmla="*/ 1186475 h 1851480"/>
                <a:gd name="connsiteX184" fmla="*/ 422907 w 1469645"/>
                <a:gd name="connsiteY184" fmla="*/ 1039259 h 1851480"/>
                <a:gd name="connsiteX185" fmla="*/ 425889 w 1469645"/>
                <a:gd name="connsiteY185" fmla="*/ 1025126 h 1851480"/>
                <a:gd name="connsiteX186" fmla="*/ 392679 w 1469645"/>
                <a:gd name="connsiteY186" fmla="*/ 985830 h 1851480"/>
                <a:gd name="connsiteX187" fmla="*/ 392597 w 1469645"/>
                <a:gd name="connsiteY187" fmla="*/ 691439 h 1851480"/>
                <a:gd name="connsiteX188" fmla="*/ 447252 w 1469645"/>
                <a:gd name="connsiteY188" fmla="*/ 632740 h 1851480"/>
                <a:gd name="connsiteX189" fmla="*/ 441860 w 1469645"/>
                <a:gd name="connsiteY189" fmla="*/ 606883 h 1851480"/>
                <a:gd name="connsiteX190" fmla="*/ 695812 w 1469645"/>
                <a:gd name="connsiteY190" fmla="*/ 460157 h 1851480"/>
                <a:gd name="connsiteX191" fmla="*/ 725917 w 1469645"/>
                <a:gd name="connsiteY191" fmla="*/ 475475 h 1851480"/>
                <a:gd name="connsiteX192" fmla="*/ 757574 w 1469645"/>
                <a:gd name="connsiteY192" fmla="*/ 460198 h 1851480"/>
                <a:gd name="connsiteX193" fmla="*/ 1011894 w 1469645"/>
                <a:gd name="connsiteY193" fmla="*/ 606883 h 1851480"/>
                <a:gd name="connsiteX194" fmla="*/ 756716 w 1469645"/>
                <a:gd name="connsiteY194" fmla="*/ 436792 h 1851480"/>
                <a:gd name="connsiteX195" fmla="*/ 726121 w 1469645"/>
                <a:gd name="connsiteY195" fmla="*/ 466244 h 1851480"/>
                <a:gd name="connsiteX196" fmla="*/ 696711 w 1469645"/>
                <a:gd name="connsiteY196" fmla="*/ 435649 h 1851480"/>
                <a:gd name="connsiteX197" fmla="*/ 727265 w 1469645"/>
                <a:gd name="connsiteY197" fmla="*/ 406238 h 1851480"/>
                <a:gd name="connsiteX198" fmla="*/ 756716 w 1469645"/>
                <a:gd name="connsiteY198" fmla="*/ 436792 h 1851480"/>
                <a:gd name="connsiteX199" fmla="*/ 763865 w 1469645"/>
                <a:gd name="connsiteY199" fmla="*/ 45265 h 1851480"/>
                <a:gd name="connsiteX200" fmla="*/ 727755 w 1469645"/>
                <a:gd name="connsiteY200" fmla="*/ 80026 h 1851480"/>
                <a:gd name="connsiteX201" fmla="*/ 693075 w 1469645"/>
                <a:gd name="connsiteY201" fmla="*/ 43958 h 1851480"/>
                <a:gd name="connsiteX202" fmla="*/ 729062 w 1469645"/>
                <a:gd name="connsiteY202" fmla="*/ 9196 h 1851480"/>
                <a:gd name="connsiteX203" fmla="*/ 763865 w 1469645"/>
                <a:gd name="connsiteY203" fmla="*/ 45265 h 185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1469645" h="1851480">
                  <a:moveTo>
                    <a:pt x="683803" y="43835"/>
                  </a:moveTo>
                  <a:cubicBezTo>
                    <a:pt x="683394" y="66669"/>
                    <a:pt x="700387" y="85663"/>
                    <a:pt x="722445" y="88645"/>
                  </a:cubicBezTo>
                  <a:lnTo>
                    <a:pt x="722567" y="397415"/>
                  </a:lnTo>
                  <a:cubicBezTo>
                    <a:pt x="703205" y="399498"/>
                    <a:pt x="687847" y="415592"/>
                    <a:pt x="687520" y="435485"/>
                  </a:cubicBezTo>
                  <a:cubicBezTo>
                    <a:pt x="687397" y="441490"/>
                    <a:pt x="688786" y="447168"/>
                    <a:pt x="691033" y="452274"/>
                  </a:cubicBezTo>
                  <a:lnTo>
                    <a:pt x="437489" y="598755"/>
                  </a:lnTo>
                  <a:cubicBezTo>
                    <a:pt x="426910" y="582701"/>
                    <a:pt x="408937" y="572040"/>
                    <a:pt x="388431" y="571591"/>
                  </a:cubicBezTo>
                  <a:cubicBezTo>
                    <a:pt x="367394" y="571223"/>
                    <a:pt x="348645" y="581803"/>
                    <a:pt x="337657" y="598019"/>
                  </a:cubicBezTo>
                  <a:lnTo>
                    <a:pt x="87300" y="453581"/>
                  </a:lnTo>
                  <a:cubicBezTo>
                    <a:pt x="89220" y="449129"/>
                    <a:pt x="90322" y="444308"/>
                    <a:pt x="90404" y="439202"/>
                  </a:cubicBezTo>
                  <a:cubicBezTo>
                    <a:pt x="90772" y="418084"/>
                    <a:pt x="74269" y="400560"/>
                    <a:pt x="53273" y="399417"/>
                  </a:cubicBezTo>
                  <a:lnTo>
                    <a:pt x="44083" y="399866"/>
                  </a:lnTo>
                  <a:cubicBezTo>
                    <a:pt x="26109" y="403215"/>
                    <a:pt x="12262" y="418819"/>
                    <a:pt x="11894" y="437732"/>
                  </a:cubicBezTo>
                  <a:cubicBezTo>
                    <a:pt x="11853" y="442429"/>
                    <a:pt x="12711" y="446923"/>
                    <a:pt x="14182" y="451212"/>
                  </a:cubicBezTo>
                  <a:lnTo>
                    <a:pt x="18675" y="460403"/>
                  </a:lnTo>
                  <a:cubicBezTo>
                    <a:pt x="25660" y="470574"/>
                    <a:pt x="37179" y="477477"/>
                    <a:pt x="50455" y="477722"/>
                  </a:cubicBezTo>
                  <a:cubicBezTo>
                    <a:pt x="63649" y="477926"/>
                    <a:pt x="75454" y="471513"/>
                    <a:pt x="82766" y="461587"/>
                  </a:cubicBezTo>
                  <a:lnTo>
                    <a:pt x="333082" y="605985"/>
                  </a:lnTo>
                  <a:cubicBezTo>
                    <a:pt x="329569" y="613460"/>
                    <a:pt x="327486" y="621752"/>
                    <a:pt x="327282" y="630412"/>
                  </a:cubicBezTo>
                  <a:cubicBezTo>
                    <a:pt x="326669" y="662600"/>
                    <a:pt x="351627" y="689233"/>
                    <a:pt x="383366" y="691316"/>
                  </a:cubicBezTo>
                  <a:lnTo>
                    <a:pt x="383448" y="985381"/>
                  </a:lnTo>
                  <a:cubicBezTo>
                    <a:pt x="363636" y="987015"/>
                    <a:pt x="347787" y="1003313"/>
                    <a:pt x="347460" y="1023574"/>
                  </a:cubicBezTo>
                  <a:cubicBezTo>
                    <a:pt x="347338" y="1029537"/>
                    <a:pt x="348686" y="1035133"/>
                    <a:pt x="350973" y="1040239"/>
                  </a:cubicBezTo>
                  <a:lnTo>
                    <a:pt x="86932" y="1192766"/>
                  </a:lnTo>
                  <a:cubicBezTo>
                    <a:pt x="78517" y="1180511"/>
                    <a:pt x="64547" y="1172301"/>
                    <a:pt x="48535" y="1172015"/>
                  </a:cubicBezTo>
                  <a:cubicBezTo>
                    <a:pt x="32563" y="1171729"/>
                    <a:pt x="18348" y="1179449"/>
                    <a:pt x="9484" y="1191377"/>
                  </a:cubicBezTo>
                  <a:lnTo>
                    <a:pt x="4419" y="1199833"/>
                  </a:lnTo>
                  <a:cubicBezTo>
                    <a:pt x="1723" y="1205633"/>
                    <a:pt x="130" y="1212087"/>
                    <a:pt x="8" y="1218868"/>
                  </a:cubicBezTo>
                  <a:cubicBezTo>
                    <a:pt x="-442" y="1244316"/>
                    <a:pt x="19206" y="1265271"/>
                    <a:pt x="44287" y="1267068"/>
                  </a:cubicBezTo>
                  <a:lnTo>
                    <a:pt x="53478" y="1266823"/>
                  </a:lnTo>
                  <a:cubicBezTo>
                    <a:pt x="76720" y="1263964"/>
                    <a:pt x="94979" y="1244643"/>
                    <a:pt x="95428" y="1220583"/>
                  </a:cubicBezTo>
                  <a:cubicBezTo>
                    <a:pt x="95510" y="1213557"/>
                    <a:pt x="94040" y="1206940"/>
                    <a:pt x="91384" y="1200895"/>
                  </a:cubicBezTo>
                  <a:lnTo>
                    <a:pt x="355753" y="1048164"/>
                  </a:lnTo>
                  <a:cubicBezTo>
                    <a:pt x="362819" y="1057232"/>
                    <a:pt x="373562" y="1063319"/>
                    <a:pt x="385939" y="1063605"/>
                  </a:cubicBezTo>
                  <a:cubicBezTo>
                    <a:pt x="399297" y="1063809"/>
                    <a:pt x="411142" y="1057314"/>
                    <a:pt x="418454" y="1047265"/>
                  </a:cubicBezTo>
                  <a:lnTo>
                    <a:pt x="673509" y="1194400"/>
                  </a:lnTo>
                  <a:cubicBezTo>
                    <a:pt x="670078" y="1201793"/>
                    <a:pt x="668035" y="1210004"/>
                    <a:pt x="667831" y="1218704"/>
                  </a:cubicBezTo>
                  <a:cubicBezTo>
                    <a:pt x="667259" y="1250484"/>
                    <a:pt x="691605" y="1276913"/>
                    <a:pt x="722772" y="1279527"/>
                  </a:cubicBezTo>
                  <a:lnTo>
                    <a:pt x="722894" y="1563543"/>
                  </a:lnTo>
                  <a:cubicBezTo>
                    <a:pt x="699774" y="1566443"/>
                    <a:pt x="681515" y="1585805"/>
                    <a:pt x="681066" y="1609824"/>
                  </a:cubicBezTo>
                  <a:cubicBezTo>
                    <a:pt x="680984" y="1616686"/>
                    <a:pt x="682455" y="1623344"/>
                    <a:pt x="684946" y="1629267"/>
                  </a:cubicBezTo>
                  <a:lnTo>
                    <a:pt x="428993" y="1777178"/>
                  </a:lnTo>
                  <a:cubicBezTo>
                    <a:pt x="420537" y="1764923"/>
                    <a:pt x="406608" y="1756713"/>
                    <a:pt x="390637" y="1756427"/>
                  </a:cubicBezTo>
                  <a:cubicBezTo>
                    <a:pt x="364331" y="1755978"/>
                    <a:pt x="342518" y="1776974"/>
                    <a:pt x="342069" y="1803239"/>
                  </a:cubicBezTo>
                  <a:cubicBezTo>
                    <a:pt x="341660" y="1827748"/>
                    <a:pt x="359919" y="1848131"/>
                    <a:pt x="383652" y="1851194"/>
                  </a:cubicBezTo>
                  <a:lnTo>
                    <a:pt x="392883" y="1851480"/>
                  </a:lnTo>
                  <a:cubicBezTo>
                    <a:pt x="417351" y="1849805"/>
                    <a:pt x="436999" y="1829872"/>
                    <a:pt x="437449" y="1804995"/>
                  </a:cubicBezTo>
                  <a:cubicBezTo>
                    <a:pt x="437612" y="1797969"/>
                    <a:pt x="436101" y="1791270"/>
                    <a:pt x="433445" y="1785266"/>
                  </a:cubicBezTo>
                  <a:lnTo>
                    <a:pt x="689399" y="1637314"/>
                  </a:lnTo>
                  <a:cubicBezTo>
                    <a:pt x="697814" y="1649732"/>
                    <a:pt x="711824" y="1657943"/>
                    <a:pt x="727878" y="1658269"/>
                  </a:cubicBezTo>
                  <a:cubicBezTo>
                    <a:pt x="743931" y="1658596"/>
                    <a:pt x="758187" y="1650835"/>
                    <a:pt x="767051" y="1638826"/>
                  </a:cubicBezTo>
                  <a:lnTo>
                    <a:pt x="1027784" y="1789228"/>
                  </a:lnTo>
                  <a:cubicBezTo>
                    <a:pt x="1026395" y="1793190"/>
                    <a:pt x="1025496" y="1797398"/>
                    <a:pt x="1025374" y="1801850"/>
                  </a:cubicBezTo>
                  <a:cubicBezTo>
                    <a:pt x="1025006" y="1823418"/>
                    <a:pt x="1041304" y="1841227"/>
                    <a:pt x="1062259" y="1843719"/>
                  </a:cubicBezTo>
                  <a:lnTo>
                    <a:pt x="1071491" y="1843719"/>
                  </a:lnTo>
                  <a:cubicBezTo>
                    <a:pt x="1091956" y="1841432"/>
                    <a:pt x="1108091" y="1824439"/>
                    <a:pt x="1108418" y="1803361"/>
                  </a:cubicBezTo>
                  <a:cubicBezTo>
                    <a:pt x="1108499" y="1798419"/>
                    <a:pt x="1107600" y="1793599"/>
                    <a:pt x="1106048" y="1789105"/>
                  </a:cubicBezTo>
                  <a:lnTo>
                    <a:pt x="1357386" y="1643932"/>
                  </a:lnTo>
                  <a:cubicBezTo>
                    <a:pt x="1367557" y="1661864"/>
                    <a:pt x="1386510" y="1674118"/>
                    <a:pt x="1408528" y="1674527"/>
                  </a:cubicBezTo>
                  <a:cubicBezTo>
                    <a:pt x="1441614" y="1675099"/>
                    <a:pt x="1469064" y="1648711"/>
                    <a:pt x="1469636" y="1615665"/>
                  </a:cubicBezTo>
                  <a:cubicBezTo>
                    <a:pt x="1470208" y="1582496"/>
                    <a:pt x="1443739" y="1555128"/>
                    <a:pt x="1410693" y="1554515"/>
                  </a:cubicBezTo>
                  <a:lnTo>
                    <a:pt x="1410652" y="1554515"/>
                  </a:lnTo>
                  <a:lnTo>
                    <a:pt x="1410570" y="1266047"/>
                  </a:lnTo>
                  <a:cubicBezTo>
                    <a:pt x="1433608" y="1263106"/>
                    <a:pt x="1451786" y="1243744"/>
                    <a:pt x="1452194" y="1219807"/>
                  </a:cubicBezTo>
                  <a:cubicBezTo>
                    <a:pt x="1452643" y="1193501"/>
                    <a:pt x="1431688" y="1171770"/>
                    <a:pt x="1405341" y="1171321"/>
                  </a:cubicBezTo>
                  <a:cubicBezTo>
                    <a:pt x="1389411" y="1171035"/>
                    <a:pt x="1375237" y="1178632"/>
                    <a:pt x="1366332" y="1190560"/>
                  </a:cubicBezTo>
                  <a:lnTo>
                    <a:pt x="1121979" y="1049594"/>
                  </a:lnTo>
                  <a:cubicBezTo>
                    <a:pt x="1125655" y="1042078"/>
                    <a:pt x="1127779" y="1033622"/>
                    <a:pt x="1127943" y="1024676"/>
                  </a:cubicBezTo>
                  <a:cubicBezTo>
                    <a:pt x="1128515" y="992284"/>
                    <a:pt x="1103230" y="965447"/>
                    <a:pt x="1071205" y="963731"/>
                  </a:cubicBezTo>
                  <a:lnTo>
                    <a:pt x="1071123" y="691725"/>
                  </a:lnTo>
                  <a:cubicBezTo>
                    <a:pt x="1101433" y="689233"/>
                    <a:pt x="1125655" y="664071"/>
                    <a:pt x="1126268" y="633026"/>
                  </a:cubicBezTo>
                  <a:cubicBezTo>
                    <a:pt x="1126391" y="623713"/>
                    <a:pt x="1124389" y="614849"/>
                    <a:pt x="1120713" y="606883"/>
                  </a:cubicBezTo>
                  <a:lnTo>
                    <a:pt x="1373439" y="460893"/>
                  </a:lnTo>
                  <a:cubicBezTo>
                    <a:pt x="1380465" y="469798"/>
                    <a:pt x="1391126" y="475721"/>
                    <a:pt x="1403422" y="475925"/>
                  </a:cubicBezTo>
                  <a:cubicBezTo>
                    <a:pt x="1425030" y="476292"/>
                    <a:pt x="1443003" y="459055"/>
                    <a:pt x="1443371" y="437405"/>
                  </a:cubicBezTo>
                  <a:cubicBezTo>
                    <a:pt x="1443739" y="417635"/>
                    <a:pt x="1429278" y="401132"/>
                    <a:pt x="1410284" y="398109"/>
                  </a:cubicBezTo>
                  <a:lnTo>
                    <a:pt x="1401093" y="397905"/>
                  </a:lnTo>
                  <a:cubicBezTo>
                    <a:pt x="1381282" y="399498"/>
                    <a:pt x="1365351" y="415797"/>
                    <a:pt x="1364902" y="436098"/>
                  </a:cubicBezTo>
                  <a:cubicBezTo>
                    <a:pt x="1364820" y="442225"/>
                    <a:pt x="1366250" y="447944"/>
                    <a:pt x="1368660" y="453213"/>
                  </a:cubicBezTo>
                  <a:lnTo>
                    <a:pt x="1116260" y="598959"/>
                  </a:lnTo>
                  <a:cubicBezTo>
                    <a:pt x="1105722" y="583110"/>
                    <a:pt x="1087830" y="572449"/>
                    <a:pt x="1067406" y="572040"/>
                  </a:cubicBezTo>
                  <a:cubicBezTo>
                    <a:pt x="1046451" y="571713"/>
                    <a:pt x="1027743" y="582211"/>
                    <a:pt x="1016714" y="598387"/>
                  </a:cubicBezTo>
                  <a:lnTo>
                    <a:pt x="762680" y="451824"/>
                  </a:lnTo>
                  <a:cubicBezTo>
                    <a:pt x="764682" y="447250"/>
                    <a:pt x="765866" y="442225"/>
                    <a:pt x="765948" y="436874"/>
                  </a:cubicBezTo>
                  <a:cubicBezTo>
                    <a:pt x="766316" y="416777"/>
                    <a:pt x="751284" y="400029"/>
                    <a:pt x="731799" y="397456"/>
                  </a:cubicBezTo>
                  <a:lnTo>
                    <a:pt x="731677" y="88890"/>
                  </a:lnTo>
                  <a:cubicBezTo>
                    <a:pt x="754388" y="87216"/>
                    <a:pt x="772647" y="68630"/>
                    <a:pt x="773056" y="45387"/>
                  </a:cubicBezTo>
                  <a:cubicBezTo>
                    <a:pt x="773178" y="38688"/>
                    <a:pt x="771667" y="32275"/>
                    <a:pt x="769093" y="26556"/>
                  </a:cubicBezTo>
                  <a:lnTo>
                    <a:pt x="764477" y="18550"/>
                  </a:lnTo>
                  <a:cubicBezTo>
                    <a:pt x="756512" y="7603"/>
                    <a:pt x="743808" y="250"/>
                    <a:pt x="729307" y="5"/>
                  </a:cubicBezTo>
                  <a:cubicBezTo>
                    <a:pt x="704635" y="-363"/>
                    <a:pt x="684252" y="19244"/>
                    <a:pt x="683803" y="43835"/>
                  </a:cubicBezTo>
                  <a:close/>
                  <a:moveTo>
                    <a:pt x="50577" y="468490"/>
                  </a:moveTo>
                  <a:cubicBezTo>
                    <a:pt x="34034" y="468205"/>
                    <a:pt x="20799" y="454561"/>
                    <a:pt x="21167" y="437977"/>
                  </a:cubicBezTo>
                  <a:cubicBezTo>
                    <a:pt x="21453" y="421474"/>
                    <a:pt x="35219" y="408240"/>
                    <a:pt x="51721" y="408526"/>
                  </a:cubicBezTo>
                  <a:cubicBezTo>
                    <a:pt x="68265" y="408852"/>
                    <a:pt x="81499" y="422577"/>
                    <a:pt x="81132" y="439121"/>
                  </a:cubicBezTo>
                  <a:cubicBezTo>
                    <a:pt x="80805" y="455623"/>
                    <a:pt x="67162" y="468858"/>
                    <a:pt x="50577" y="468490"/>
                  </a:cubicBezTo>
                  <a:close/>
                  <a:moveTo>
                    <a:pt x="86197" y="1220543"/>
                  </a:moveTo>
                  <a:cubicBezTo>
                    <a:pt x="85788" y="1241743"/>
                    <a:pt x="68224" y="1258654"/>
                    <a:pt x="47024" y="1258286"/>
                  </a:cubicBezTo>
                  <a:cubicBezTo>
                    <a:pt x="25783" y="1257918"/>
                    <a:pt x="8831" y="1240313"/>
                    <a:pt x="9239" y="1219154"/>
                  </a:cubicBezTo>
                  <a:cubicBezTo>
                    <a:pt x="9607" y="1197954"/>
                    <a:pt x="27131" y="1181002"/>
                    <a:pt x="48372" y="1181328"/>
                  </a:cubicBezTo>
                  <a:cubicBezTo>
                    <a:pt x="69653" y="1181778"/>
                    <a:pt x="86564" y="1199302"/>
                    <a:pt x="86197" y="1220543"/>
                  </a:cubicBezTo>
                  <a:close/>
                  <a:moveTo>
                    <a:pt x="428299" y="1804914"/>
                  </a:moveTo>
                  <a:cubicBezTo>
                    <a:pt x="427890" y="1826154"/>
                    <a:pt x="410325" y="1843106"/>
                    <a:pt x="389125" y="1842739"/>
                  </a:cubicBezTo>
                  <a:cubicBezTo>
                    <a:pt x="367884" y="1842330"/>
                    <a:pt x="350973" y="1824725"/>
                    <a:pt x="351341" y="1803606"/>
                  </a:cubicBezTo>
                  <a:cubicBezTo>
                    <a:pt x="351750" y="1782365"/>
                    <a:pt x="369232" y="1765373"/>
                    <a:pt x="390473" y="1765781"/>
                  </a:cubicBezTo>
                  <a:cubicBezTo>
                    <a:pt x="411714" y="1766190"/>
                    <a:pt x="428666" y="1783754"/>
                    <a:pt x="428299" y="1804914"/>
                  </a:cubicBezTo>
                  <a:close/>
                  <a:moveTo>
                    <a:pt x="1374174" y="436302"/>
                  </a:moveTo>
                  <a:cubicBezTo>
                    <a:pt x="1374460" y="419718"/>
                    <a:pt x="1388185" y="406565"/>
                    <a:pt x="1404729" y="406892"/>
                  </a:cubicBezTo>
                  <a:cubicBezTo>
                    <a:pt x="1421272" y="407137"/>
                    <a:pt x="1434507" y="420862"/>
                    <a:pt x="1434139" y="437405"/>
                  </a:cubicBezTo>
                  <a:cubicBezTo>
                    <a:pt x="1433853" y="453949"/>
                    <a:pt x="1420169" y="467183"/>
                    <a:pt x="1403585" y="466897"/>
                  </a:cubicBezTo>
                  <a:cubicBezTo>
                    <a:pt x="1387123" y="466530"/>
                    <a:pt x="1373888" y="452846"/>
                    <a:pt x="1374174" y="436302"/>
                  </a:cubicBezTo>
                  <a:close/>
                  <a:moveTo>
                    <a:pt x="336554" y="630739"/>
                  </a:moveTo>
                  <a:cubicBezTo>
                    <a:pt x="337044" y="602717"/>
                    <a:pt x="360246" y="580373"/>
                    <a:pt x="388227" y="580822"/>
                  </a:cubicBezTo>
                  <a:cubicBezTo>
                    <a:pt x="416248" y="581353"/>
                    <a:pt x="438592" y="604555"/>
                    <a:pt x="438102" y="632536"/>
                  </a:cubicBezTo>
                  <a:cubicBezTo>
                    <a:pt x="437612" y="660558"/>
                    <a:pt x="414369" y="682901"/>
                    <a:pt x="386389" y="682370"/>
                  </a:cubicBezTo>
                  <a:cubicBezTo>
                    <a:pt x="358408" y="681921"/>
                    <a:pt x="335982" y="658719"/>
                    <a:pt x="336554" y="630739"/>
                  </a:cubicBezTo>
                  <a:close/>
                  <a:moveTo>
                    <a:pt x="386143" y="1054414"/>
                  </a:moveTo>
                  <a:cubicBezTo>
                    <a:pt x="369600" y="1054128"/>
                    <a:pt x="356365" y="1040403"/>
                    <a:pt x="356692" y="1023819"/>
                  </a:cubicBezTo>
                  <a:cubicBezTo>
                    <a:pt x="356978" y="1007275"/>
                    <a:pt x="370744" y="994040"/>
                    <a:pt x="387246" y="994367"/>
                  </a:cubicBezTo>
                  <a:cubicBezTo>
                    <a:pt x="403790" y="994653"/>
                    <a:pt x="417025" y="1008337"/>
                    <a:pt x="416739" y="1024962"/>
                  </a:cubicBezTo>
                  <a:cubicBezTo>
                    <a:pt x="416412" y="1041547"/>
                    <a:pt x="402687" y="1054700"/>
                    <a:pt x="386143" y="1054414"/>
                  </a:cubicBezTo>
                  <a:close/>
                  <a:moveTo>
                    <a:pt x="677063" y="1218990"/>
                  </a:moveTo>
                  <a:cubicBezTo>
                    <a:pt x="677553" y="1190968"/>
                    <a:pt x="700795" y="1168625"/>
                    <a:pt x="728776" y="1169115"/>
                  </a:cubicBezTo>
                  <a:cubicBezTo>
                    <a:pt x="756716" y="1169605"/>
                    <a:pt x="779101" y="1192807"/>
                    <a:pt x="778611" y="1220828"/>
                  </a:cubicBezTo>
                  <a:cubicBezTo>
                    <a:pt x="778121" y="1248809"/>
                    <a:pt x="754878" y="1271153"/>
                    <a:pt x="726897" y="1270663"/>
                  </a:cubicBezTo>
                  <a:cubicBezTo>
                    <a:pt x="698916" y="1270173"/>
                    <a:pt x="676532" y="1246971"/>
                    <a:pt x="677063" y="1218990"/>
                  </a:cubicBezTo>
                  <a:close/>
                  <a:moveTo>
                    <a:pt x="728123" y="1649160"/>
                  </a:moveTo>
                  <a:cubicBezTo>
                    <a:pt x="706882" y="1648793"/>
                    <a:pt x="689930" y="1631228"/>
                    <a:pt x="690298" y="1610028"/>
                  </a:cubicBezTo>
                  <a:cubicBezTo>
                    <a:pt x="690706" y="1588869"/>
                    <a:pt x="708230" y="1571917"/>
                    <a:pt x="729471" y="1572325"/>
                  </a:cubicBezTo>
                  <a:cubicBezTo>
                    <a:pt x="750630" y="1572652"/>
                    <a:pt x="767623" y="1590298"/>
                    <a:pt x="767255" y="1611458"/>
                  </a:cubicBezTo>
                  <a:cubicBezTo>
                    <a:pt x="766888" y="1632617"/>
                    <a:pt x="749323" y="1649609"/>
                    <a:pt x="728123" y="1649160"/>
                  </a:cubicBezTo>
                  <a:close/>
                  <a:moveTo>
                    <a:pt x="1099267" y="1803320"/>
                  </a:moveTo>
                  <a:cubicBezTo>
                    <a:pt x="1098941" y="1821130"/>
                    <a:pt x="1084195" y="1835345"/>
                    <a:pt x="1066426" y="1835059"/>
                  </a:cubicBezTo>
                  <a:cubicBezTo>
                    <a:pt x="1048575" y="1834733"/>
                    <a:pt x="1034360" y="1819986"/>
                    <a:pt x="1034646" y="1802095"/>
                  </a:cubicBezTo>
                  <a:cubicBezTo>
                    <a:pt x="1035014" y="1784326"/>
                    <a:pt x="1049719" y="1770111"/>
                    <a:pt x="1067570" y="1770397"/>
                  </a:cubicBezTo>
                  <a:cubicBezTo>
                    <a:pt x="1085298" y="1770765"/>
                    <a:pt x="1099553" y="1785552"/>
                    <a:pt x="1099267" y="1803320"/>
                  </a:cubicBezTo>
                  <a:close/>
                  <a:moveTo>
                    <a:pt x="1460445" y="1615583"/>
                  </a:moveTo>
                  <a:cubicBezTo>
                    <a:pt x="1459914" y="1643564"/>
                    <a:pt x="1436713" y="1665908"/>
                    <a:pt x="1408732" y="1665459"/>
                  </a:cubicBezTo>
                  <a:cubicBezTo>
                    <a:pt x="1380751" y="1664968"/>
                    <a:pt x="1358366" y="1641726"/>
                    <a:pt x="1358897" y="1613786"/>
                  </a:cubicBezTo>
                  <a:cubicBezTo>
                    <a:pt x="1359469" y="1585764"/>
                    <a:pt x="1382589" y="1563420"/>
                    <a:pt x="1410570" y="1563951"/>
                  </a:cubicBezTo>
                  <a:cubicBezTo>
                    <a:pt x="1438592" y="1564482"/>
                    <a:pt x="1460895" y="1587643"/>
                    <a:pt x="1460445" y="1615583"/>
                  </a:cubicBezTo>
                  <a:close/>
                  <a:moveTo>
                    <a:pt x="1405260" y="1180675"/>
                  </a:moveTo>
                  <a:cubicBezTo>
                    <a:pt x="1426460" y="1181083"/>
                    <a:pt x="1443412" y="1198689"/>
                    <a:pt x="1443044" y="1219848"/>
                  </a:cubicBezTo>
                  <a:cubicBezTo>
                    <a:pt x="1442676" y="1241007"/>
                    <a:pt x="1425153" y="1257959"/>
                    <a:pt x="1403871" y="1257551"/>
                  </a:cubicBezTo>
                  <a:cubicBezTo>
                    <a:pt x="1382671" y="1257183"/>
                    <a:pt x="1365760" y="1239618"/>
                    <a:pt x="1366086" y="1218418"/>
                  </a:cubicBezTo>
                  <a:cubicBezTo>
                    <a:pt x="1366495" y="1197218"/>
                    <a:pt x="1384019" y="1180266"/>
                    <a:pt x="1405260" y="1180675"/>
                  </a:cubicBezTo>
                  <a:close/>
                  <a:moveTo>
                    <a:pt x="1361675" y="1198648"/>
                  </a:moveTo>
                  <a:cubicBezTo>
                    <a:pt x="1358816" y="1204612"/>
                    <a:pt x="1357018" y="1211270"/>
                    <a:pt x="1356855" y="1218255"/>
                  </a:cubicBezTo>
                  <a:cubicBezTo>
                    <a:pt x="1356446" y="1243785"/>
                    <a:pt x="1376217" y="1264863"/>
                    <a:pt x="1401461" y="1266537"/>
                  </a:cubicBezTo>
                  <a:lnTo>
                    <a:pt x="1401502" y="1555373"/>
                  </a:lnTo>
                  <a:cubicBezTo>
                    <a:pt x="1372704" y="1559295"/>
                    <a:pt x="1350278" y="1583763"/>
                    <a:pt x="1349707" y="1613622"/>
                  </a:cubicBezTo>
                  <a:cubicBezTo>
                    <a:pt x="1349584" y="1621424"/>
                    <a:pt x="1350973" y="1628818"/>
                    <a:pt x="1353587" y="1635721"/>
                  </a:cubicBezTo>
                  <a:lnTo>
                    <a:pt x="1102209" y="1780936"/>
                  </a:lnTo>
                  <a:cubicBezTo>
                    <a:pt x="1095019" y="1769376"/>
                    <a:pt x="1082356" y="1761492"/>
                    <a:pt x="1067733" y="1761288"/>
                  </a:cubicBezTo>
                  <a:cubicBezTo>
                    <a:pt x="1052783" y="1761002"/>
                    <a:pt x="1039629" y="1768763"/>
                    <a:pt x="1032073" y="1780527"/>
                  </a:cubicBezTo>
                  <a:lnTo>
                    <a:pt x="772157" y="1630574"/>
                  </a:lnTo>
                  <a:cubicBezTo>
                    <a:pt x="774812" y="1624815"/>
                    <a:pt x="776405" y="1618402"/>
                    <a:pt x="776528" y="1611662"/>
                  </a:cubicBezTo>
                  <a:cubicBezTo>
                    <a:pt x="776936" y="1586213"/>
                    <a:pt x="757247" y="1565177"/>
                    <a:pt x="732167" y="1563420"/>
                  </a:cubicBezTo>
                  <a:lnTo>
                    <a:pt x="732085" y="1279731"/>
                  </a:lnTo>
                  <a:cubicBezTo>
                    <a:pt x="762721" y="1277566"/>
                    <a:pt x="787312" y="1252322"/>
                    <a:pt x="787883" y="1221033"/>
                  </a:cubicBezTo>
                  <a:cubicBezTo>
                    <a:pt x="788047" y="1211433"/>
                    <a:pt x="785882" y="1202283"/>
                    <a:pt x="781920" y="1194114"/>
                  </a:cubicBezTo>
                  <a:lnTo>
                    <a:pt x="1018511" y="1057436"/>
                  </a:lnTo>
                  <a:cubicBezTo>
                    <a:pt x="1029132" y="1073000"/>
                    <a:pt x="1046819" y="1083375"/>
                    <a:pt x="1067038" y="1083743"/>
                  </a:cubicBezTo>
                  <a:cubicBezTo>
                    <a:pt x="1087871" y="1084110"/>
                    <a:pt x="1106416" y="1073776"/>
                    <a:pt x="1117486" y="1057763"/>
                  </a:cubicBezTo>
                  <a:lnTo>
                    <a:pt x="1361675" y="1198648"/>
                  </a:lnTo>
                  <a:close/>
                  <a:moveTo>
                    <a:pt x="1118834" y="1024636"/>
                  </a:moveTo>
                  <a:cubicBezTo>
                    <a:pt x="1118344" y="1052616"/>
                    <a:pt x="1095142" y="1075001"/>
                    <a:pt x="1067120" y="1074470"/>
                  </a:cubicBezTo>
                  <a:cubicBezTo>
                    <a:pt x="1039139" y="1073980"/>
                    <a:pt x="1016795" y="1050778"/>
                    <a:pt x="1017286" y="1022797"/>
                  </a:cubicBezTo>
                  <a:cubicBezTo>
                    <a:pt x="1017776" y="994776"/>
                    <a:pt x="1040977" y="972391"/>
                    <a:pt x="1068999" y="972963"/>
                  </a:cubicBezTo>
                  <a:cubicBezTo>
                    <a:pt x="1096980" y="973453"/>
                    <a:pt x="1119324" y="996614"/>
                    <a:pt x="1118834" y="1024636"/>
                  </a:cubicBezTo>
                  <a:close/>
                  <a:moveTo>
                    <a:pt x="1067202" y="581313"/>
                  </a:moveTo>
                  <a:cubicBezTo>
                    <a:pt x="1095224" y="581844"/>
                    <a:pt x="1117567" y="605004"/>
                    <a:pt x="1117036" y="633026"/>
                  </a:cubicBezTo>
                  <a:cubicBezTo>
                    <a:pt x="1116505" y="660966"/>
                    <a:pt x="1093345" y="683351"/>
                    <a:pt x="1065323" y="682820"/>
                  </a:cubicBezTo>
                  <a:cubicBezTo>
                    <a:pt x="1037383" y="682330"/>
                    <a:pt x="1014998" y="659169"/>
                    <a:pt x="1015529" y="631147"/>
                  </a:cubicBezTo>
                  <a:cubicBezTo>
                    <a:pt x="1016060" y="603166"/>
                    <a:pt x="1039221" y="580782"/>
                    <a:pt x="1067202" y="581313"/>
                  </a:cubicBezTo>
                  <a:close/>
                  <a:moveTo>
                    <a:pt x="1011894" y="606883"/>
                  </a:moveTo>
                  <a:cubicBezTo>
                    <a:pt x="1008503" y="614277"/>
                    <a:pt x="1006502" y="622365"/>
                    <a:pt x="1006298" y="630984"/>
                  </a:cubicBezTo>
                  <a:cubicBezTo>
                    <a:pt x="1005685" y="662968"/>
                    <a:pt x="1030439" y="689519"/>
                    <a:pt x="1061973" y="691847"/>
                  </a:cubicBezTo>
                  <a:lnTo>
                    <a:pt x="1062014" y="964099"/>
                  </a:lnTo>
                  <a:cubicBezTo>
                    <a:pt x="1032236" y="967081"/>
                    <a:pt x="1008667" y="991998"/>
                    <a:pt x="1008095" y="1022675"/>
                  </a:cubicBezTo>
                  <a:cubicBezTo>
                    <a:pt x="1007931" y="1031866"/>
                    <a:pt x="1009892" y="1040607"/>
                    <a:pt x="1013487" y="1048532"/>
                  </a:cubicBezTo>
                  <a:lnTo>
                    <a:pt x="776732" y="1185291"/>
                  </a:lnTo>
                  <a:cubicBezTo>
                    <a:pt x="766030" y="1170259"/>
                    <a:pt x="748669" y="1160251"/>
                    <a:pt x="728899" y="1159883"/>
                  </a:cubicBezTo>
                  <a:cubicBezTo>
                    <a:pt x="707781" y="1159556"/>
                    <a:pt x="689072" y="1170136"/>
                    <a:pt x="678043" y="1186475"/>
                  </a:cubicBezTo>
                  <a:lnTo>
                    <a:pt x="422907" y="1039259"/>
                  </a:lnTo>
                  <a:cubicBezTo>
                    <a:pt x="424704" y="1034929"/>
                    <a:pt x="425807" y="1030150"/>
                    <a:pt x="425889" y="1025126"/>
                  </a:cubicBezTo>
                  <a:cubicBezTo>
                    <a:pt x="426297" y="1005315"/>
                    <a:pt x="411714" y="988853"/>
                    <a:pt x="392679" y="985830"/>
                  </a:cubicBezTo>
                  <a:lnTo>
                    <a:pt x="392597" y="691439"/>
                  </a:lnTo>
                  <a:cubicBezTo>
                    <a:pt x="422743" y="688743"/>
                    <a:pt x="446721" y="663662"/>
                    <a:pt x="447252" y="632740"/>
                  </a:cubicBezTo>
                  <a:cubicBezTo>
                    <a:pt x="447415" y="623509"/>
                    <a:pt x="445455" y="614808"/>
                    <a:pt x="441860" y="606883"/>
                  </a:cubicBezTo>
                  <a:lnTo>
                    <a:pt x="695812" y="460157"/>
                  </a:lnTo>
                  <a:cubicBezTo>
                    <a:pt x="702797" y="469226"/>
                    <a:pt x="713622" y="475230"/>
                    <a:pt x="725917" y="475475"/>
                  </a:cubicBezTo>
                  <a:cubicBezTo>
                    <a:pt x="738784" y="475721"/>
                    <a:pt x="750222" y="469593"/>
                    <a:pt x="757574" y="460198"/>
                  </a:cubicBezTo>
                  <a:lnTo>
                    <a:pt x="1011894" y="606883"/>
                  </a:lnTo>
                  <a:close/>
                  <a:moveTo>
                    <a:pt x="756716" y="436792"/>
                  </a:moveTo>
                  <a:cubicBezTo>
                    <a:pt x="756430" y="453336"/>
                    <a:pt x="742706" y="466530"/>
                    <a:pt x="726121" y="466244"/>
                  </a:cubicBezTo>
                  <a:cubicBezTo>
                    <a:pt x="709659" y="465958"/>
                    <a:pt x="696384" y="452192"/>
                    <a:pt x="696711" y="435649"/>
                  </a:cubicBezTo>
                  <a:cubicBezTo>
                    <a:pt x="696997" y="419146"/>
                    <a:pt x="710722" y="405952"/>
                    <a:pt x="727265" y="406238"/>
                  </a:cubicBezTo>
                  <a:cubicBezTo>
                    <a:pt x="743808" y="406565"/>
                    <a:pt x="757002" y="420208"/>
                    <a:pt x="756716" y="436792"/>
                  </a:cubicBezTo>
                  <a:close/>
                  <a:moveTo>
                    <a:pt x="763865" y="45265"/>
                  </a:moveTo>
                  <a:cubicBezTo>
                    <a:pt x="763456" y="64831"/>
                    <a:pt x="747321" y="80353"/>
                    <a:pt x="727755" y="80026"/>
                  </a:cubicBezTo>
                  <a:cubicBezTo>
                    <a:pt x="708311" y="79659"/>
                    <a:pt x="692708" y="63524"/>
                    <a:pt x="693075" y="43958"/>
                  </a:cubicBezTo>
                  <a:cubicBezTo>
                    <a:pt x="693361" y="24432"/>
                    <a:pt x="709537" y="8910"/>
                    <a:pt x="729062" y="9196"/>
                  </a:cubicBezTo>
                  <a:cubicBezTo>
                    <a:pt x="748628" y="9645"/>
                    <a:pt x="764232" y="25780"/>
                    <a:pt x="763865" y="45265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5" name="צורה חופשית: צורה 134">
              <a:extLst>
                <a:ext uri="{FF2B5EF4-FFF2-40B4-BE49-F238E27FC236}">
                  <a16:creationId xmlns:a16="http://schemas.microsoft.com/office/drawing/2014/main" id="{8227EE0B-A9E2-4E18-878B-84DBC4657040}"/>
                </a:ext>
              </a:extLst>
            </p:cNvPr>
            <p:cNvSpPr/>
            <p:nvPr/>
          </p:nvSpPr>
          <p:spPr>
            <a:xfrm>
              <a:off x="5380671" y="336277"/>
              <a:ext cx="1813666" cy="6183565"/>
            </a:xfrm>
            <a:custGeom>
              <a:avLst/>
              <a:gdLst>
                <a:gd name="connsiteX0" fmla="*/ 734702 w 1813666"/>
                <a:gd name="connsiteY0" fmla="*/ 776 h 6183565"/>
                <a:gd name="connsiteX1" fmla="*/ 677474 w 1813666"/>
                <a:gd name="connsiteY1" fmla="*/ 59516 h 6183565"/>
                <a:gd name="connsiteX2" fmla="*/ 683479 w 1813666"/>
                <a:gd name="connsiteY2" fmla="*/ 86720 h 6183565"/>
                <a:gd name="connsiteX3" fmla="*/ 427934 w 1813666"/>
                <a:gd name="connsiteY3" fmla="*/ 234345 h 6183565"/>
                <a:gd name="connsiteX4" fmla="*/ 398319 w 1813666"/>
                <a:gd name="connsiteY4" fmla="*/ 218332 h 6183565"/>
                <a:gd name="connsiteX5" fmla="*/ 368827 w 1813666"/>
                <a:gd name="connsiteY5" fmla="*/ 232425 h 6183565"/>
                <a:gd name="connsiteX6" fmla="*/ 114140 w 1813666"/>
                <a:gd name="connsiteY6" fmla="*/ 85454 h 6183565"/>
                <a:gd name="connsiteX7" fmla="*/ 119981 w 1813666"/>
                <a:gd name="connsiteY7" fmla="*/ 60945 h 6183565"/>
                <a:gd name="connsiteX8" fmla="*/ 65408 w 1813666"/>
                <a:gd name="connsiteY8" fmla="*/ 163 h 6183565"/>
                <a:gd name="connsiteX9" fmla="*/ 56176 w 1813666"/>
                <a:gd name="connsiteY9" fmla="*/ 0 h 6183565"/>
                <a:gd name="connsiteX10" fmla="*/ 10 w 1813666"/>
                <a:gd name="connsiteY10" fmla="*/ 58739 h 6183565"/>
                <a:gd name="connsiteX11" fmla="*/ 58872 w 1813666"/>
                <a:gd name="connsiteY11" fmla="*/ 119848 h 6183565"/>
                <a:gd name="connsiteX12" fmla="*/ 109606 w 1813666"/>
                <a:gd name="connsiteY12" fmla="*/ 93501 h 6183565"/>
                <a:gd name="connsiteX13" fmla="*/ 363966 w 1813666"/>
                <a:gd name="connsiteY13" fmla="*/ 240268 h 6183565"/>
                <a:gd name="connsiteX14" fmla="*/ 360739 w 1813666"/>
                <a:gd name="connsiteY14" fmla="*/ 254605 h 6183565"/>
                <a:gd name="connsiteX15" fmla="*/ 395541 w 1813666"/>
                <a:gd name="connsiteY15" fmla="*/ 292063 h 6183565"/>
                <a:gd name="connsiteX16" fmla="*/ 395664 w 1813666"/>
                <a:gd name="connsiteY16" fmla="*/ 607900 h 6183565"/>
                <a:gd name="connsiteX17" fmla="*/ 359350 w 1813666"/>
                <a:gd name="connsiteY17" fmla="*/ 648176 h 6183565"/>
                <a:gd name="connsiteX18" fmla="*/ 400116 w 1813666"/>
                <a:gd name="connsiteY18" fmla="*/ 690453 h 6183565"/>
                <a:gd name="connsiteX19" fmla="*/ 434347 w 1813666"/>
                <a:gd name="connsiteY19" fmla="*/ 673460 h 6183565"/>
                <a:gd name="connsiteX20" fmla="*/ 690709 w 1813666"/>
                <a:gd name="connsiteY20" fmla="*/ 821330 h 6183565"/>
                <a:gd name="connsiteX21" fmla="*/ 685971 w 1813666"/>
                <a:gd name="connsiteY21" fmla="*/ 842285 h 6183565"/>
                <a:gd name="connsiteX22" fmla="*/ 735029 w 1813666"/>
                <a:gd name="connsiteY22" fmla="*/ 896245 h 6183565"/>
                <a:gd name="connsiteX23" fmla="*/ 735111 w 1813666"/>
                <a:gd name="connsiteY23" fmla="*/ 1181814 h 6183565"/>
                <a:gd name="connsiteX24" fmla="*/ 690015 w 1813666"/>
                <a:gd name="connsiteY24" fmla="*/ 1228299 h 6183565"/>
                <a:gd name="connsiteX25" fmla="*/ 696877 w 1813666"/>
                <a:gd name="connsiteY25" fmla="*/ 1253543 h 6183565"/>
                <a:gd name="connsiteX26" fmla="*/ 432264 w 1813666"/>
                <a:gd name="connsiteY26" fmla="*/ 1406396 h 6183565"/>
                <a:gd name="connsiteX27" fmla="*/ 402853 w 1813666"/>
                <a:gd name="connsiteY27" fmla="*/ 1392017 h 6183565"/>
                <a:gd name="connsiteX28" fmla="*/ 362904 w 1813666"/>
                <a:gd name="connsiteY28" fmla="*/ 1430537 h 6183565"/>
                <a:gd name="connsiteX29" fmla="*/ 395909 w 1813666"/>
                <a:gd name="connsiteY29" fmla="*/ 1469833 h 6183565"/>
                <a:gd name="connsiteX30" fmla="*/ 395991 w 1813666"/>
                <a:gd name="connsiteY30" fmla="*/ 1759649 h 6183565"/>
                <a:gd name="connsiteX31" fmla="*/ 341500 w 1813666"/>
                <a:gd name="connsiteY31" fmla="*/ 1818266 h 6183565"/>
                <a:gd name="connsiteX32" fmla="*/ 348199 w 1813666"/>
                <a:gd name="connsiteY32" fmla="*/ 1846900 h 6183565"/>
                <a:gd name="connsiteX33" fmla="*/ 353100 w 1813666"/>
                <a:gd name="connsiteY33" fmla="*/ 1854702 h 6183565"/>
                <a:gd name="connsiteX34" fmla="*/ 400402 w 1813666"/>
                <a:gd name="connsiteY34" fmla="*/ 1879334 h 6183565"/>
                <a:gd name="connsiteX35" fmla="*/ 449338 w 1813666"/>
                <a:gd name="connsiteY35" fmla="*/ 1855397 h 6183565"/>
                <a:gd name="connsiteX36" fmla="*/ 695692 w 1813666"/>
                <a:gd name="connsiteY36" fmla="*/ 1997384 h 6183565"/>
                <a:gd name="connsiteX37" fmla="*/ 691894 w 1813666"/>
                <a:gd name="connsiteY37" fmla="*/ 2014908 h 6183565"/>
                <a:gd name="connsiteX38" fmla="*/ 735397 w 1813666"/>
                <a:gd name="connsiteY38" fmla="*/ 2063027 h 6183565"/>
                <a:gd name="connsiteX39" fmla="*/ 735478 w 1813666"/>
                <a:gd name="connsiteY39" fmla="*/ 2368692 h 6183565"/>
                <a:gd name="connsiteX40" fmla="*/ 701656 w 1813666"/>
                <a:gd name="connsiteY40" fmla="*/ 2406681 h 6183565"/>
                <a:gd name="connsiteX41" fmla="*/ 705006 w 1813666"/>
                <a:gd name="connsiteY41" fmla="*/ 2423142 h 6183565"/>
                <a:gd name="connsiteX42" fmla="*/ 439453 w 1813666"/>
                <a:gd name="connsiteY42" fmla="*/ 2576527 h 6183565"/>
                <a:gd name="connsiteX43" fmla="*/ 400402 w 1813666"/>
                <a:gd name="connsiteY43" fmla="*/ 2554796 h 6183565"/>
                <a:gd name="connsiteX44" fmla="*/ 359759 w 1813666"/>
                <a:gd name="connsiteY44" fmla="*/ 2576322 h 6183565"/>
                <a:gd name="connsiteX45" fmla="*/ 355470 w 1813666"/>
                <a:gd name="connsiteY45" fmla="*/ 2584492 h 6183565"/>
                <a:gd name="connsiteX46" fmla="*/ 351793 w 1813666"/>
                <a:gd name="connsiteY46" fmla="*/ 2601648 h 6183565"/>
                <a:gd name="connsiteX47" fmla="*/ 396236 w 1813666"/>
                <a:gd name="connsiteY47" fmla="*/ 2649889 h 6183565"/>
                <a:gd name="connsiteX48" fmla="*/ 396318 w 1813666"/>
                <a:gd name="connsiteY48" fmla="*/ 2956862 h 6183565"/>
                <a:gd name="connsiteX49" fmla="*/ 361515 w 1813666"/>
                <a:gd name="connsiteY49" fmla="*/ 2994973 h 6183565"/>
                <a:gd name="connsiteX50" fmla="*/ 364660 w 1813666"/>
                <a:gd name="connsiteY50" fmla="*/ 3010822 h 6183565"/>
                <a:gd name="connsiteX51" fmla="*/ 99761 w 1813666"/>
                <a:gd name="connsiteY51" fmla="*/ 3163880 h 6183565"/>
                <a:gd name="connsiteX52" fmla="*/ 62263 w 1813666"/>
                <a:gd name="connsiteY52" fmla="*/ 3144191 h 6183565"/>
                <a:gd name="connsiteX53" fmla="*/ 13695 w 1813666"/>
                <a:gd name="connsiteY53" fmla="*/ 3190962 h 6183565"/>
                <a:gd name="connsiteX54" fmla="*/ 57198 w 1813666"/>
                <a:gd name="connsiteY54" fmla="*/ 3239162 h 6183565"/>
                <a:gd name="connsiteX55" fmla="*/ 66388 w 1813666"/>
                <a:gd name="connsiteY55" fmla="*/ 3239040 h 6183565"/>
                <a:gd name="connsiteX56" fmla="*/ 109075 w 1813666"/>
                <a:gd name="connsiteY56" fmla="*/ 3192677 h 6183565"/>
                <a:gd name="connsiteX57" fmla="*/ 104540 w 1813666"/>
                <a:gd name="connsiteY57" fmla="*/ 3171845 h 6183565"/>
                <a:gd name="connsiteX58" fmla="*/ 369358 w 1813666"/>
                <a:gd name="connsiteY58" fmla="*/ 3018788 h 6183565"/>
                <a:gd name="connsiteX59" fmla="*/ 400076 w 1813666"/>
                <a:gd name="connsiteY59" fmla="*/ 3034841 h 6183565"/>
                <a:gd name="connsiteX60" fmla="*/ 432060 w 1813666"/>
                <a:gd name="connsiteY60" fmla="*/ 3019196 h 6183565"/>
                <a:gd name="connsiteX61" fmla="*/ 698266 w 1813666"/>
                <a:gd name="connsiteY61" fmla="*/ 3172703 h 6183565"/>
                <a:gd name="connsiteX62" fmla="*/ 694753 w 1813666"/>
                <a:gd name="connsiteY62" fmla="*/ 3189532 h 6183565"/>
                <a:gd name="connsiteX63" fmla="*/ 735723 w 1813666"/>
                <a:gd name="connsiteY63" fmla="*/ 3237406 h 6183565"/>
                <a:gd name="connsiteX64" fmla="*/ 735846 w 1813666"/>
                <a:gd name="connsiteY64" fmla="*/ 3533227 h 6183565"/>
                <a:gd name="connsiteX65" fmla="*/ 687482 w 1813666"/>
                <a:gd name="connsiteY65" fmla="*/ 3585267 h 6183565"/>
                <a:gd name="connsiteX66" fmla="*/ 691240 w 1813666"/>
                <a:gd name="connsiteY66" fmla="*/ 3605855 h 6183565"/>
                <a:gd name="connsiteX67" fmla="*/ 435082 w 1813666"/>
                <a:gd name="connsiteY67" fmla="*/ 3753888 h 6183565"/>
                <a:gd name="connsiteX68" fmla="*/ 404242 w 1813666"/>
                <a:gd name="connsiteY68" fmla="*/ 3737630 h 6183565"/>
                <a:gd name="connsiteX69" fmla="*/ 370624 w 1813666"/>
                <a:gd name="connsiteY69" fmla="*/ 3755726 h 6183565"/>
                <a:gd name="connsiteX70" fmla="*/ 366621 w 1813666"/>
                <a:gd name="connsiteY70" fmla="*/ 3764100 h 6183565"/>
                <a:gd name="connsiteX71" fmla="*/ 364293 w 1813666"/>
                <a:gd name="connsiteY71" fmla="*/ 3776150 h 6183565"/>
                <a:gd name="connsiteX72" fmla="*/ 396603 w 1813666"/>
                <a:gd name="connsiteY72" fmla="*/ 3815364 h 6183565"/>
                <a:gd name="connsiteX73" fmla="*/ 396726 w 1813666"/>
                <a:gd name="connsiteY73" fmla="*/ 4117435 h 6183565"/>
                <a:gd name="connsiteX74" fmla="*/ 352038 w 1813666"/>
                <a:gd name="connsiteY74" fmla="*/ 4169066 h 6183565"/>
                <a:gd name="connsiteX75" fmla="*/ 404365 w 1813666"/>
                <a:gd name="connsiteY75" fmla="*/ 4223272 h 6183565"/>
                <a:gd name="connsiteX76" fmla="*/ 447051 w 1813666"/>
                <a:gd name="connsiteY76" fmla="*/ 4202971 h 6183565"/>
                <a:gd name="connsiteX77" fmla="*/ 690096 w 1813666"/>
                <a:gd name="connsiteY77" fmla="*/ 4343242 h 6183565"/>
                <a:gd name="connsiteX78" fmla="*/ 685399 w 1813666"/>
                <a:gd name="connsiteY78" fmla="*/ 4364197 h 6183565"/>
                <a:gd name="connsiteX79" fmla="*/ 736091 w 1813666"/>
                <a:gd name="connsiteY79" fmla="*/ 4418321 h 6183565"/>
                <a:gd name="connsiteX80" fmla="*/ 736173 w 1813666"/>
                <a:gd name="connsiteY80" fmla="*/ 4717205 h 6183565"/>
                <a:gd name="connsiteX81" fmla="*/ 701697 w 1813666"/>
                <a:gd name="connsiteY81" fmla="*/ 4757359 h 6183565"/>
                <a:gd name="connsiteX82" fmla="*/ 704434 w 1813666"/>
                <a:gd name="connsiteY82" fmla="*/ 4772759 h 6183565"/>
                <a:gd name="connsiteX83" fmla="*/ 453668 w 1813666"/>
                <a:gd name="connsiteY83" fmla="*/ 4917565 h 6183565"/>
                <a:gd name="connsiteX84" fmla="*/ 406162 w 1813666"/>
                <a:gd name="connsiteY84" fmla="*/ 4892525 h 6183565"/>
                <a:gd name="connsiteX85" fmla="*/ 345053 w 1813666"/>
                <a:gd name="connsiteY85" fmla="*/ 4951469 h 6183565"/>
                <a:gd name="connsiteX86" fmla="*/ 396971 w 1813666"/>
                <a:gd name="connsiteY86" fmla="*/ 5012005 h 6183565"/>
                <a:gd name="connsiteX87" fmla="*/ 406162 w 1813666"/>
                <a:gd name="connsiteY87" fmla="*/ 5012495 h 6183565"/>
                <a:gd name="connsiteX88" fmla="*/ 465065 w 1813666"/>
                <a:gd name="connsiteY88" fmla="*/ 4953633 h 6183565"/>
                <a:gd name="connsiteX89" fmla="*/ 458570 w 1813666"/>
                <a:gd name="connsiteY89" fmla="*/ 4925408 h 6183565"/>
                <a:gd name="connsiteX90" fmla="*/ 708600 w 1813666"/>
                <a:gd name="connsiteY90" fmla="*/ 4780969 h 6183565"/>
                <a:gd name="connsiteX91" fmla="*/ 742504 w 1813666"/>
                <a:gd name="connsiteY91" fmla="*/ 4799678 h 6183565"/>
                <a:gd name="connsiteX92" fmla="*/ 776000 w 1813666"/>
                <a:gd name="connsiteY92" fmla="*/ 4783379 h 6183565"/>
                <a:gd name="connsiteX93" fmla="*/ 1030891 w 1813666"/>
                <a:gd name="connsiteY93" fmla="*/ 4930391 h 6183565"/>
                <a:gd name="connsiteX94" fmla="*/ 1026847 w 1813666"/>
                <a:gd name="connsiteY94" fmla="*/ 4949753 h 6183565"/>
                <a:gd name="connsiteX95" fmla="*/ 1075497 w 1813666"/>
                <a:gd name="connsiteY95" fmla="*/ 5003754 h 6183565"/>
                <a:gd name="connsiteX96" fmla="*/ 1075579 w 1813666"/>
                <a:gd name="connsiteY96" fmla="*/ 5291365 h 6183565"/>
                <a:gd name="connsiteX97" fmla="*/ 1024396 w 1813666"/>
                <a:gd name="connsiteY97" fmla="*/ 5343527 h 6183565"/>
                <a:gd name="connsiteX98" fmla="*/ 1029992 w 1813666"/>
                <a:gd name="connsiteY98" fmla="*/ 5368240 h 6183565"/>
                <a:gd name="connsiteX99" fmla="*/ 771751 w 1813666"/>
                <a:gd name="connsiteY99" fmla="*/ 5517499 h 6183565"/>
                <a:gd name="connsiteX100" fmla="*/ 741320 w 1813666"/>
                <a:gd name="connsiteY100" fmla="*/ 5501691 h 6183565"/>
                <a:gd name="connsiteX101" fmla="*/ 709581 w 1813666"/>
                <a:gd name="connsiteY101" fmla="*/ 5517090 h 6183565"/>
                <a:gd name="connsiteX102" fmla="*/ 704761 w 1813666"/>
                <a:gd name="connsiteY102" fmla="*/ 5524933 h 6183565"/>
                <a:gd name="connsiteX103" fmla="*/ 701370 w 1813666"/>
                <a:gd name="connsiteY103" fmla="*/ 5540251 h 6183565"/>
                <a:gd name="connsiteX104" fmla="*/ 736377 w 1813666"/>
                <a:gd name="connsiteY104" fmla="*/ 5579751 h 6183565"/>
                <a:gd name="connsiteX105" fmla="*/ 736418 w 1813666"/>
                <a:gd name="connsiteY105" fmla="*/ 5881985 h 6183565"/>
                <a:gd name="connsiteX106" fmla="*/ 688503 w 1813666"/>
                <a:gd name="connsiteY106" fmla="*/ 5933985 h 6183565"/>
                <a:gd name="connsiteX107" fmla="*/ 693732 w 1813666"/>
                <a:gd name="connsiteY107" fmla="*/ 5957881 h 6183565"/>
                <a:gd name="connsiteX108" fmla="*/ 448440 w 1813666"/>
                <a:gd name="connsiteY108" fmla="*/ 6100849 h 6183565"/>
                <a:gd name="connsiteX109" fmla="*/ 405182 w 1813666"/>
                <a:gd name="connsiteY109" fmla="*/ 6077198 h 6183565"/>
                <a:gd name="connsiteX110" fmla="*/ 350976 w 1813666"/>
                <a:gd name="connsiteY110" fmla="*/ 6129483 h 6183565"/>
                <a:gd name="connsiteX111" fmla="*/ 399218 w 1813666"/>
                <a:gd name="connsiteY111" fmla="*/ 6183443 h 6183565"/>
                <a:gd name="connsiteX112" fmla="*/ 408490 w 1813666"/>
                <a:gd name="connsiteY112" fmla="*/ 6183566 h 6183565"/>
                <a:gd name="connsiteX113" fmla="*/ 457549 w 1813666"/>
                <a:gd name="connsiteY113" fmla="*/ 6131403 h 6183565"/>
                <a:gd name="connsiteX114" fmla="*/ 452933 w 1813666"/>
                <a:gd name="connsiteY114" fmla="*/ 6108978 h 6183565"/>
                <a:gd name="connsiteX115" fmla="*/ 698470 w 1813666"/>
                <a:gd name="connsiteY115" fmla="*/ 5965887 h 6183565"/>
                <a:gd name="connsiteX116" fmla="*/ 740829 w 1813666"/>
                <a:gd name="connsiteY116" fmla="*/ 5988272 h 6183565"/>
                <a:gd name="connsiteX117" fmla="*/ 785640 w 1813666"/>
                <a:gd name="connsiteY117" fmla="*/ 5965233 h 6183565"/>
                <a:gd name="connsiteX118" fmla="*/ 958917 w 1813666"/>
                <a:gd name="connsiteY118" fmla="*/ 6064412 h 6183565"/>
                <a:gd name="connsiteX119" fmla="*/ 1040654 w 1813666"/>
                <a:gd name="connsiteY119" fmla="*/ 6111592 h 6183565"/>
                <a:gd name="connsiteX120" fmla="*/ 1037182 w 1813666"/>
                <a:gd name="connsiteY120" fmla="*/ 6128053 h 6183565"/>
                <a:gd name="connsiteX121" fmla="*/ 1077825 w 1813666"/>
                <a:gd name="connsiteY121" fmla="*/ 6173926 h 6183565"/>
                <a:gd name="connsiteX122" fmla="*/ 1087016 w 1813666"/>
                <a:gd name="connsiteY122" fmla="*/ 6174007 h 6183565"/>
                <a:gd name="connsiteX123" fmla="*/ 1128313 w 1813666"/>
                <a:gd name="connsiteY123" fmla="*/ 6129646 h 6183565"/>
                <a:gd name="connsiteX124" fmla="*/ 1123779 w 1813666"/>
                <a:gd name="connsiteY124" fmla="*/ 6109427 h 6183565"/>
                <a:gd name="connsiteX125" fmla="*/ 1390435 w 1813666"/>
                <a:gd name="connsiteY125" fmla="*/ 5955389 h 6183565"/>
                <a:gd name="connsiteX126" fmla="*/ 1421479 w 1813666"/>
                <a:gd name="connsiteY126" fmla="*/ 5971892 h 6183565"/>
                <a:gd name="connsiteX127" fmla="*/ 1453136 w 1813666"/>
                <a:gd name="connsiteY127" fmla="*/ 5956492 h 6183565"/>
                <a:gd name="connsiteX128" fmla="*/ 1457997 w 1813666"/>
                <a:gd name="connsiteY128" fmla="*/ 5948690 h 6183565"/>
                <a:gd name="connsiteX129" fmla="*/ 1461429 w 1813666"/>
                <a:gd name="connsiteY129" fmla="*/ 5933413 h 6183565"/>
                <a:gd name="connsiteX130" fmla="*/ 1424216 w 1813666"/>
                <a:gd name="connsiteY130" fmla="*/ 5893586 h 6183565"/>
                <a:gd name="connsiteX131" fmla="*/ 1424134 w 1813666"/>
                <a:gd name="connsiteY131" fmla="*/ 5585511 h 6183565"/>
                <a:gd name="connsiteX132" fmla="*/ 1464329 w 1813666"/>
                <a:gd name="connsiteY132" fmla="*/ 5541313 h 6183565"/>
                <a:gd name="connsiteX133" fmla="*/ 1459876 w 1813666"/>
                <a:gd name="connsiteY133" fmla="*/ 5521257 h 6183565"/>
                <a:gd name="connsiteX134" fmla="*/ 1455220 w 1813666"/>
                <a:gd name="connsiteY134" fmla="*/ 5513373 h 6183565"/>
                <a:gd name="connsiteX135" fmla="*/ 1419641 w 1813666"/>
                <a:gd name="connsiteY135" fmla="*/ 5494869 h 6183565"/>
                <a:gd name="connsiteX136" fmla="*/ 1381571 w 1813666"/>
                <a:gd name="connsiteY136" fmla="*/ 5514272 h 6183565"/>
                <a:gd name="connsiteX137" fmla="*/ 1126108 w 1813666"/>
                <a:gd name="connsiteY137" fmla="*/ 5366892 h 6183565"/>
                <a:gd name="connsiteX138" fmla="*/ 1131009 w 1813666"/>
                <a:gd name="connsiteY138" fmla="*/ 5345652 h 6183565"/>
                <a:gd name="connsiteX139" fmla="*/ 1084933 w 1813666"/>
                <a:gd name="connsiteY139" fmla="*/ 5291936 h 6183565"/>
                <a:gd name="connsiteX140" fmla="*/ 1084851 w 1813666"/>
                <a:gd name="connsiteY140" fmla="*/ 5003917 h 6183565"/>
                <a:gd name="connsiteX141" fmla="*/ 1133419 w 1813666"/>
                <a:gd name="connsiteY141" fmla="*/ 4951836 h 6183565"/>
                <a:gd name="connsiteX142" fmla="*/ 1129375 w 1813666"/>
                <a:gd name="connsiteY142" fmla="*/ 4930555 h 6183565"/>
                <a:gd name="connsiteX143" fmla="*/ 1381775 w 1813666"/>
                <a:gd name="connsiteY143" fmla="*/ 4784727 h 6183565"/>
                <a:gd name="connsiteX144" fmla="*/ 1417558 w 1813666"/>
                <a:gd name="connsiteY144" fmla="*/ 4803517 h 6183565"/>
                <a:gd name="connsiteX145" fmla="*/ 1455506 w 1813666"/>
                <a:gd name="connsiteY145" fmla="*/ 4784360 h 6183565"/>
                <a:gd name="connsiteX146" fmla="*/ 1710887 w 1813666"/>
                <a:gd name="connsiteY146" fmla="*/ 4931657 h 6183565"/>
                <a:gd name="connsiteX147" fmla="*/ 1707129 w 1813666"/>
                <a:gd name="connsiteY147" fmla="*/ 4950161 h 6183565"/>
                <a:gd name="connsiteX148" fmla="*/ 1754104 w 1813666"/>
                <a:gd name="connsiteY148" fmla="*/ 5004081 h 6183565"/>
                <a:gd name="connsiteX149" fmla="*/ 1763377 w 1813666"/>
                <a:gd name="connsiteY149" fmla="*/ 5004326 h 6183565"/>
                <a:gd name="connsiteX150" fmla="*/ 1813661 w 1813666"/>
                <a:gd name="connsiteY150" fmla="*/ 4952163 h 6183565"/>
                <a:gd name="connsiteX151" fmla="*/ 1809249 w 1813666"/>
                <a:gd name="connsiteY151" fmla="*/ 4930105 h 6183565"/>
                <a:gd name="connsiteX152" fmla="*/ 1804306 w 1813666"/>
                <a:gd name="connsiteY152" fmla="*/ 4921200 h 6183565"/>
                <a:gd name="connsiteX153" fmla="*/ 1761375 w 1813666"/>
                <a:gd name="connsiteY153" fmla="*/ 4897958 h 6183565"/>
                <a:gd name="connsiteX154" fmla="*/ 1715013 w 1813666"/>
                <a:gd name="connsiteY154" fmla="*/ 4923406 h 6183565"/>
                <a:gd name="connsiteX155" fmla="*/ 1460122 w 1813666"/>
                <a:gd name="connsiteY155" fmla="*/ 4776313 h 6183565"/>
                <a:gd name="connsiteX156" fmla="*/ 1464043 w 1813666"/>
                <a:gd name="connsiteY156" fmla="*/ 4758789 h 6183565"/>
                <a:gd name="connsiteX157" fmla="*/ 1423971 w 1813666"/>
                <a:gd name="connsiteY157" fmla="*/ 4712917 h 6183565"/>
                <a:gd name="connsiteX158" fmla="*/ 1423889 w 1813666"/>
                <a:gd name="connsiteY158" fmla="*/ 4404433 h 6183565"/>
                <a:gd name="connsiteX159" fmla="*/ 1458488 w 1813666"/>
                <a:gd name="connsiteY159" fmla="*/ 4366362 h 6183565"/>
                <a:gd name="connsiteX160" fmla="*/ 1455506 w 1813666"/>
                <a:gd name="connsiteY160" fmla="*/ 4350758 h 6183565"/>
                <a:gd name="connsiteX161" fmla="*/ 1450890 w 1813666"/>
                <a:gd name="connsiteY161" fmla="*/ 4342752 h 6183565"/>
                <a:gd name="connsiteX162" fmla="*/ 1419886 w 1813666"/>
                <a:gd name="connsiteY162" fmla="*/ 4326413 h 6183565"/>
                <a:gd name="connsiteX163" fmla="*/ 1387698 w 1813666"/>
                <a:gd name="connsiteY163" fmla="*/ 4342385 h 6183565"/>
                <a:gd name="connsiteX164" fmla="*/ 1120838 w 1813666"/>
                <a:gd name="connsiteY164" fmla="*/ 4188428 h 6183565"/>
                <a:gd name="connsiteX165" fmla="*/ 1124065 w 1813666"/>
                <a:gd name="connsiteY165" fmla="*/ 4173192 h 6183565"/>
                <a:gd name="connsiteX166" fmla="*/ 1084483 w 1813666"/>
                <a:gd name="connsiteY166" fmla="*/ 4131037 h 6183565"/>
                <a:gd name="connsiteX167" fmla="*/ 1084402 w 1813666"/>
                <a:gd name="connsiteY167" fmla="*/ 3817610 h 6183565"/>
                <a:gd name="connsiteX168" fmla="*/ 1117815 w 1813666"/>
                <a:gd name="connsiteY168" fmla="*/ 3779663 h 6183565"/>
                <a:gd name="connsiteX169" fmla="*/ 1079337 w 1813666"/>
                <a:gd name="connsiteY169" fmla="*/ 3739673 h 6183565"/>
                <a:gd name="connsiteX170" fmla="*/ 1047312 w 1813666"/>
                <a:gd name="connsiteY170" fmla="*/ 3755522 h 6183565"/>
                <a:gd name="connsiteX171" fmla="*/ 789806 w 1813666"/>
                <a:gd name="connsiteY171" fmla="*/ 3606876 h 6183565"/>
                <a:gd name="connsiteX172" fmla="*/ 793973 w 1813666"/>
                <a:gd name="connsiteY172" fmla="*/ 3587309 h 6183565"/>
                <a:gd name="connsiteX173" fmla="*/ 744996 w 1813666"/>
                <a:gd name="connsiteY173" fmla="*/ 3533349 h 6183565"/>
                <a:gd name="connsiteX174" fmla="*/ 744955 w 1813666"/>
                <a:gd name="connsiteY174" fmla="*/ 3237937 h 6183565"/>
                <a:gd name="connsiteX175" fmla="*/ 790051 w 1813666"/>
                <a:gd name="connsiteY175" fmla="*/ 3191411 h 6183565"/>
                <a:gd name="connsiteX176" fmla="*/ 785680 w 1813666"/>
                <a:gd name="connsiteY176" fmla="*/ 3170906 h 6183565"/>
                <a:gd name="connsiteX177" fmla="*/ 1046536 w 1813666"/>
                <a:gd name="connsiteY177" fmla="*/ 3020176 h 6183565"/>
                <a:gd name="connsiteX178" fmla="*/ 1077131 w 1813666"/>
                <a:gd name="connsiteY178" fmla="*/ 3036066 h 6183565"/>
                <a:gd name="connsiteX179" fmla="*/ 1110259 w 1813666"/>
                <a:gd name="connsiteY179" fmla="*/ 3018910 h 6183565"/>
                <a:gd name="connsiteX180" fmla="*/ 1381612 w 1813666"/>
                <a:gd name="connsiteY180" fmla="*/ 3175562 h 6183565"/>
                <a:gd name="connsiteX181" fmla="*/ 1379038 w 1813666"/>
                <a:gd name="connsiteY181" fmla="*/ 3188266 h 6183565"/>
                <a:gd name="connsiteX182" fmla="*/ 1417517 w 1813666"/>
                <a:gd name="connsiteY182" fmla="*/ 3228256 h 6183565"/>
                <a:gd name="connsiteX183" fmla="*/ 1457507 w 1813666"/>
                <a:gd name="connsiteY183" fmla="*/ 3189777 h 6183565"/>
                <a:gd name="connsiteX184" fmla="*/ 1455138 w 1813666"/>
                <a:gd name="connsiteY184" fmla="*/ 3176052 h 6183565"/>
                <a:gd name="connsiteX185" fmla="*/ 1451094 w 1813666"/>
                <a:gd name="connsiteY185" fmla="*/ 3167637 h 6183565"/>
                <a:gd name="connsiteX186" fmla="*/ 1418988 w 1813666"/>
                <a:gd name="connsiteY186" fmla="*/ 3149828 h 6183565"/>
                <a:gd name="connsiteX187" fmla="*/ 1385737 w 1813666"/>
                <a:gd name="connsiteY187" fmla="*/ 3167229 h 6183565"/>
                <a:gd name="connsiteX188" fmla="*/ 1114384 w 1813666"/>
                <a:gd name="connsiteY188" fmla="*/ 3010659 h 6183565"/>
                <a:gd name="connsiteX189" fmla="*/ 1117080 w 1813666"/>
                <a:gd name="connsiteY189" fmla="*/ 2997546 h 6183565"/>
                <a:gd name="connsiteX190" fmla="*/ 1084075 w 1813666"/>
                <a:gd name="connsiteY190" fmla="*/ 2958333 h 6183565"/>
                <a:gd name="connsiteX191" fmla="*/ 1083993 w 1813666"/>
                <a:gd name="connsiteY191" fmla="*/ 2655445 h 6183565"/>
                <a:gd name="connsiteX192" fmla="*/ 1131336 w 1813666"/>
                <a:gd name="connsiteY192" fmla="*/ 2603568 h 6183565"/>
                <a:gd name="connsiteX193" fmla="*/ 1127088 w 1813666"/>
                <a:gd name="connsiteY193" fmla="*/ 2581837 h 6183565"/>
                <a:gd name="connsiteX194" fmla="*/ 1379896 w 1813666"/>
                <a:gd name="connsiteY194" fmla="*/ 2435765 h 6183565"/>
                <a:gd name="connsiteX195" fmla="*/ 1417762 w 1813666"/>
                <a:gd name="connsiteY195" fmla="*/ 2456025 h 6183565"/>
                <a:gd name="connsiteX196" fmla="*/ 1457507 w 1813666"/>
                <a:gd name="connsiteY196" fmla="*/ 2435887 h 6183565"/>
                <a:gd name="connsiteX197" fmla="*/ 1462123 w 1813666"/>
                <a:gd name="connsiteY197" fmla="*/ 2427922 h 6183565"/>
                <a:gd name="connsiteX198" fmla="*/ 1466330 w 1813666"/>
                <a:gd name="connsiteY198" fmla="*/ 2409214 h 6183565"/>
                <a:gd name="connsiteX199" fmla="*/ 1419559 w 1813666"/>
                <a:gd name="connsiteY199" fmla="*/ 2360645 h 6183565"/>
                <a:gd name="connsiteX200" fmla="*/ 1370991 w 1813666"/>
                <a:gd name="connsiteY200" fmla="*/ 2407498 h 6183565"/>
                <a:gd name="connsiteX201" fmla="*/ 1375280 w 1813666"/>
                <a:gd name="connsiteY201" fmla="*/ 2427799 h 6183565"/>
                <a:gd name="connsiteX202" fmla="*/ 1122840 w 1813666"/>
                <a:gd name="connsiteY202" fmla="*/ 2573668 h 6183565"/>
                <a:gd name="connsiteX203" fmla="*/ 1079051 w 1813666"/>
                <a:gd name="connsiteY203" fmla="*/ 2549363 h 6183565"/>
                <a:gd name="connsiteX204" fmla="*/ 1034077 w 1813666"/>
                <a:gd name="connsiteY204" fmla="*/ 2572605 h 6183565"/>
                <a:gd name="connsiteX205" fmla="*/ 776367 w 1813666"/>
                <a:gd name="connsiteY205" fmla="*/ 2423960 h 6183565"/>
                <a:gd name="connsiteX206" fmla="*/ 780043 w 1813666"/>
                <a:gd name="connsiteY206" fmla="*/ 2408274 h 6183565"/>
                <a:gd name="connsiteX207" fmla="*/ 744669 w 1813666"/>
                <a:gd name="connsiteY207" fmla="*/ 2368610 h 6183565"/>
                <a:gd name="connsiteX208" fmla="*/ 744547 w 1813666"/>
                <a:gd name="connsiteY208" fmla="*/ 2063068 h 6183565"/>
                <a:gd name="connsiteX209" fmla="*/ 787192 w 1813666"/>
                <a:gd name="connsiteY209" fmla="*/ 2016705 h 6183565"/>
                <a:gd name="connsiteX210" fmla="*/ 783597 w 1813666"/>
                <a:gd name="connsiteY210" fmla="*/ 1997752 h 6183565"/>
                <a:gd name="connsiteX211" fmla="*/ 1040245 w 1813666"/>
                <a:gd name="connsiteY211" fmla="*/ 1849515 h 6183565"/>
                <a:gd name="connsiteX212" fmla="*/ 1076028 w 1813666"/>
                <a:gd name="connsiteY212" fmla="*/ 1867161 h 6183565"/>
                <a:gd name="connsiteX213" fmla="*/ 1124596 w 1813666"/>
                <a:gd name="connsiteY213" fmla="*/ 1820349 h 6183565"/>
                <a:gd name="connsiteX214" fmla="*/ 1083667 w 1813666"/>
                <a:gd name="connsiteY214" fmla="*/ 1772557 h 6183565"/>
                <a:gd name="connsiteX215" fmla="*/ 1083585 w 1813666"/>
                <a:gd name="connsiteY215" fmla="*/ 1482659 h 6183565"/>
                <a:gd name="connsiteX216" fmla="*/ 1131663 w 1813666"/>
                <a:gd name="connsiteY216" fmla="*/ 1430659 h 6183565"/>
                <a:gd name="connsiteX217" fmla="*/ 1127129 w 1813666"/>
                <a:gd name="connsiteY217" fmla="*/ 1408275 h 6183565"/>
                <a:gd name="connsiteX218" fmla="*/ 1387453 w 1813666"/>
                <a:gd name="connsiteY218" fmla="*/ 1257832 h 6183565"/>
                <a:gd name="connsiteX219" fmla="*/ 1417149 w 1813666"/>
                <a:gd name="connsiteY219" fmla="*/ 1272537 h 6183565"/>
                <a:gd name="connsiteX220" fmla="*/ 1448398 w 1813666"/>
                <a:gd name="connsiteY220" fmla="*/ 1257546 h 6183565"/>
                <a:gd name="connsiteX221" fmla="*/ 1453382 w 1813666"/>
                <a:gd name="connsiteY221" fmla="*/ 1249744 h 6183565"/>
                <a:gd name="connsiteX222" fmla="*/ 1457058 w 1813666"/>
                <a:gd name="connsiteY222" fmla="*/ 1234058 h 6183565"/>
                <a:gd name="connsiteX223" fmla="*/ 1422786 w 1813666"/>
                <a:gd name="connsiteY223" fmla="*/ 1194558 h 6183565"/>
                <a:gd name="connsiteX224" fmla="*/ 1413514 w 1813666"/>
                <a:gd name="connsiteY224" fmla="*/ 1194476 h 6183565"/>
                <a:gd name="connsiteX225" fmla="*/ 1378548 w 1813666"/>
                <a:gd name="connsiteY225" fmla="*/ 1232588 h 6183565"/>
                <a:gd name="connsiteX226" fmla="*/ 1382469 w 1813666"/>
                <a:gd name="connsiteY226" fmla="*/ 1250071 h 6183565"/>
                <a:gd name="connsiteX227" fmla="*/ 1122635 w 1813666"/>
                <a:gd name="connsiteY227" fmla="*/ 1400105 h 6183565"/>
                <a:gd name="connsiteX228" fmla="*/ 1079377 w 1813666"/>
                <a:gd name="connsiteY228" fmla="*/ 1376413 h 6183565"/>
                <a:gd name="connsiteX229" fmla="*/ 1034731 w 1813666"/>
                <a:gd name="connsiteY229" fmla="*/ 1399166 h 6183565"/>
                <a:gd name="connsiteX230" fmla="*/ 779349 w 1813666"/>
                <a:gd name="connsiteY230" fmla="*/ 1251868 h 6183565"/>
                <a:gd name="connsiteX231" fmla="*/ 785272 w 1813666"/>
                <a:gd name="connsiteY231" fmla="*/ 1230178 h 6183565"/>
                <a:gd name="connsiteX232" fmla="*/ 744179 w 1813666"/>
                <a:gd name="connsiteY232" fmla="*/ 1182304 h 6183565"/>
                <a:gd name="connsiteX233" fmla="*/ 744056 w 1813666"/>
                <a:gd name="connsiteY233" fmla="*/ 896327 h 6183565"/>
                <a:gd name="connsiteX234" fmla="*/ 792298 w 1813666"/>
                <a:gd name="connsiteY234" fmla="*/ 844328 h 6183565"/>
                <a:gd name="connsiteX235" fmla="*/ 787641 w 1813666"/>
                <a:gd name="connsiteY235" fmla="*/ 821861 h 6183565"/>
                <a:gd name="connsiteX236" fmla="*/ 1047312 w 1813666"/>
                <a:gd name="connsiteY236" fmla="*/ 671786 h 6183565"/>
                <a:gd name="connsiteX237" fmla="*/ 1077866 w 1813666"/>
                <a:gd name="connsiteY237" fmla="*/ 687635 h 6183565"/>
                <a:gd name="connsiteX238" fmla="*/ 1110585 w 1813666"/>
                <a:gd name="connsiteY238" fmla="*/ 671010 h 6183565"/>
                <a:gd name="connsiteX239" fmla="*/ 1114915 w 1813666"/>
                <a:gd name="connsiteY239" fmla="*/ 662881 h 6183565"/>
                <a:gd name="connsiteX240" fmla="*/ 1117815 w 1813666"/>
                <a:gd name="connsiteY240" fmla="*/ 649115 h 6183565"/>
                <a:gd name="connsiteX241" fmla="*/ 1083217 w 1813666"/>
                <a:gd name="connsiteY241" fmla="*/ 609615 h 6183565"/>
                <a:gd name="connsiteX242" fmla="*/ 1083095 w 1813666"/>
                <a:gd name="connsiteY242" fmla="*/ 303541 h 6183565"/>
                <a:gd name="connsiteX243" fmla="*/ 1126067 w 1813666"/>
                <a:gd name="connsiteY243" fmla="*/ 257220 h 6183565"/>
                <a:gd name="connsiteX244" fmla="*/ 1079296 w 1813666"/>
                <a:gd name="connsiteY244" fmla="*/ 208692 h 6183565"/>
                <a:gd name="connsiteX245" fmla="*/ 1039510 w 1813666"/>
                <a:gd name="connsiteY245" fmla="*/ 228790 h 6183565"/>
                <a:gd name="connsiteX246" fmla="*/ 791767 w 1813666"/>
                <a:gd name="connsiteY246" fmla="*/ 85822 h 6183565"/>
                <a:gd name="connsiteX247" fmla="*/ 797241 w 1813666"/>
                <a:gd name="connsiteY247" fmla="*/ 61966 h 6183565"/>
                <a:gd name="connsiteX248" fmla="*/ 743770 w 1813666"/>
                <a:gd name="connsiteY248" fmla="*/ 1225 h 6183565"/>
                <a:gd name="connsiteX249" fmla="*/ 734702 w 1813666"/>
                <a:gd name="connsiteY249" fmla="*/ 776 h 6183565"/>
                <a:gd name="connsiteX250" fmla="*/ 58995 w 1813666"/>
                <a:gd name="connsiteY250" fmla="*/ 110616 h 6183565"/>
                <a:gd name="connsiteX251" fmla="*/ 9201 w 1813666"/>
                <a:gd name="connsiteY251" fmla="*/ 58944 h 6183565"/>
                <a:gd name="connsiteX252" fmla="*/ 60874 w 1813666"/>
                <a:gd name="connsiteY252" fmla="*/ 9068 h 6183565"/>
                <a:gd name="connsiteX253" fmla="*/ 110708 w 1813666"/>
                <a:gd name="connsiteY253" fmla="*/ 60782 h 6183565"/>
                <a:gd name="connsiteX254" fmla="*/ 58995 w 1813666"/>
                <a:gd name="connsiteY254" fmla="*/ 110616 h 6183565"/>
                <a:gd name="connsiteX255" fmla="*/ 99802 w 1813666"/>
                <a:gd name="connsiteY255" fmla="*/ 3192677 h 6183565"/>
                <a:gd name="connsiteX256" fmla="*/ 60670 w 1813666"/>
                <a:gd name="connsiteY256" fmla="*/ 3230421 h 6183565"/>
                <a:gd name="connsiteX257" fmla="*/ 22885 w 1813666"/>
                <a:gd name="connsiteY257" fmla="*/ 3191248 h 6183565"/>
                <a:gd name="connsiteX258" fmla="*/ 62018 w 1813666"/>
                <a:gd name="connsiteY258" fmla="*/ 3153463 h 6183565"/>
                <a:gd name="connsiteX259" fmla="*/ 99802 w 1813666"/>
                <a:gd name="connsiteY259" fmla="*/ 3192677 h 6183565"/>
                <a:gd name="connsiteX260" fmla="*/ 455874 w 1813666"/>
                <a:gd name="connsiteY260" fmla="*/ 4953511 h 6183565"/>
                <a:gd name="connsiteX261" fmla="*/ 404160 w 1813666"/>
                <a:gd name="connsiteY261" fmla="*/ 5003386 h 6183565"/>
                <a:gd name="connsiteX262" fmla="*/ 354326 w 1813666"/>
                <a:gd name="connsiteY262" fmla="*/ 4951714 h 6183565"/>
                <a:gd name="connsiteX263" fmla="*/ 406039 w 1813666"/>
                <a:gd name="connsiteY263" fmla="*/ 4901879 h 6183565"/>
                <a:gd name="connsiteX264" fmla="*/ 455874 w 1813666"/>
                <a:gd name="connsiteY264" fmla="*/ 4953511 h 6183565"/>
                <a:gd name="connsiteX265" fmla="*/ 448276 w 1813666"/>
                <a:gd name="connsiteY265" fmla="*/ 6131280 h 6183565"/>
                <a:gd name="connsiteX266" fmla="*/ 403425 w 1813666"/>
                <a:gd name="connsiteY266" fmla="*/ 6174497 h 6183565"/>
                <a:gd name="connsiteX267" fmla="*/ 360249 w 1813666"/>
                <a:gd name="connsiteY267" fmla="*/ 6129646 h 6183565"/>
                <a:gd name="connsiteX268" fmla="*/ 405018 w 1813666"/>
                <a:gd name="connsiteY268" fmla="*/ 6086429 h 6183565"/>
                <a:gd name="connsiteX269" fmla="*/ 448276 w 1813666"/>
                <a:gd name="connsiteY269" fmla="*/ 6131280 h 6183565"/>
                <a:gd name="connsiteX270" fmla="*/ 710561 w 1813666"/>
                <a:gd name="connsiteY270" fmla="*/ 5540455 h 6183565"/>
                <a:gd name="connsiteX271" fmla="*/ 741115 w 1813666"/>
                <a:gd name="connsiteY271" fmla="*/ 5510963 h 6183565"/>
                <a:gd name="connsiteX272" fmla="*/ 770526 w 1813666"/>
                <a:gd name="connsiteY272" fmla="*/ 5541558 h 6183565"/>
                <a:gd name="connsiteX273" fmla="*/ 740012 w 1813666"/>
                <a:gd name="connsiteY273" fmla="*/ 5570969 h 6183565"/>
                <a:gd name="connsiteX274" fmla="*/ 710561 w 1813666"/>
                <a:gd name="connsiteY274" fmla="*/ 5540455 h 6183565"/>
                <a:gd name="connsiteX275" fmla="*/ 740952 w 1813666"/>
                <a:gd name="connsiteY275" fmla="*/ 5979040 h 6183565"/>
                <a:gd name="connsiteX276" fmla="*/ 697735 w 1813666"/>
                <a:gd name="connsiteY276" fmla="*/ 5934230 h 6183565"/>
                <a:gd name="connsiteX277" fmla="*/ 742586 w 1813666"/>
                <a:gd name="connsiteY277" fmla="*/ 5891013 h 6183565"/>
                <a:gd name="connsiteX278" fmla="*/ 785721 w 1813666"/>
                <a:gd name="connsiteY278" fmla="*/ 5935864 h 6183565"/>
                <a:gd name="connsiteX279" fmla="*/ 740952 w 1813666"/>
                <a:gd name="connsiteY279" fmla="*/ 5979040 h 6183565"/>
                <a:gd name="connsiteX280" fmla="*/ 1119041 w 1813666"/>
                <a:gd name="connsiteY280" fmla="*/ 6129402 h 6183565"/>
                <a:gd name="connsiteX281" fmla="*/ 1082073 w 1813666"/>
                <a:gd name="connsiteY281" fmla="*/ 6165103 h 6183565"/>
                <a:gd name="connsiteX282" fmla="*/ 1046372 w 1813666"/>
                <a:gd name="connsiteY282" fmla="*/ 6128135 h 6183565"/>
                <a:gd name="connsiteX283" fmla="*/ 1083421 w 1813666"/>
                <a:gd name="connsiteY283" fmla="*/ 6092516 h 6183565"/>
                <a:gd name="connsiteX284" fmla="*/ 1119041 w 1813666"/>
                <a:gd name="connsiteY284" fmla="*/ 6129402 h 6183565"/>
                <a:gd name="connsiteX285" fmla="*/ 1452156 w 1813666"/>
                <a:gd name="connsiteY285" fmla="*/ 5933209 h 6183565"/>
                <a:gd name="connsiteX286" fmla="*/ 1421643 w 1813666"/>
                <a:gd name="connsiteY286" fmla="*/ 5962578 h 6183565"/>
                <a:gd name="connsiteX287" fmla="*/ 1392232 w 1813666"/>
                <a:gd name="connsiteY287" fmla="*/ 5932024 h 6183565"/>
                <a:gd name="connsiteX288" fmla="*/ 1422786 w 1813666"/>
                <a:gd name="connsiteY288" fmla="*/ 5902614 h 6183565"/>
                <a:gd name="connsiteX289" fmla="*/ 1452156 w 1813666"/>
                <a:gd name="connsiteY289" fmla="*/ 5933209 h 6183565"/>
                <a:gd name="connsiteX290" fmla="*/ 1419396 w 1813666"/>
                <a:gd name="connsiteY290" fmla="*/ 5503978 h 6183565"/>
                <a:gd name="connsiteX291" fmla="*/ 1455016 w 1813666"/>
                <a:gd name="connsiteY291" fmla="*/ 5540986 h 6183565"/>
                <a:gd name="connsiteX292" fmla="*/ 1418048 w 1813666"/>
                <a:gd name="connsiteY292" fmla="*/ 5576688 h 6183565"/>
                <a:gd name="connsiteX293" fmla="*/ 1382347 w 1813666"/>
                <a:gd name="connsiteY293" fmla="*/ 5539680 h 6183565"/>
                <a:gd name="connsiteX294" fmla="*/ 1419396 w 1813666"/>
                <a:gd name="connsiteY294" fmla="*/ 5503978 h 6183565"/>
                <a:gd name="connsiteX295" fmla="*/ 1376955 w 1813666"/>
                <a:gd name="connsiteY295" fmla="*/ 5522237 h 6183565"/>
                <a:gd name="connsiteX296" fmla="*/ 1373156 w 1813666"/>
                <a:gd name="connsiteY296" fmla="*/ 5539557 h 6183565"/>
                <a:gd name="connsiteX297" fmla="*/ 1414127 w 1813666"/>
                <a:gd name="connsiteY297" fmla="*/ 5585470 h 6183565"/>
                <a:gd name="connsiteX298" fmla="*/ 1414249 w 1813666"/>
                <a:gd name="connsiteY298" fmla="*/ 5894240 h 6183565"/>
                <a:gd name="connsiteX299" fmla="*/ 1382960 w 1813666"/>
                <a:gd name="connsiteY299" fmla="*/ 5931861 h 6183565"/>
                <a:gd name="connsiteX300" fmla="*/ 1385860 w 1813666"/>
                <a:gd name="connsiteY300" fmla="*/ 5947301 h 6183565"/>
                <a:gd name="connsiteX301" fmla="*/ 1119041 w 1813666"/>
                <a:gd name="connsiteY301" fmla="*/ 6101502 h 6183565"/>
                <a:gd name="connsiteX302" fmla="*/ 1083585 w 1813666"/>
                <a:gd name="connsiteY302" fmla="*/ 6083243 h 6183565"/>
                <a:gd name="connsiteX303" fmla="*/ 1045310 w 1813666"/>
                <a:gd name="connsiteY303" fmla="*/ 6102850 h 6183565"/>
                <a:gd name="connsiteX304" fmla="*/ 790541 w 1813666"/>
                <a:gd name="connsiteY304" fmla="*/ 5956492 h 6183565"/>
                <a:gd name="connsiteX305" fmla="*/ 795035 w 1813666"/>
                <a:gd name="connsiteY305" fmla="*/ 5936027 h 6183565"/>
                <a:gd name="connsiteX306" fmla="*/ 745731 w 1813666"/>
                <a:gd name="connsiteY306" fmla="*/ 5882067 h 6183565"/>
                <a:gd name="connsiteX307" fmla="*/ 745650 w 1813666"/>
                <a:gd name="connsiteY307" fmla="*/ 5579833 h 6183565"/>
                <a:gd name="connsiteX308" fmla="*/ 779839 w 1813666"/>
                <a:gd name="connsiteY308" fmla="*/ 5541763 h 6183565"/>
                <a:gd name="connsiteX309" fmla="*/ 776857 w 1813666"/>
                <a:gd name="connsiteY309" fmla="*/ 5526281 h 6183565"/>
                <a:gd name="connsiteX310" fmla="*/ 1035466 w 1813666"/>
                <a:gd name="connsiteY310" fmla="*/ 5376900 h 6183565"/>
                <a:gd name="connsiteX311" fmla="*/ 1076763 w 1813666"/>
                <a:gd name="connsiteY311" fmla="*/ 5397896 h 6183565"/>
                <a:gd name="connsiteX312" fmla="*/ 1121573 w 1813666"/>
                <a:gd name="connsiteY312" fmla="*/ 5374898 h 6183565"/>
                <a:gd name="connsiteX313" fmla="*/ 1376955 w 1813666"/>
                <a:gd name="connsiteY313" fmla="*/ 5522237 h 6183565"/>
                <a:gd name="connsiteX314" fmla="*/ 1121655 w 1813666"/>
                <a:gd name="connsiteY314" fmla="*/ 5345365 h 6183565"/>
                <a:gd name="connsiteX315" fmla="*/ 1076845 w 1813666"/>
                <a:gd name="connsiteY315" fmla="*/ 5388583 h 6183565"/>
                <a:gd name="connsiteX316" fmla="*/ 1033628 w 1813666"/>
                <a:gd name="connsiteY316" fmla="*/ 5343772 h 6183565"/>
                <a:gd name="connsiteX317" fmla="*/ 1078479 w 1813666"/>
                <a:gd name="connsiteY317" fmla="*/ 5300555 h 6183565"/>
                <a:gd name="connsiteX318" fmla="*/ 1121655 w 1813666"/>
                <a:gd name="connsiteY318" fmla="*/ 5345365 h 6183565"/>
                <a:gd name="connsiteX319" fmla="*/ 1761130 w 1813666"/>
                <a:gd name="connsiteY319" fmla="*/ 4907026 h 6183565"/>
                <a:gd name="connsiteX320" fmla="*/ 1804347 w 1813666"/>
                <a:gd name="connsiteY320" fmla="*/ 4951877 h 6183565"/>
                <a:gd name="connsiteX321" fmla="*/ 1759496 w 1813666"/>
                <a:gd name="connsiteY321" fmla="*/ 4995053 h 6183565"/>
                <a:gd name="connsiteX322" fmla="*/ 1716279 w 1813666"/>
                <a:gd name="connsiteY322" fmla="*/ 4950243 h 6183565"/>
                <a:gd name="connsiteX323" fmla="*/ 1761130 w 1813666"/>
                <a:gd name="connsiteY323" fmla="*/ 4907026 h 6183565"/>
                <a:gd name="connsiteX324" fmla="*/ 373524 w 1813666"/>
                <a:gd name="connsiteY324" fmla="*/ 3776436 h 6183565"/>
                <a:gd name="connsiteX325" fmla="*/ 404038 w 1813666"/>
                <a:gd name="connsiteY325" fmla="*/ 3746944 h 6183565"/>
                <a:gd name="connsiteX326" fmla="*/ 433489 w 1813666"/>
                <a:gd name="connsiteY326" fmla="*/ 3777498 h 6183565"/>
                <a:gd name="connsiteX327" fmla="*/ 402935 w 1813666"/>
                <a:gd name="connsiteY327" fmla="*/ 3806990 h 6183565"/>
                <a:gd name="connsiteX328" fmla="*/ 373524 w 1813666"/>
                <a:gd name="connsiteY328" fmla="*/ 3776436 h 6183565"/>
                <a:gd name="connsiteX329" fmla="*/ 404528 w 1813666"/>
                <a:gd name="connsiteY329" fmla="*/ 4214122 h 6183565"/>
                <a:gd name="connsiteX330" fmla="*/ 361270 w 1813666"/>
                <a:gd name="connsiteY330" fmla="*/ 4169352 h 6183565"/>
                <a:gd name="connsiteX331" fmla="*/ 406080 w 1813666"/>
                <a:gd name="connsiteY331" fmla="*/ 4126135 h 6183565"/>
                <a:gd name="connsiteX332" fmla="*/ 449297 w 1813666"/>
                <a:gd name="connsiteY332" fmla="*/ 4170904 h 6183565"/>
                <a:gd name="connsiteX333" fmla="*/ 404528 w 1813666"/>
                <a:gd name="connsiteY333" fmla="*/ 4214122 h 6183565"/>
                <a:gd name="connsiteX334" fmla="*/ 694671 w 1813666"/>
                <a:gd name="connsiteY334" fmla="*/ 4364524 h 6183565"/>
                <a:gd name="connsiteX335" fmla="*/ 739441 w 1813666"/>
                <a:gd name="connsiteY335" fmla="*/ 4321307 h 6183565"/>
                <a:gd name="connsiteX336" fmla="*/ 782617 w 1813666"/>
                <a:gd name="connsiteY336" fmla="*/ 4366117 h 6183565"/>
                <a:gd name="connsiteX337" fmla="*/ 737848 w 1813666"/>
                <a:gd name="connsiteY337" fmla="*/ 4409334 h 6183565"/>
                <a:gd name="connsiteX338" fmla="*/ 694671 w 1813666"/>
                <a:gd name="connsiteY338" fmla="*/ 4364524 h 6183565"/>
                <a:gd name="connsiteX339" fmla="*/ 742668 w 1813666"/>
                <a:gd name="connsiteY339" fmla="*/ 4790528 h 6183565"/>
                <a:gd name="connsiteX340" fmla="*/ 710929 w 1813666"/>
                <a:gd name="connsiteY340" fmla="*/ 4757645 h 6183565"/>
                <a:gd name="connsiteX341" fmla="*/ 743811 w 1813666"/>
                <a:gd name="connsiteY341" fmla="*/ 4725947 h 6183565"/>
                <a:gd name="connsiteX342" fmla="*/ 775509 w 1813666"/>
                <a:gd name="connsiteY342" fmla="*/ 4758830 h 6183565"/>
                <a:gd name="connsiteX343" fmla="*/ 742668 w 1813666"/>
                <a:gd name="connsiteY343" fmla="*/ 4790528 h 6183565"/>
                <a:gd name="connsiteX344" fmla="*/ 1124147 w 1813666"/>
                <a:gd name="connsiteY344" fmla="*/ 4951632 h 6183565"/>
                <a:gd name="connsiteX345" fmla="*/ 1079337 w 1813666"/>
                <a:gd name="connsiteY345" fmla="*/ 4994849 h 6183565"/>
                <a:gd name="connsiteX346" fmla="*/ 1036079 w 1813666"/>
                <a:gd name="connsiteY346" fmla="*/ 4950039 h 6183565"/>
                <a:gd name="connsiteX347" fmla="*/ 1080889 w 1813666"/>
                <a:gd name="connsiteY347" fmla="*/ 4906740 h 6183565"/>
                <a:gd name="connsiteX348" fmla="*/ 1124147 w 1813666"/>
                <a:gd name="connsiteY348" fmla="*/ 4951632 h 6183565"/>
                <a:gd name="connsiteX349" fmla="*/ 1454730 w 1813666"/>
                <a:gd name="connsiteY349" fmla="*/ 4758544 h 6183565"/>
                <a:gd name="connsiteX350" fmla="*/ 1417721 w 1813666"/>
                <a:gd name="connsiteY350" fmla="*/ 4794204 h 6183565"/>
                <a:gd name="connsiteX351" fmla="*/ 1382061 w 1813666"/>
                <a:gd name="connsiteY351" fmla="*/ 4757236 h 6183565"/>
                <a:gd name="connsiteX352" fmla="*/ 1419069 w 1813666"/>
                <a:gd name="connsiteY352" fmla="*/ 4721576 h 6183565"/>
                <a:gd name="connsiteX353" fmla="*/ 1454730 w 1813666"/>
                <a:gd name="connsiteY353" fmla="*/ 4758544 h 6183565"/>
                <a:gd name="connsiteX354" fmla="*/ 1419723 w 1813666"/>
                <a:gd name="connsiteY354" fmla="*/ 4335563 h 6183565"/>
                <a:gd name="connsiteX355" fmla="*/ 1449174 w 1813666"/>
                <a:gd name="connsiteY355" fmla="*/ 4366117 h 6183565"/>
                <a:gd name="connsiteX356" fmla="*/ 1418620 w 1813666"/>
                <a:gd name="connsiteY356" fmla="*/ 4395568 h 6183565"/>
                <a:gd name="connsiteX357" fmla="*/ 1389168 w 1813666"/>
                <a:gd name="connsiteY357" fmla="*/ 4365014 h 6183565"/>
                <a:gd name="connsiteX358" fmla="*/ 1419723 w 1813666"/>
                <a:gd name="connsiteY358" fmla="*/ 4335563 h 6183565"/>
                <a:gd name="connsiteX359" fmla="*/ 1383123 w 1813666"/>
                <a:gd name="connsiteY359" fmla="*/ 4350268 h 6183565"/>
                <a:gd name="connsiteX360" fmla="*/ 1379978 w 1813666"/>
                <a:gd name="connsiteY360" fmla="*/ 4364851 h 6183565"/>
                <a:gd name="connsiteX361" fmla="*/ 1414658 w 1813666"/>
                <a:gd name="connsiteY361" fmla="*/ 4404310 h 6183565"/>
                <a:gd name="connsiteX362" fmla="*/ 1414739 w 1813666"/>
                <a:gd name="connsiteY362" fmla="*/ 4700662 h 6183565"/>
                <a:gd name="connsiteX363" fmla="*/ 1414739 w 1813666"/>
                <a:gd name="connsiteY363" fmla="*/ 4712630 h 6183565"/>
                <a:gd name="connsiteX364" fmla="*/ 1372870 w 1813666"/>
                <a:gd name="connsiteY364" fmla="*/ 4757032 h 6183565"/>
                <a:gd name="connsiteX365" fmla="*/ 1377037 w 1813666"/>
                <a:gd name="connsiteY365" fmla="*/ 4776680 h 6183565"/>
                <a:gd name="connsiteX366" fmla="*/ 1125046 w 1813666"/>
                <a:gd name="connsiteY366" fmla="*/ 4922303 h 6183565"/>
                <a:gd name="connsiteX367" fmla="*/ 1081134 w 1813666"/>
                <a:gd name="connsiteY367" fmla="*/ 4897549 h 6183565"/>
                <a:gd name="connsiteX368" fmla="*/ 1035548 w 1813666"/>
                <a:gd name="connsiteY368" fmla="*/ 4921813 h 6183565"/>
                <a:gd name="connsiteX369" fmla="*/ 781228 w 1813666"/>
                <a:gd name="connsiteY369" fmla="*/ 4775046 h 6183565"/>
                <a:gd name="connsiteX370" fmla="*/ 784741 w 1813666"/>
                <a:gd name="connsiteY370" fmla="*/ 4758911 h 6183565"/>
                <a:gd name="connsiteX371" fmla="*/ 745404 w 1813666"/>
                <a:gd name="connsiteY371" fmla="*/ 4716879 h 6183565"/>
                <a:gd name="connsiteX372" fmla="*/ 745323 w 1813666"/>
                <a:gd name="connsiteY372" fmla="*/ 4418035 h 6183565"/>
                <a:gd name="connsiteX373" fmla="*/ 791889 w 1813666"/>
                <a:gd name="connsiteY373" fmla="*/ 4366281 h 6183565"/>
                <a:gd name="connsiteX374" fmla="*/ 787968 w 1813666"/>
                <a:gd name="connsiteY374" fmla="*/ 4345203 h 6183565"/>
                <a:gd name="connsiteX375" fmla="*/ 1047843 w 1813666"/>
                <a:gd name="connsiteY375" fmla="*/ 4195087 h 6183565"/>
                <a:gd name="connsiteX376" fmla="*/ 1081828 w 1813666"/>
                <a:gd name="connsiteY376" fmla="*/ 4213918 h 6183565"/>
                <a:gd name="connsiteX377" fmla="*/ 1116345 w 1813666"/>
                <a:gd name="connsiteY377" fmla="*/ 4196394 h 6183565"/>
                <a:gd name="connsiteX378" fmla="*/ 1383123 w 1813666"/>
                <a:gd name="connsiteY378" fmla="*/ 4350268 h 6183565"/>
                <a:gd name="connsiteX379" fmla="*/ 1114874 w 1813666"/>
                <a:gd name="connsiteY379" fmla="*/ 4172947 h 6183565"/>
                <a:gd name="connsiteX380" fmla="*/ 1081951 w 1813666"/>
                <a:gd name="connsiteY380" fmla="*/ 4204645 h 6183565"/>
                <a:gd name="connsiteX381" fmla="*/ 1050294 w 1813666"/>
                <a:gd name="connsiteY381" fmla="*/ 4171763 h 6183565"/>
                <a:gd name="connsiteX382" fmla="*/ 1083217 w 1813666"/>
                <a:gd name="connsiteY382" fmla="*/ 4140065 h 6183565"/>
                <a:gd name="connsiteX383" fmla="*/ 1114874 w 1813666"/>
                <a:gd name="connsiteY383" fmla="*/ 4172947 h 6183565"/>
                <a:gd name="connsiteX384" fmla="*/ 1079173 w 1813666"/>
                <a:gd name="connsiteY384" fmla="*/ 3748863 h 6183565"/>
                <a:gd name="connsiteX385" fmla="*/ 1108665 w 1813666"/>
                <a:gd name="connsiteY385" fmla="*/ 3779418 h 6183565"/>
                <a:gd name="connsiteX386" fmla="*/ 1078111 w 1813666"/>
                <a:gd name="connsiteY386" fmla="*/ 3808910 h 6183565"/>
                <a:gd name="connsiteX387" fmla="*/ 1048701 w 1813666"/>
                <a:gd name="connsiteY387" fmla="*/ 3778356 h 6183565"/>
                <a:gd name="connsiteX388" fmla="*/ 1079173 w 1813666"/>
                <a:gd name="connsiteY388" fmla="*/ 3748863 h 6183565"/>
                <a:gd name="connsiteX389" fmla="*/ 1042614 w 1813666"/>
                <a:gd name="connsiteY389" fmla="*/ 3763365 h 6183565"/>
                <a:gd name="connsiteX390" fmla="*/ 1039428 w 1813666"/>
                <a:gd name="connsiteY390" fmla="*/ 3778192 h 6183565"/>
                <a:gd name="connsiteX391" fmla="*/ 1075170 w 1813666"/>
                <a:gd name="connsiteY391" fmla="*/ 3817815 h 6183565"/>
                <a:gd name="connsiteX392" fmla="*/ 1075293 w 1813666"/>
                <a:gd name="connsiteY392" fmla="*/ 4131487 h 6183565"/>
                <a:gd name="connsiteX393" fmla="*/ 1041021 w 1813666"/>
                <a:gd name="connsiteY393" fmla="*/ 4171599 h 6183565"/>
                <a:gd name="connsiteX394" fmla="*/ 1043431 w 1813666"/>
                <a:gd name="connsiteY394" fmla="*/ 4185814 h 6183565"/>
                <a:gd name="connsiteX395" fmla="*/ 783230 w 1813666"/>
                <a:gd name="connsiteY395" fmla="*/ 4336176 h 6183565"/>
                <a:gd name="connsiteX396" fmla="*/ 739645 w 1813666"/>
                <a:gd name="connsiteY396" fmla="*/ 4312075 h 6183565"/>
                <a:gd name="connsiteX397" fmla="*/ 694753 w 1813666"/>
                <a:gd name="connsiteY397" fmla="*/ 4335359 h 6183565"/>
                <a:gd name="connsiteX398" fmla="*/ 452157 w 1813666"/>
                <a:gd name="connsiteY398" fmla="*/ 4195413 h 6183565"/>
                <a:gd name="connsiteX399" fmla="*/ 458611 w 1813666"/>
                <a:gd name="connsiteY399" fmla="*/ 4171109 h 6183565"/>
                <a:gd name="connsiteX400" fmla="*/ 406284 w 1813666"/>
                <a:gd name="connsiteY400" fmla="*/ 4116904 h 6183565"/>
                <a:gd name="connsiteX401" fmla="*/ 405958 w 1813666"/>
                <a:gd name="connsiteY401" fmla="*/ 4116904 h 6183565"/>
                <a:gd name="connsiteX402" fmla="*/ 405876 w 1813666"/>
                <a:gd name="connsiteY402" fmla="*/ 3815895 h 6183565"/>
                <a:gd name="connsiteX403" fmla="*/ 442762 w 1813666"/>
                <a:gd name="connsiteY403" fmla="*/ 3777661 h 6183565"/>
                <a:gd name="connsiteX404" fmla="*/ 440025 w 1813666"/>
                <a:gd name="connsiteY404" fmla="*/ 3762588 h 6183565"/>
                <a:gd name="connsiteX405" fmla="*/ 695856 w 1813666"/>
                <a:gd name="connsiteY405" fmla="*/ 3614801 h 6183565"/>
                <a:gd name="connsiteX406" fmla="*/ 739849 w 1813666"/>
                <a:gd name="connsiteY406" fmla="*/ 3639513 h 6183565"/>
                <a:gd name="connsiteX407" fmla="*/ 785558 w 1813666"/>
                <a:gd name="connsiteY407" fmla="*/ 3614964 h 6183565"/>
                <a:gd name="connsiteX408" fmla="*/ 1042614 w 1813666"/>
                <a:gd name="connsiteY408" fmla="*/ 3763365 h 6183565"/>
                <a:gd name="connsiteX409" fmla="*/ 784741 w 1813666"/>
                <a:gd name="connsiteY409" fmla="*/ 3587106 h 6183565"/>
                <a:gd name="connsiteX410" fmla="*/ 739972 w 1813666"/>
                <a:gd name="connsiteY410" fmla="*/ 3630282 h 6183565"/>
                <a:gd name="connsiteX411" fmla="*/ 696714 w 1813666"/>
                <a:gd name="connsiteY411" fmla="*/ 3585512 h 6183565"/>
                <a:gd name="connsiteX412" fmla="*/ 741565 w 1813666"/>
                <a:gd name="connsiteY412" fmla="*/ 3542295 h 6183565"/>
                <a:gd name="connsiteX413" fmla="*/ 784741 w 1813666"/>
                <a:gd name="connsiteY413" fmla="*/ 3587106 h 6183565"/>
                <a:gd name="connsiteX414" fmla="*/ 1418865 w 1813666"/>
                <a:gd name="connsiteY414" fmla="*/ 3158937 h 6183565"/>
                <a:gd name="connsiteX415" fmla="*/ 1448276 w 1813666"/>
                <a:gd name="connsiteY415" fmla="*/ 3189491 h 6183565"/>
                <a:gd name="connsiteX416" fmla="*/ 1417721 w 1813666"/>
                <a:gd name="connsiteY416" fmla="*/ 3218902 h 6183565"/>
                <a:gd name="connsiteX417" fmla="*/ 1388311 w 1813666"/>
                <a:gd name="connsiteY417" fmla="*/ 3188429 h 6183565"/>
                <a:gd name="connsiteX418" fmla="*/ 1418865 w 1813666"/>
                <a:gd name="connsiteY418" fmla="*/ 3158937 h 6183565"/>
                <a:gd name="connsiteX419" fmla="*/ 1380223 w 1813666"/>
                <a:gd name="connsiteY419" fmla="*/ 2407498 h 6183565"/>
                <a:gd name="connsiteX420" fmla="*/ 1419355 w 1813666"/>
                <a:gd name="connsiteY420" fmla="*/ 2369713 h 6183565"/>
                <a:gd name="connsiteX421" fmla="*/ 1457140 w 1813666"/>
                <a:gd name="connsiteY421" fmla="*/ 2408886 h 6183565"/>
                <a:gd name="connsiteX422" fmla="*/ 1417925 w 1813666"/>
                <a:gd name="connsiteY422" fmla="*/ 2446671 h 6183565"/>
                <a:gd name="connsiteX423" fmla="*/ 1380223 w 1813666"/>
                <a:gd name="connsiteY423" fmla="*/ 2407498 h 6183565"/>
                <a:gd name="connsiteX424" fmla="*/ 361066 w 1813666"/>
                <a:gd name="connsiteY424" fmla="*/ 2601771 h 6183565"/>
                <a:gd name="connsiteX425" fmla="*/ 400198 w 1813666"/>
                <a:gd name="connsiteY425" fmla="*/ 2564068 h 6183565"/>
                <a:gd name="connsiteX426" fmla="*/ 437983 w 1813666"/>
                <a:gd name="connsiteY426" fmla="*/ 2603241 h 6183565"/>
                <a:gd name="connsiteX427" fmla="*/ 398809 w 1813666"/>
                <a:gd name="connsiteY427" fmla="*/ 2640985 h 6183565"/>
                <a:gd name="connsiteX428" fmla="*/ 361066 w 1813666"/>
                <a:gd name="connsiteY428" fmla="*/ 2601771 h 6183565"/>
                <a:gd name="connsiteX429" fmla="*/ 400239 w 1813666"/>
                <a:gd name="connsiteY429" fmla="*/ 3025691 h 6183565"/>
                <a:gd name="connsiteX430" fmla="*/ 370828 w 1813666"/>
                <a:gd name="connsiteY430" fmla="*/ 2995177 h 6183565"/>
                <a:gd name="connsiteX431" fmla="*/ 401342 w 1813666"/>
                <a:gd name="connsiteY431" fmla="*/ 2965726 h 6183565"/>
                <a:gd name="connsiteX432" fmla="*/ 430834 w 1813666"/>
                <a:gd name="connsiteY432" fmla="*/ 2996280 h 6183565"/>
                <a:gd name="connsiteX433" fmla="*/ 400239 w 1813666"/>
                <a:gd name="connsiteY433" fmla="*/ 3025691 h 6183565"/>
                <a:gd name="connsiteX434" fmla="*/ 780860 w 1813666"/>
                <a:gd name="connsiteY434" fmla="*/ 3191166 h 6183565"/>
                <a:gd name="connsiteX435" fmla="*/ 741687 w 1813666"/>
                <a:gd name="connsiteY435" fmla="*/ 3228869 h 6183565"/>
                <a:gd name="connsiteX436" fmla="*/ 703903 w 1813666"/>
                <a:gd name="connsiteY436" fmla="*/ 3189736 h 6183565"/>
                <a:gd name="connsiteX437" fmla="*/ 742994 w 1813666"/>
                <a:gd name="connsiteY437" fmla="*/ 3151993 h 6183565"/>
                <a:gd name="connsiteX438" fmla="*/ 780860 w 1813666"/>
                <a:gd name="connsiteY438" fmla="*/ 3191166 h 6183565"/>
                <a:gd name="connsiteX439" fmla="*/ 1107889 w 1813666"/>
                <a:gd name="connsiteY439" fmla="*/ 2997302 h 6183565"/>
                <a:gd name="connsiteX440" fmla="*/ 1077376 w 1813666"/>
                <a:gd name="connsiteY440" fmla="*/ 3026712 h 6183565"/>
                <a:gd name="connsiteX441" fmla="*/ 1047925 w 1813666"/>
                <a:gd name="connsiteY441" fmla="*/ 2996199 h 6183565"/>
                <a:gd name="connsiteX442" fmla="*/ 1078479 w 1813666"/>
                <a:gd name="connsiteY442" fmla="*/ 2966747 h 6183565"/>
                <a:gd name="connsiteX443" fmla="*/ 1107889 w 1813666"/>
                <a:gd name="connsiteY443" fmla="*/ 2997302 h 6183565"/>
                <a:gd name="connsiteX444" fmla="*/ 1078887 w 1813666"/>
                <a:gd name="connsiteY444" fmla="*/ 2558431 h 6183565"/>
                <a:gd name="connsiteX445" fmla="*/ 1122105 w 1813666"/>
                <a:gd name="connsiteY445" fmla="*/ 2603282 h 6183565"/>
                <a:gd name="connsiteX446" fmla="*/ 1077294 w 1813666"/>
                <a:gd name="connsiteY446" fmla="*/ 2646458 h 6183565"/>
                <a:gd name="connsiteX447" fmla="*/ 1034036 w 1813666"/>
                <a:gd name="connsiteY447" fmla="*/ 2601689 h 6183565"/>
                <a:gd name="connsiteX448" fmla="*/ 1078887 w 1813666"/>
                <a:gd name="connsiteY448" fmla="*/ 2558431 h 6183565"/>
                <a:gd name="connsiteX449" fmla="*/ 1029625 w 1813666"/>
                <a:gd name="connsiteY449" fmla="*/ 2580571 h 6183565"/>
                <a:gd name="connsiteX450" fmla="*/ 1024886 w 1813666"/>
                <a:gd name="connsiteY450" fmla="*/ 2601485 h 6183565"/>
                <a:gd name="connsiteX451" fmla="*/ 1074762 w 1813666"/>
                <a:gd name="connsiteY451" fmla="*/ 2655527 h 6183565"/>
                <a:gd name="connsiteX452" fmla="*/ 1074843 w 1813666"/>
                <a:gd name="connsiteY452" fmla="*/ 2957801 h 6183565"/>
                <a:gd name="connsiteX453" fmla="*/ 1038652 w 1813666"/>
                <a:gd name="connsiteY453" fmla="*/ 2996035 h 6183565"/>
                <a:gd name="connsiteX454" fmla="*/ 1041920 w 1813666"/>
                <a:gd name="connsiteY454" fmla="*/ 3012089 h 6183565"/>
                <a:gd name="connsiteX455" fmla="*/ 781106 w 1813666"/>
                <a:gd name="connsiteY455" fmla="*/ 3162859 h 6183565"/>
                <a:gd name="connsiteX456" fmla="*/ 743280 w 1813666"/>
                <a:gd name="connsiteY456" fmla="*/ 3142802 h 6183565"/>
                <a:gd name="connsiteX457" fmla="*/ 702800 w 1813666"/>
                <a:gd name="connsiteY457" fmla="*/ 3164084 h 6183565"/>
                <a:gd name="connsiteX458" fmla="*/ 437002 w 1813666"/>
                <a:gd name="connsiteY458" fmla="*/ 3010700 h 6183565"/>
                <a:gd name="connsiteX459" fmla="*/ 440107 w 1813666"/>
                <a:gd name="connsiteY459" fmla="*/ 2996444 h 6183565"/>
                <a:gd name="connsiteX460" fmla="*/ 405590 w 1813666"/>
                <a:gd name="connsiteY460" fmla="*/ 2956944 h 6183565"/>
                <a:gd name="connsiteX461" fmla="*/ 405508 w 1813666"/>
                <a:gd name="connsiteY461" fmla="*/ 2649563 h 6183565"/>
                <a:gd name="connsiteX462" fmla="*/ 447214 w 1813666"/>
                <a:gd name="connsiteY462" fmla="*/ 2603323 h 6183565"/>
                <a:gd name="connsiteX463" fmla="*/ 444151 w 1813666"/>
                <a:gd name="connsiteY463" fmla="*/ 2585636 h 6183565"/>
                <a:gd name="connsiteX464" fmla="*/ 710439 w 1813666"/>
                <a:gd name="connsiteY464" fmla="*/ 2431802 h 6183565"/>
                <a:gd name="connsiteX465" fmla="*/ 740217 w 1813666"/>
                <a:gd name="connsiteY465" fmla="*/ 2446589 h 6183565"/>
                <a:gd name="connsiteX466" fmla="*/ 771547 w 1813666"/>
                <a:gd name="connsiteY466" fmla="*/ 2431598 h 6183565"/>
                <a:gd name="connsiteX467" fmla="*/ 1029625 w 1813666"/>
                <a:gd name="connsiteY467" fmla="*/ 2580571 h 6183565"/>
                <a:gd name="connsiteX468" fmla="*/ 770853 w 1813666"/>
                <a:gd name="connsiteY468" fmla="*/ 2407947 h 6183565"/>
                <a:gd name="connsiteX469" fmla="*/ 740339 w 1813666"/>
                <a:gd name="connsiteY469" fmla="*/ 2437358 h 6183565"/>
                <a:gd name="connsiteX470" fmla="*/ 710847 w 1813666"/>
                <a:gd name="connsiteY470" fmla="*/ 2406803 h 6183565"/>
                <a:gd name="connsiteX471" fmla="*/ 741401 w 1813666"/>
                <a:gd name="connsiteY471" fmla="*/ 2377352 h 6183565"/>
                <a:gd name="connsiteX472" fmla="*/ 770853 w 1813666"/>
                <a:gd name="connsiteY472" fmla="*/ 2407947 h 6183565"/>
                <a:gd name="connsiteX473" fmla="*/ 1387861 w 1813666"/>
                <a:gd name="connsiteY473" fmla="*/ 1232506 h 6183565"/>
                <a:gd name="connsiteX474" fmla="*/ 1418416 w 1813666"/>
                <a:gd name="connsiteY474" fmla="*/ 1203055 h 6183565"/>
                <a:gd name="connsiteX475" fmla="*/ 1447908 w 1813666"/>
                <a:gd name="connsiteY475" fmla="*/ 1233650 h 6183565"/>
                <a:gd name="connsiteX476" fmla="*/ 1417354 w 1813666"/>
                <a:gd name="connsiteY476" fmla="*/ 1263060 h 6183565"/>
                <a:gd name="connsiteX477" fmla="*/ 1387861 w 1813666"/>
                <a:gd name="connsiteY477" fmla="*/ 1232506 h 6183565"/>
                <a:gd name="connsiteX478" fmla="*/ 372136 w 1813666"/>
                <a:gd name="connsiteY478" fmla="*/ 1430578 h 6183565"/>
                <a:gd name="connsiteX479" fmla="*/ 402649 w 1813666"/>
                <a:gd name="connsiteY479" fmla="*/ 1401167 h 6183565"/>
                <a:gd name="connsiteX480" fmla="*/ 432060 w 1813666"/>
                <a:gd name="connsiteY480" fmla="*/ 1431681 h 6183565"/>
                <a:gd name="connsiteX481" fmla="*/ 401546 w 1813666"/>
                <a:gd name="connsiteY481" fmla="*/ 1461091 h 6183565"/>
                <a:gd name="connsiteX482" fmla="*/ 372136 w 1813666"/>
                <a:gd name="connsiteY482" fmla="*/ 1430578 h 6183565"/>
                <a:gd name="connsiteX483" fmla="*/ 400525 w 1813666"/>
                <a:gd name="connsiteY483" fmla="*/ 1870061 h 6183565"/>
                <a:gd name="connsiteX484" fmla="*/ 350731 w 1813666"/>
                <a:gd name="connsiteY484" fmla="*/ 1818348 h 6183565"/>
                <a:gd name="connsiteX485" fmla="*/ 402404 w 1813666"/>
                <a:gd name="connsiteY485" fmla="*/ 1768513 h 6183565"/>
                <a:gd name="connsiteX486" fmla="*/ 452198 w 1813666"/>
                <a:gd name="connsiteY486" fmla="*/ 1820226 h 6183565"/>
                <a:gd name="connsiteX487" fmla="*/ 400525 w 1813666"/>
                <a:gd name="connsiteY487" fmla="*/ 1870061 h 6183565"/>
                <a:gd name="connsiteX488" fmla="*/ 777960 w 1813666"/>
                <a:gd name="connsiteY488" fmla="*/ 2016419 h 6183565"/>
                <a:gd name="connsiteX489" fmla="*/ 738787 w 1813666"/>
                <a:gd name="connsiteY489" fmla="*/ 2054204 h 6183565"/>
                <a:gd name="connsiteX490" fmla="*/ 701043 w 1813666"/>
                <a:gd name="connsiteY490" fmla="*/ 2015030 h 6183565"/>
                <a:gd name="connsiteX491" fmla="*/ 740217 w 1813666"/>
                <a:gd name="connsiteY491" fmla="*/ 1977287 h 6183565"/>
                <a:gd name="connsiteX492" fmla="*/ 777960 w 1813666"/>
                <a:gd name="connsiteY492" fmla="*/ 2016419 h 6183565"/>
                <a:gd name="connsiteX493" fmla="*/ 1115446 w 1813666"/>
                <a:gd name="connsiteY493" fmla="*/ 1819981 h 6183565"/>
                <a:gd name="connsiteX494" fmla="*/ 1076273 w 1813666"/>
                <a:gd name="connsiteY494" fmla="*/ 1857766 h 6183565"/>
                <a:gd name="connsiteX495" fmla="*/ 1038489 w 1813666"/>
                <a:gd name="connsiteY495" fmla="*/ 1818552 h 6183565"/>
                <a:gd name="connsiteX496" fmla="*/ 1077662 w 1813666"/>
                <a:gd name="connsiteY496" fmla="*/ 1780849 h 6183565"/>
                <a:gd name="connsiteX497" fmla="*/ 1115446 w 1813666"/>
                <a:gd name="connsiteY497" fmla="*/ 1819981 h 6183565"/>
                <a:gd name="connsiteX498" fmla="*/ 1079337 w 1813666"/>
                <a:gd name="connsiteY498" fmla="*/ 1385400 h 6183565"/>
                <a:gd name="connsiteX499" fmla="*/ 1122513 w 1813666"/>
                <a:gd name="connsiteY499" fmla="*/ 1430292 h 6183565"/>
                <a:gd name="connsiteX500" fmla="*/ 1077703 w 1813666"/>
                <a:gd name="connsiteY500" fmla="*/ 1473468 h 6183565"/>
                <a:gd name="connsiteX501" fmla="*/ 1034486 w 1813666"/>
                <a:gd name="connsiteY501" fmla="*/ 1428699 h 6183565"/>
                <a:gd name="connsiteX502" fmla="*/ 1079337 w 1813666"/>
                <a:gd name="connsiteY502" fmla="*/ 1385400 h 6183565"/>
                <a:gd name="connsiteX503" fmla="*/ 1029992 w 1813666"/>
                <a:gd name="connsiteY503" fmla="*/ 1407539 h 6183565"/>
                <a:gd name="connsiteX504" fmla="*/ 1025295 w 1813666"/>
                <a:gd name="connsiteY504" fmla="*/ 1428494 h 6183565"/>
                <a:gd name="connsiteX505" fmla="*/ 1074435 w 1813666"/>
                <a:gd name="connsiteY505" fmla="*/ 1482455 h 6183565"/>
                <a:gd name="connsiteX506" fmla="*/ 1074557 w 1813666"/>
                <a:gd name="connsiteY506" fmla="*/ 1771863 h 6183565"/>
                <a:gd name="connsiteX507" fmla="*/ 1029339 w 1813666"/>
                <a:gd name="connsiteY507" fmla="*/ 1818429 h 6183565"/>
                <a:gd name="connsiteX508" fmla="*/ 1035180 w 1813666"/>
                <a:gd name="connsiteY508" fmla="*/ 1841672 h 6183565"/>
                <a:gd name="connsiteX509" fmla="*/ 779308 w 1813666"/>
                <a:gd name="connsiteY509" fmla="*/ 1989459 h 6183565"/>
                <a:gd name="connsiteX510" fmla="*/ 740421 w 1813666"/>
                <a:gd name="connsiteY510" fmla="*/ 1968014 h 6183565"/>
                <a:gd name="connsiteX511" fmla="*/ 700063 w 1813666"/>
                <a:gd name="connsiteY511" fmla="*/ 1989174 h 6183565"/>
                <a:gd name="connsiteX512" fmla="*/ 454403 w 1813666"/>
                <a:gd name="connsiteY512" fmla="*/ 1847431 h 6183565"/>
                <a:gd name="connsiteX513" fmla="*/ 461470 w 1813666"/>
                <a:gd name="connsiteY513" fmla="*/ 1820349 h 6183565"/>
                <a:gd name="connsiteX514" fmla="*/ 405222 w 1813666"/>
                <a:gd name="connsiteY514" fmla="*/ 1759445 h 6183565"/>
                <a:gd name="connsiteX515" fmla="*/ 405141 w 1813666"/>
                <a:gd name="connsiteY515" fmla="*/ 1470037 h 6183565"/>
                <a:gd name="connsiteX516" fmla="*/ 441373 w 1813666"/>
                <a:gd name="connsiteY516" fmla="*/ 1431844 h 6183565"/>
                <a:gd name="connsiteX517" fmla="*/ 437288 w 1813666"/>
                <a:gd name="connsiteY517" fmla="*/ 1414034 h 6183565"/>
                <a:gd name="connsiteX518" fmla="*/ 702432 w 1813666"/>
                <a:gd name="connsiteY518" fmla="*/ 1260895 h 6183565"/>
                <a:gd name="connsiteX519" fmla="*/ 736867 w 1813666"/>
                <a:gd name="connsiteY519" fmla="*/ 1276744 h 6183565"/>
                <a:gd name="connsiteX520" fmla="*/ 773957 w 1813666"/>
                <a:gd name="connsiteY520" fmla="*/ 1259752 h 6183565"/>
                <a:gd name="connsiteX521" fmla="*/ 1029992 w 1813666"/>
                <a:gd name="connsiteY521" fmla="*/ 1407539 h 6183565"/>
                <a:gd name="connsiteX522" fmla="*/ 776163 w 1813666"/>
                <a:gd name="connsiteY522" fmla="*/ 1229851 h 6183565"/>
                <a:gd name="connsiteX523" fmla="*/ 737031 w 1813666"/>
                <a:gd name="connsiteY523" fmla="*/ 1267635 h 6183565"/>
                <a:gd name="connsiteX524" fmla="*/ 699246 w 1813666"/>
                <a:gd name="connsiteY524" fmla="*/ 1228462 h 6183565"/>
                <a:gd name="connsiteX525" fmla="*/ 738379 w 1813666"/>
                <a:gd name="connsiteY525" fmla="*/ 1190759 h 6183565"/>
                <a:gd name="connsiteX526" fmla="*/ 776163 w 1813666"/>
                <a:gd name="connsiteY526" fmla="*/ 1229851 h 6183565"/>
                <a:gd name="connsiteX527" fmla="*/ 369971 w 1813666"/>
                <a:gd name="connsiteY527" fmla="*/ 254769 h 6183565"/>
                <a:gd name="connsiteX528" fmla="*/ 398115 w 1813666"/>
                <a:gd name="connsiteY528" fmla="*/ 227564 h 6183565"/>
                <a:gd name="connsiteX529" fmla="*/ 425279 w 1813666"/>
                <a:gd name="connsiteY529" fmla="*/ 255749 h 6183565"/>
                <a:gd name="connsiteX530" fmla="*/ 397094 w 1813666"/>
                <a:gd name="connsiteY530" fmla="*/ 282954 h 6183565"/>
                <a:gd name="connsiteX531" fmla="*/ 369971 w 1813666"/>
                <a:gd name="connsiteY531" fmla="*/ 254769 h 6183565"/>
                <a:gd name="connsiteX532" fmla="*/ 400280 w 1813666"/>
                <a:gd name="connsiteY532" fmla="*/ 681222 h 6183565"/>
                <a:gd name="connsiteX533" fmla="*/ 368541 w 1813666"/>
                <a:gd name="connsiteY533" fmla="*/ 648298 h 6183565"/>
                <a:gd name="connsiteX534" fmla="*/ 401424 w 1813666"/>
                <a:gd name="connsiteY534" fmla="*/ 616559 h 6183565"/>
                <a:gd name="connsiteX535" fmla="*/ 433122 w 1813666"/>
                <a:gd name="connsiteY535" fmla="*/ 649483 h 6183565"/>
                <a:gd name="connsiteX536" fmla="*/ 400280 w 1813666"/>
                <a:gd name="connsiteY536" fmla="*/ 681222 h 6183565"/>
                <a:gd name="connsiteX537" fmla="*/ 783148 w 1813666"/>
                <a:gd name="connsiteY537" fmla="*/ 844001 h 6183565"/>
                <a:gd name="connsiteX538" fmla="*/ 738379 w 1813666"/>
                <a:gd name="connsiteY538" fmla="*/ 887177 h 6183565"/>
                <a:gd name="connsiteX539" fmla="*/ 695161 w 1813666"/>
                <a:gd name="connsiteY539" fmla="*/ 842367 h 6183565"/>
                <a:gd name="connsiteX540" fmla="*/ 739972 w 1813666"/>
                <a:gd name="connsiteY540" fmla="*/ 799109 h 6183565"/>
                <a:gd name="connsiteX541" fmla="*/ 783148 w 1813666"/>
                <a:gd name="connsiteY541" fmla="*/ 844001 h 6183565"/>
                <a:gd name="connsiteX542" fmla="*/ 1108706 w 1813666"/>
                <a:gd name="connsiteY542" fmla="*/ 648707 h 6183565"/>
                <a:gd name="connsiteX543" fmla="*/ 1078193 w 1813666"/>
                <a:gd name="connsiteY543" fmla="*/ 678158 h 6183565"/>
                <a:gd name="connsiteX544" fmla="*/ 1048741 w 1813666"/>
                <a:gd name="connsiteY544" fmla="*/ 647645 h 6183565"/>
                <a:gd name="connsiteX545" fmla="*/ 1079296 w 1813666"/>
                <a:gd name="connsiteY545" fmla="*/ 618152 h 6183565"/>
                <a:gd name="connsiteX546" fmla="*/ 1108706 w 1813666"/>
                <a:gd name="connsiteY546" fmla="*/ 648707 h 6183565"/>
                <a:gd name="connsiteX547" fmla="*/ 1079296 w 1813666"/>
                <a:gd name="connsiteY547" fmla="*/ 217679 h 6183565"/>
                <a:gd name="connsiteX548" fmla="*/ 1117039 w 1813666"/>
                <a:gd name="connsiteY548" fmla="*/ 256852 h 6183565"/>
                <a:gd name="connsiteX549" fmla="*/ 1077866 w 1813666"/>
                <a:gd name="connsiteY549" fmla="*/ 294596 h 6183565"/>
                <a:gd name="connsiteX550" fmla="*/ 1040082 w 1813666"/>
                <a:gd name="connsiteY550" fmla="*/ 255422 h 6183565"/>
                <a:gd name="connsiteX551" fmla="*/ 1079296 w 1813666"/>
                <a:gd name="connsiteY551" fmla="*/ 217679 h 6183565"/>
                <a:gd name="connsiteX552" fmla="*/ 1035057 w 1813666"/>
                <a:gd name="connsiteY552" fmla="*/ 236551 h 6183565"/>
                <a:gd name="connsiteX553" fmla="*/ 1030850 w 1813666"/>
                <a:gd name="connsiteY553" fmla="*/ 255259 h 6183565"/>
                <a:gd name="connsiteX554" fmla="*/ 1074067 w 1813666"/>
                <a:gd name="connsiteY554" fmla="*/ 303378 h 6183565"/>
                <a:gd name="connsiteX555" fmla="*/ 1074149 w 1813666"/>
                <a:gd name="connsiteY555" fmla="*/ 609329 h 6183565"/>
                <a:gd name="connsiteX556" fmla="*/ 1039469 w 1813666"/>
                <a:gd name="connsiteY556" fmla="*/ 647399 h 6183565"/>
                <a:gd name="connsiteX557" fmla="*/ 1042288 w 1813666"/>
                <a:gd name="connsiteY557" fmla="*/ 662677 h 6183565"/>
                <a:gd name="connsiteX558" fmla="*/ 782699 w 1813666"/>
                <a:gd name="connsiteY558" fmla="*/ 812630 h 6183565"/>
                <a:gd name="connsiteX559" fmla="*/ 740135 w 1813666"/>
                <a:gd name="connsiteY559" fmla="*/ 789877 h 6183565"/>
                <a:gd name="connsiteX560" fmla="*/ 695161 w 1813666"/>
                <a:gd name="connsiteY560" fmla="*/ 813120 h 6183565"/>
                <a:gd name="connsiteX561" fmla="*/ 438922 w 1813666"/>
                <a:gd name="connsiteY561" fmla="*/ 665332 h 6183565"/>
                <a:gd name="connsiteX562" fmla="*/ 442312 w 1813666"/>
                <a:gd name="connsiteY562" fmla="*/ 649646 h 6183565"/>
                <a:gd name="connsiteX563" fmla="*/ 404732 w 1813666"/>
                <a:gd name="connsiteY563" fmla="*/ 607695 h 6183565"/>
                <a:gd name="connsiteX564" fmla="*/ 404651 w 1813666"/>
                <a:gd name="connsiteY564" fmla="*/ 291450 h 6183565"/>
                <a:gd name="connsiteX565" fmla="*/ 434510 w 1813666"/>
                <a:gd name="connsiteY565" fmla="*/ 255913 h 6183565"/>
                <a:gd name="connsiteX566" fmla="*/ 432345 w 1813666"/>
                <a:gd name="connsiteY566" fmla="*/ 243250 h 6183565"/>
                <a:gd name="connsiteX567" fmla="*/ 688503 w 1813666"/>
                <a:gd name="connsiteY567" fmla="*/ 95298 h 6183565"/>
                <a:gd name="connsiteX568" fmla="*/ 736295 w 1813666"/>
                <a:gd name="connsiteY568" fmla="*/ 120624 h 6183565"/>
                <a:gd name="connsiteX569" fmla="*/ 787314 w 1813666"/>
                <a:gd name="connsiteY569" fmla="*/ 93664 h 6183565"/>
                <a:gd name="connsiteX570" fmla="*/ 1035057 w 1813666"/>
                <a:gd name="connsiteY570" fmla="*/ 236551 h 6183565"/>
                <a:gd name="connsiteX571" fmla="*/ 788213 w 1813666"/>
                <a:gd name="connsiteY571" fmla="*/ 61558 h 6183565"/>
                <a:gd name="connsiteX572" fmla="*/ 736540 w 1813666"/>
                <a:gd name="connsiteY572" fmla="*/ 111392 h 6183565"/>
                <a:gd name="connsiteX573" fmla="*/ 686706 w 1813666"/>
                <a:gd name="connsiteY573" fmla="*/ 59720 h 6183565"/>
                <a:gd name="connsiteX574" fmla="*/ 738379 w 1813666"/>
                <a:gd name="connsiteY574" fmla="*/ 9845 h 6183565"/>
                <a:gd name="connsiteX575" fmla="*/ 788213 w 1813666"/>
                <a:gd name="connsiteY575" fmla="*/ 61558 h 61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</a:cxnLst>
              <a:rect l="l" t="t" r="r" b="b"/>
              <a:pathLst>
                <a:path w="1813666" h="6183565">
                  <a:moveTo>
                    <a:pt x="734702" y="776"/>
                  </a:moveTo>
                  <a:cubicBezTo>
                    <a:pt x="703413" y="2165"/>
                    <a:pt x="678046" y="27777"/>
                    <a:pt x="677474" y="59516"/>
                  </a:cubicBezTo>
                  <a:cubicBezTo>
                    <a:pt x="677311" y="69237"/>
                    <a:pt x="679476" y="78469"/>
                    <a:pt x="683479" y="86720"/>
                  </a:cubicBezTo>
                  <a:lnTo>
                    <a:pt x="427934" y="234345"/>
                  </a:lnTo>
                  <a:cubicBezTo>
                    <a:pt x="421398" y="224909"/>
                    <a:pt x="410655" y="218578"/>
                    <a:pt x="398319" y="218332"/>
                  </a:cubicBezTo>
                  <a:cubicBezTo>
                    <a:pt x="386351" y="218128"/>
                    <a:pt x="375771" y="223724"/>
                    <a:pt x="368827" y="232425"/>
                  </a:cubicBezTo>
                  <a:lnTo>
                    <a:pt x="114140" y="85454"/>
                  </a:lnTo>
                  <a:cubicBezTo>
                    <a:pt x="117653" y="77938"/>
                    <a:pt x="119818" y="69646"/>
                    <a:pt x="119981" y="60945"/>
                  </a:cubicBezTo>
                  <a:cubicBezTo>
                    <a:pt x="120512" y="29329"/>
                    <a:pt x="96371" y="2982"/>
                    <a:pt x="65408" y="163"/>
                  </a:cubicBezTo>
                  <a:lnTo>
                    <a:pt x="56176" y="0"/>
                  </a:lnTo>
                  <a:cubicBezTo>
                    <a:pt x="25336" y="1961"/>
                    <a:pt x="541" y="27368"/>
                    <a:pt x="10" y="58739"/>
                  </a:cubicBezTo>
                  <a:cubicBezTo>
                    <a:pt x="-602" y="91826"/>
                    <a:pt x="25745" y="119235"/>
                    <a:pt x="58872" y="119848"/>
                  </a:cubicBezTo>
                  <a:cubicBezTo>
                    <a:pt x="79909" y="120175"/>
                    <a:pt x="98577" y="109677"/>
                    <a:pt x="109606" y="93501"/>
                  </a:cubicBezTo>
                  <a:lnTo>
                    <a:pt x="363966" y="240268"/>
                  </a:lnTo>
                  <a:cubicBezTo>
                    <a:pt x="361964" y="244639"/>
                    <a:pt x="360862" y="249499"/>
                    <a:pt x="360739" y="254605"/>
                  </a:cubicBezTo>
                  <a:cubicBezTo>
                    <a:pt x="360412" y="274458"/>
                    <a:pt x="375934" y="290919"/>
                    <a:pt x="395541" y="292063"/>
                  </a:cubicBezTo>
                  <a:lnTo>
                    <a:pt x="395664" y="607900"/>
                  </a:lnTo>
                  <a:cubicBezTo>
                    <a:pt x="375526" y="610432"/>
                    <a:pt x="359759" y="627261"/>
                    <a:pt x="359350" y="648176"/>
                  </a:cubicBezTo>
                  <a:cubicBezTo>
                    <a:pt x="358942" y="671091"/>
                    <a:pt x="377242" y="690045"/>
                    <a:pt x="400116" y="690453"/>
                  </a:cubicBezTo>
                  <a:cubicBezTo>
                    <a:pt x="414168" y="690698"/>
                    <a:pt x="426627" y="683958"/>
                    <a:pt x="434347" y="673460"/>
                  </a:cubicBezTo>
                  <a:lnTo>
                    <a:pt x="690709" y="821330"/>
                  </a:lnTo>
                  <a:cubicBezTo>
                    <a:pt x="687809" y="827702"/>
                    <a:pt x="686093" y="834810"/>
                    <a:pt x="685971" y="842285"/>
                  </a:cubicBezTo>
                  <a:cubicBezTo>
                    <a:pt x="685480" y="870552"/>
                    <a:pt x="707212" y="894080"/>
                    <a:pt x="735029" y="896245"/>
                  </a:cubicBezTo>
                  <a:lnTo>
                    <a:pt x="735111" y="1181814"/>
                  </a:lnTo>
                  <a:cubicBezTo>
                    <a:pt x="710439" y="1183202"/>
                    <a:pt x="690546" y="1203218"/>
                    <a:pt x="690015" y="1228299"/>
                  </a:cubicBezTo>
                  <a:cubicBezTo>
                    <a:pt x="689851" y="1237530"/>
                    <a:pt x="692425" y="1246149"/>
                    <a:pt x="696877" y="1253543"/>
                  </a:cubicBezTo>
                  <a:lnTo>
                    <a:pt x="432264" y="1406396"/>
                  </a:lnTo>
                  <a:cubicBezTo>
                    <a:pt x="425238" y="1397859"/>
                    <a:pt x="414740" y="1392221"/>
                    <a:pt x="402853" y="1392017"/>
                  </a:cubicBezTo>
                  <a:cubicBezTo>
                    <a:pt x="381245" y="1391609"/>
                    <a:pt x="363272" y="1408888"/>
                    <a:pt x="362904" y="1430537"/>
                  </a:cubicBezTo>
                  <a:cubicBezTo>
                    <a:pt x="362536" y="1450266"/>
                    <a:pt x="376956" y="1466728"/>
                    <a:pt x="395909" y="1469833"/>
                  </a:cubicBezTo>
                  <a:lnTo>
                    <a:pt x="395991" y="1759649"/>
                  </a:lnTo>
                  <a:cubicBezTo>
                    <a:pt x="365927" y="1762427"/>
                    <a:pt x="342071" y="1787426"/>
                    <a:pt x="341500" y="1818266"/>
                  </a:cubicBezTo>
                  <a:cubicBezTo>
                    <a:pt x="341336" y="1828519"/>
                    <a:pt x="343746" y="1838322"/>
                    <a:pt x="348199" y="1846900"/>
                  </a:cubicBezTo>
                  <a:lnTo>
                    <a:pt x="353100" y="1854702"/>
                  </a:lnTo>
                  <a:cubicBezTo>
                    <a:pt x="363803" y="1869326"/>
                    <a:pt x="380918" y="1879007"/>
                    <a:pt x="400402" y="1879334"/>
                  </a:cubicBezTo>
                  <a:cubicBezTo>
                    <a:pt x="420377" y="1879701"/>
                    <a:pt x="438187" y="1870224"/>
                    <a:pt x="449338" y="1855397"/>
                  </a:cubicBezTo>
                  <a:lnTo>
                    <a:pt x="695692" y="1997384"/>
                  </a:lnTo>
                  <a:cubicBezTo>
                    <a:pt x="693405" y="2002817"/>
                    <a:pt x="691975" y="2008658"/>
                    <a:pt x="691894" y="2014908"/>
                  </a:cubicBezTo>
                  <a:cubicBezTo>
                    <a:pt x="691444" y="2040070"/>
                    <a:pt x="710724" y="2060821"/>
                    <a:pt x="735397" y="2063027"/>
                  </a:cubicBezTo>
                  <a:lnTo>
                    <a:pt x="735478" y="2368692"/>
                  </a:lnTo>
                  <a:cubicBezTo>
                    <a:pt x="716688" y="2371307"/>
                    <a:pt x="702024" y="2387156"/>
                    <a:pt x="701656" y="2406681"/>
                  </a:cubicBezTo>
                  <a:cubicBezTo>
                    <a:pt x="701534" y="2412522"/>
                    <a:pt x="702800" y="2418077"/>
                    <a:pt x="705006" y="2423142"/>
                  </a:cubicBezTo>
                  <a:lnTo>
                    <a:pt x="439453" y="2576527"/>
                  </a:lnTo>
                  <a:cubicBezTo>
                    <a:pt x="431120" y="2563741"/>
                    <a:pt x="416742" y="2555082"/>
                    <a:pt x="400402" y="2554796"/>
                  </a:cubicBezTo>
                  <a:cubicBezTo>
                    <a:pt x="383450" y="2554550"/>
                    <a:pt x="368500" y="2563169"/>
                    <a:pt x="359759" y="2576322"/>
                  </a:cubicBezTo>
                  <a:lnTo>
                    <a:pt x="355470" y="2584492"/>
                  </a:lnTo>
                  <a:cubicBezTo>
                    <a:pt x="353305" y="2589843"/>
                    <a:pt x="351916" y="2595562"/>
                    <a:pt x="351793" y="2601648"/>
                  </a:cubicBezTo>
                  <a:cubicBezTo>
                    <a:pt x="351344" y="2627137"/>
                    <a:pt x="371114" y="2648133"/>
                    <a:pt x="396236" y="2649889"/>
                  </a:cubicBezTo>
                  <a:lnTo>
                    <a:pt x="396318" y="2956862"/>
                  </a:lnTo>
                  <a:cubicBezTo>
                    <a:pt x="377119" y="2959150"/>
                    <a:pt x="361924" y="2975121"/>
                    <a:pt x="361515" y="2994973"/>
                  </a:cubicBezTo>
                  <a:cubicBezTo>
                    <a:pt x="361433" y="3000610"/>
                    <a:pt x="362618" y="3006002"/>
                    <a:pt x="364660" y="3010822"/>
                  </a:cubicBezTo>
                  <a:lnTo>
                    <a:pt x="99761" y="3163880"/>
                  </a:lnTo>
                  <a:cubicBezTo>
                    <a:pt x="91265" y="3152238"/>
                    <a:pt x="77744" y="3144518"/>
                    <a:pt x="62263" y="3144191"/>
                  </a:cubicBezTo>
                  <a:cubicBezTo>
                    <a:pt x="35957" y="3143742"/>
                    <a:pt x="14185" y="3164737"/>
                    <a:pt x="13695" y="3190962"/>
                  </a:cubicBezTo>
                  <a:cubicBezTo>
                    <a:pt x="13286" y="3216083"/>
                    <a:pt x="32525" y="3236916"/>
                    <a:pt x="57198" y="3239162"/>
                  </a:cubicBezTo>
                  <a:lnTo>
                    <a:pt x="66388" y="3239040"/>
                  </a:lnTo>
                  <a:cubicBezTo>
                    <a:pt x="89958" y="3236548"/>
                    <a:pt x="108625" y="3216982"/>
                    <a:pt x="109075" y="3192677"/>
                  </a:cubicBezTo>
                  <a:cubicBezTo>
                    <a:pt x="109197" y="3185284"/>
                    <a:pt x="107441" y="3178177"/>
                    <a:pt x="104540" y="3171845"/>
                  </a:cubicBezTo>
                  <a:lnTo>
                    <a:pt x="369358" y="3018788"/>
                  </a:lnTo>
                  <a:cubicBezTo>
                    <a:pt x="376343" y="3028264"/>
                    <a:pt x="387413" y="3034555"/>
                    <a:pt x="400076" y="3034841"/>
                  </a:cubicBezTo>
                  <a:cubicBezTo>
                    <a:pt x="413106" y="3035086"/>
                    <a:pt x="424707" y="3028877"/>
                    <a:pt x="432060" y="3019196"/>
                  </a:cubicBezTo>
                  <a:lnTo>
                    <a:pt x="698266" y="3172703"/>
                  </a:lnTo>
                  <a:cubicBezTo>
                    <a:pt x="696142" y="3177931"/>
                    <a:pt x="694794" y="3183609"/>
                    <a:pt x="694753" y="3189532"/>
                  </a:cubicBezTo>
                  <a:cubicBezTo>
                    <a:pt x="694263" y="3213837"/>
                    <a:pt x="712318" y="3234097"/>
                    <a:pt x="735723" y="3237406"/>
                  </a:cubicBezTo>
                  <a:lnTo>
                    <a:pt x="735846" y="3533227"/>
                  </a:lnTo>
                  <a:cubicBezTo>
                    <a:pt x="709172" y="3535678"/>
                    <a:pt x="687972" y="3557858"/>
                    <a:pt x="687482" y="3585267"/>
                  </a:cubicBezTo>
                  <a:cubicBezTo>
                    <a:pt x="687359" y="3592538"/>
                    <a:pt x="688748" y="3599523"/>
                    <a:pt x="691240" y="3605855"/>
                  </a:cubicBezTo>
                  <a:lnTo>
                    <a:pt x="435082" y="3753888"/>
                  </a:lnTo>
                  <a:cubicBezTo>
                    <a:pt x="428097" y="3744329"/>
                    <a:pt x="416946" y="3737916"/>
                    <a:pt x="404242" y="3737630"/>
                  </a:cubicBezTo>
                  <a:cubicBezTo>
                    <a:pt x="390190" y="3737467"/>
                    <a:pt x="377773" y="3744697"/>
                    <a:pt x="370624" y="3755726"/>
                  </a:cubicBezTo>
                  <a:lnTo>
                    <a:pt x="366621" y="3764100"/>
                  </a:lnTo>
                  <a:cubicBezTo>
                    <a:pt x="365314" y="3767940"/>
                    <a:pt x="364334" y="3771943"/>
                    <a:pt x="364293" y="3776150"/>
                  </a:cubicBezTo>
                  <a:cubicBezTo>
                    <a:pt x="363925" y="3795634"/>
                    <a:pt x="378059" y="3812055"/>
                    <a:pt x="396603" y="3815364"/>
                  </a:cubicBezTo>
                  <a:lnTo>
                    <a:pt x="396726" y="4117435"/>
                  </a:lnTo>
                  <a:cubicBezTo>
                    <a:pt x="371809" y="4121642"/>
                    <a:pt x="352569" y="4142924"/>
                    <a:pt x="352038" y="4169066"/>
                  </a:cubicBezTo>
                  <a:cubicBezTo>
                    <a:pt x="351548" y="4198396"/>
                    <a:pt x="374954" y="4222700"/>
                    <a:pt x="404365" y="4223272"/>
                  </a:cubicBezTo>
                  <a:cubicBezTo>
                    <a:pt x="421602" y="4223599"/>
                    <a:pt x="437043" y="4215592"/>
                    <a:pt x="447051" y="4202971"/>
                  </a:cubicBezTo>
                  <a:lnTo>
                    <a:pt x="690096" y="4343242"/>
                  </a:lnTo>
                  <a:cubicBezTo>
                    <a:pt x="687237" y="4349655"/>
                    <a:pt x="685562" y="4356722"/>
                    <a:pt x="685399" y="4364197"/>
                  </a:cubicBezTo>
                  <a:cubicBezTo>
                    <a:pt x="684868" y="4393036"/>
                    <a:pt x="707497" y="4416932"/>
                    <a:pt x="736091" y="4418321"/>
                  </a:cubicBezTo>
                  <a:lnTo>
                    <a:pt x="736173" y="4717205"/>
                  </a:lnTo>
                  <a:cubicBezTo>
                    <a:pt x="716933" y="4720555"/>
                    <a:pt x="702106" y="4737099"/>
                    <a:pt x="701697" y="4757359"/>
                  </a:cubicBezTo>
                  <a:cubicBezTo>
                    <a:pt x="701615" y="4762792"/>
                    <a:pt x="702596" y="4767939"/>
                    <a:pt x="704434" y="4772759"/>
                  </a:cubicBezTo>
                  <a:lnTo>
                    <a:pt x="453668" y="4917565"/>
                  </a:lnTo>
                  <a:cubicBezTo>
                    <a:pt x="443007" y="4902737"/>
                    <a:pt x="425769" y="4892933"/>
                    <a:pt x="406162" y="4892525"/>
                  </a:cubicBezTo>
                  <a:cubicBezTo>
                    <a:pt x="373075" y="4891912"/>
                    <a:pt x="345666" y="4918381"/>
                    <a:pt x="345053" y="4951469"/>
                  </a:cubicBezTo>
                  <a:cubicBezTo>
                    <a:pt x="344522" y="4982146"/>
                    <a:pt x="367275" y="5007920"/>
                    <a:pt x="396971" y="5012005"/>
                  </a:cubicBezTo>
                  <a:lnTo>
                    <a:pt x="406162" y="5012495"/>
                  </a:lnTo>
                  <a:cubicBezTo>
                    <a:pt x="438228" y="5011964"/>
                    <a:pt x="464452" y="4985985"/>
                    <a:pt x="465065" y="4953633"/>
                  </a:cubicBezTo>
                  <a:cubicBezTo>
                    <a:pt x="465269" y="4943503"/>
                    <a:pt x="462900" y="4933904"/>
                    <a:pt x="458570" y="4925408"/>
                  </a:cubicBezTo>
                  <a:lnTo>
                    <a:pt x="708600" y="4780969"/>
                  </a:lnTo>
                  <a:cubicBezTo>
                    <a:pt x="715871" y="4792039"/>
                    <a:pt x="728289" y="4799432"/>
                    <a:pt x="742504" y="4799678"/>
                  </a:cubicBezTo>
                  <a:cubicBezTo>
                    <a:pt x="756188" y="4799922"/>
                    <a:pt x="768279" y="4793428"/>
                    <a:pt x="776000" y="4783379"/>
                  </a:cubicBezTo>
                  <a:lnTo>
                    <a:pt x="1030891" y="4930391"/>
                  </a:lnTo>
                  <a:cubicBezTo>
                    <a:pt x="1028399" y="4936396"/>
                    <a:pt x="1027010" y="4942890"/>
                    <a:pt x="1026847" y="4949753"/>
                  </a:cubicBezTo>
                  <a:cubicBezTo>
                    <a:pt x="1026357" y="4977938"/>
                    <a:pt x="1047884" y="5001344"/>
                    <a:pt x="1075497" y="5003754"/>
                  </a:cubicBezTo>
                  <a:lnTo>
                    <a:pt x="1075579" y="5291365"/>
                  </a:lnTo>
                  <a:cubicBezTo>
                    <a:pt x="1047598" y="5292468"/>
                    <a:pt x="1024927" y="5315220"/>
                    <a:pt x="1024396" y="5343527"/>
                  </a:cubicBezTo>
                  <a:cubicBezTo>
                    <a:pt x="1024274" y="5352391"/>
                    <a:pt x="1026275" y="5360765"/>
                    <a:pt x="1029992" y="5368240"/>
                  </a:cubicBezTo>
                  <a:lnTo>
                    <a:pt x="771751" y="5517499"/>
                  </a:lnTo>
                  <a:cubicBezTo>
                    <a:pt x="764725" y="5508185"/>
                    <a:pt x="753819" y="5501936"/>
                    <a:pt x="741320" y="5501691"/>
                  </a:cubicBezTo>
                  <a:cubicBezTo>
                    <a:pt x="728452" y="5501486"/>
                    <a:pt x="716933" y="5507573"/>
                    <a:pt x="709581" y="5517090"/>
                  </a:cubicBezTo>
                  <a:lnTo>
                    <a:pt x="704761" y="5524933"/>
                  </a:lnTo>
                  <a:cubicBezTo>
                    <a:pt x="702637" y="5529671"/>
                    <a:pt x="701452" y="5534818"/>
                    <a:pt x="701370" y="5540251"/>
                  </a:cubicBezTo>
                  <a:cubicBezTo>
                    <a:pt x="700962" y="5560675"/>
                    <a:pt x="716443" y="5577627"/>
                    <a:pt x="736377" y="5579751"/>
                  </a:cubicBezTo>
                  <a:lnTo>
                    <a:pt x="736418" y="5881985"/>
                  </a:lnTo>
                  <a:cubicBezTo>
                    <a:pt x="709989" y="5884640"/>
                    <a:pt x="688993" y="5906780"/>
                    <a:pt x="688503" y="5933985"/>
                  </a:cubicBezTo>
                  <a:cubicBezTo>
                    <a:pt x="688381" y="5942563"/>
                    <a:pt x="690260" y="5950651"/>
                    <a:pt x="693732" y="5957881"/>
                  </a:cubicBezTo>
                  <a:lnTo>
                    <a:pt x="448440" y="6100849"/>
                  </a:lnTo>
                  <a:cubicBezTo>
                    <a:pt x="439085" y="6086879"/>
                    <a:pt x="423318" y="6077565"/>
                    <a:pt x="405182" y="6077198"/>
                  </a:cubicBezTo>
                  <a:cubicBezTo>
                    <a:pt x="375853" y="6076708"/>
                    <a:pt x="351548" y="6100113"/>
                    <a:pt x="350976" y="6129483"/>
                  </a:cubicBezTo>
                  <a:cubicBezTo>
                    <a:pt x="350486" y="6157505"/>
                    <a:pt x="371809" y="6180870"/>
                    <a:pt x="399218" y="6183443"/>
                  </a:cubicBezTo>
                  <a:lnTo>
                    <a:pt x="408490" y="6183566"/>
                  </a:lnTo>
                  <a:cubicBezTo>
                    <a:pt x="435450" y="6181401"/>
                    <a:pt x="457018" y="6159057"/>
                    <a:pt x="457549" y="6131403"/>
                  </a:cubicBezTo>
                  <a:cubicBezTo>
                    <a:pt x="457671" y="6123437"/>
                    <a:pt x="455956" y="6115799"/>
                    <a:pt x="452933" y="6108978"/>
                  </a:cubicBezTo>
                  <a:lnTo>
                    <a:pt x="698470" y="5965887"/>
                  </a:lnTo>
                  <a:cubicBezTo>
                    <a:pt x="707988" y="5979163"/>
                    <a:pt x="723306" y="5988027"/>
                    <a:pt x="740829" y="5988272"/>
                  </a:cubicBezTo>
                  <a:cubicBezTo>
                    <a:pt x="759374" y="5988639"/>
                    <a:pt x="775836" y="5979448"/>
                    <a:pt x="785640" y="5965233"/>
                  </a:cubicBezTo>
                  <a:lnTo>
                    <a:pt x="958917" y="6064412"/>
                  </a:lnTo>
                  <a:lnTo>
                    <a:pt x="1040654" y="6111592"/>
                  </a:lnTo>
                  <a:cubicBezTo>
                    <a:pt x="1038570" y="6116698"/>
                    <a:pt x="1037263" y="6122171"/>
                    <a:pt x="1037182" y="6128053"/>
                  </a:cubicBezTo>
                  <a:cubicBezTo>
                    <a:pt x="1036773" y="6151745"/>
                    <a:pt x="1054624" y="6171393"/>
                    <a:pt x="1077825" y="6173926"/>
                  </a:cubicBezTo>
                  <a:lnTo>
                    <a:pt x="1087016" y="6174007"/>
                  </a:lnTo>
                  <a:cubicBezTo>
                    <a:pt x="1109809" y="6171843"/>
                    <a:pt x="1127864" y="6153052"/>
                    <a:pt x="1128313" y="6129646"/>
                  </a:cubicBezTo>
                  <a:cubicBezTo>
                    <a:pt x="1128395" y="6122457"/>
                    <a:pt x="1126679" y="6115595"/>
                    <a:pt x="1123779" y="6109427"/>
                  </a:cubicBezTo>
                  <a:lnTo>
                    <a:pt x="1390435" y="5955389"/>
                  </a:lnTo>
                  <a:cubicBezTo>
                    <a:pt x="1397379" y="5965152"/>
                    <a:pt x="1408612" y="5971647"/>
                    <a:pt x="1421479" y="5971892"/>
                  </a:cubicBezTo>
                  <a:cubicBezTo>
                    <a:pt x="1434346" y="5972096"/>
                    <a:pt x="1445825" y="5966010"/>
                    <a:pt x="1453136" y="5956492"/>
                  </a:cubicBezTo>
                  <a:lnTo>
                    <a:pt x="1457997" y="5948690"/>
                  </a:lnTo>
                  <a:cubicBezTo>
                    <a:pt x="1460081" y="5943993"/>
                    <a:pt x="1461347" y="5938846"/>
                    <a:pt x="1461429" y="5933413"/>
                  </a:cubicBezTo>
                  <a:cubicBezTo>
                    <a:pt x="1461796" y="5912254"/>
                    <a:pt x="1445212" y="5894730"/>
                    <a:pt x="1424216" y="5893586"/>
                  </a:cubicBezTo>
                  <a:lnTo>
                    <a:pt x="1424134" y="5585511"/>
                  </a:lnTo>
                  <a:cubicBezTo>
                    <a:pt x="1446356" y="5582815"/>
                    <a:pt x="1463920" y="5564270"/>
                    <a:pt x="1464329" y="5541313"/>
                  </a:cubicBezTo>
                  <a:cubicBezTo>
                    <a:pt x="1464451" y="5534083"/>
                    <a:pt x="1462736" y="5527425"/>
                    <a:pt x="1459876" y="5521257"/>
                  </a:cubicBezTo>
                  <a:lnTo>
                    <a:pt x="1455220" y="5513373"/>
                  </a:lnTo>
                  <a:cubicBezTo>
                    <a:pt x="1447050" y="5502467"/>
                    <a:pt x="1434265" y="5495155"/>
                    <a:pt x="1419641" y="5494869"/>
                  </a:cubicBezTo>
                  <a:cubicBezTo>
                    <a:pt x="1403956" y="5494624"/>
                    <a:pt x="1389945" y="5502385"/>
                    <a:pt x="1381571" y="5514272"/>
                  </a:cubicBezTo>
                  <a:lnTo>
                    <a:pt x="1126108" y="5366892"/>
                  </a:lnTo>
                  <a:cubicBezTo>
                    <a:pt x="1129171" y="5360398"/>
                    <a:pt x="1130846" y="5353208"/>
                    <a:pt x="1131009" y="5345652"/>
                  </a:cubicBezTo>
                  <a:cubicBezTo>
                    <a:pt x="1131500" y="5318406"/>
                    <a:pt x="1111280" y="5295531"/>
                    <a:pt x="1084933" y="5291936"/>
                  </a:cubicBezTo>
                  <a:lnTo>
                    <a:pt x="1084851" y="5003917"/>
                  </a:lnTo>
                  <a:cubicBezTo>
                    <a:pt x="1111607" y="5001589"/>
                    <a:pt x="1132929" y="4979327"/>
                    <a:pt x="1133419" y="4951836"/>
                  </a:cubicBezTo>
                  <a:cubicBezTo>
                    <a:pt x="1133542" y="4944279"/>
                    <a:pt x="1132112" y="4937131"/>
                    <a:pt x="1129375" y="4930555"/>
                  </a:cubicBezTo>
                  <a:lnTo>
                    <a:pt x="1381775" y="4784727"/>
                  </a:lnTo>
                  <a:cubicBezTo>
                    <a:pt x="1389904" y="4795838"/>
                    <a:pt x="1402812" y="4803272"/>
                    <a:pt x="1417558" y="4803517"/>
                  </a:cubicBezTo>
                  <a:cubicBezTo>
                    <a:pt x="1433203" y="4803803"/>
                    <a:pt x="1447091" y="4796165"/>
                    <a:pt x="1455506" y="4784360"/>
                  </a:cubicBezTo>
                  <a:lnTo>
                    <a:pt x="1710887" y="4931657"/>
                  </a:lnTo>
                  <a:cubicBezTo>
                    <a:pt x="1708600" y="4937417"/>
                    <a:pt x="1707211" y="4943667"/>
                    <a:pt x="1707129" y="4950161"/>
                  </a:cubicBezTo>
                  <a:cubicBezTo>
                    <a:pt x="1706598" y="4977775"/>
                    <a:pt x="1727267" y="5000895"/>
                    <a:pt x="1754104" y="5004081"/>
                  </a:cubicBezTo>
                  <a:lnTo>
                    <a:pt x="1763377" y="5004326"/>
                  </a:lnTo>
                  <a:cubicBezTo>
                    <a:pt x="1790908" y="5002774"/>
                    <a:pt x="1813089" y="4980144"/>
                    <a:pt x="1813661" y="4952163"/>
                  </a:cubicBezTo>
                  <a:cubicBezTo>
                    <a:pt x="1813783" y="4944320"/>
                    <a:pt x="1812149" y="4936845"/>
                    <a:pt x="1809249" y="4930105"/>
                  </a:cubicBezTo>
                  <a:lnTo>
                    <a:pt x="1804306" y="4921200"/>
                  </a:lnTo>
                  <a:cubicBezTo>
                    <a:pt x="1794912" y="4907435"/>
                    <a:pt x="1779226" y="4898285"/>
                    <a:pt x="1761375" y="4897958"/>
                  </a:cubicBezTo>
                  <a:cubicBezTo>
                    <a:pt x="1741809" y="4897590"/>
                    <a:pt x="1724571" y="4907843"/>
                    <a:pt x="1715013" y="4923406"/>
                  </a:cubicBezTo>
                  <a:lnTo>
                    <a:pt x="1460122" y="4776313"/>
                  </a:lnTo>
                  <a:cubicBezTo>
                    <a:pt x="1462532" y="4770961"/>
                    <a:pt x="1463879" y="4765039"/>
                    <a:pt x="1464043" y="4758789"/>
                  </a:cubicBezTo>
                  <a:cubicBezTo>
                    <a:pt x="1464411" y="4735301"/>
                    <a:pt x="1446846" y="4715817"/>
                    <a:pt x="1423971" y="4712917"/>
                  </a:cubicBezTo>
                  <a:lnTo>
                    <a:pt x="1423889" y="4404433"/>
                  </a:lnTo>
                  <a:cubicBezTo>
                    <a:pt x="1443047" y="4402145"/>
                    <a:pt x="1458120" y="4386174"/>
                    <a:pt x="1458488" y="4366362"/>
                  </a:cubicBezTo>
                  <a:cubicBezTo>
                    <a:pt x="1458610" y="4360848"/>
                    <a:pt x="1457507" y="4355619"/>
                    <a:pt x="1455506" y="4350758"/>
                  </a:cubicBezTo>
                  <a:lnTo>
                    <a:pt x="1450890" y="4342752"/>
                  </a:lnTo>
                  <a:cubicBezTo>
                    <a:pt x="1443905" y="4333112"/>
                    <a:pt x="1432753" y="4326617"/>
                    <a:pt x="1419886" y="4326413"/>
                  </a:cubicBezTo>
                  <a:cubicBezTo>
                    <a:pt x="1406733" y="4326168"/>
                    <a:pt x="1395010" y="4332540"/>
                    <a:pt x="1387698" y="4342385"/>
                  </a:cubicBezTo>
                  <a:lnTo>
                    <a:pt x="1120838" y="4188428"/>
                  </a:lnTo>
                  <a:cubicBezTo>
                    <a:pt x="1122799" y="4183731"/>
                    <a:pt x="1123983" y="4178584"/>
                    <a:pt x="1124065" y="4173192"/>
                  </a:cubicBezTo>
                  <a:cubicBezTo>
                    <a:pt x="1124515" y="4150644"/>
                    <a:pt x="1106827" y="4132099"/>
                    <a:pt x="1084483" y="4131037"/>
                  </a:cubicBezTo>
                  <a:lnTo>
                    <a:pt x="1084402" y="3817610"/>
                  </a:lnTo>
                  <a:cubicBezTo>
                    <a:pt x="1103028" y="3814792"/>
                    <a:pt x="1117529" y="3799066"/>
                    <a:pt x="1117815" y="3779663"/>
                  </a:cubicBezTo>
                  <a:cubicBezTo>
                    <a:pt x="1118265" y="3758095"/>
                    <a:pt x="1100945" y="3740081"/>
                    <a:pt x="1079337" y="3739673"/>
                  </a:cubicBezTo>
                  <a:cubicBezTo>
                    <a:pt x="1066306" y="3739427"/>
                    <a:pt x="1054664" y="3745759"/>
                    <a:pt x="1047312" y="3755522"/>
                  </a:cubicBezTo>
                  <a:lnTo>
                    <a:pt x="789806" y="3606876"/>
                  </a:lnTo>
                  <a:cubicBezTo>
                    <a:pt x="792339" y="3600871"/>
                    <a:pt x="793809" y="3594295"/>
                    <a:pt x="793973" y="3587309"/>
                  </a:cubicBezTo>
                  <a:cubicBezTo>
                    <a:pt x="794504" y="3559084"/>
                    <a:pt x="772773" y="3535637"/>
                    <a:pt x="744996" y="3533349"/>
                  </a:cubicBezTo>
                  <a:lnTo>
                    <a:pt x="744955" y="3237937"/>
                  </a:lnTo>
                  <a:cubicBezTo>
                    <a:pt x="769627" y="3236630"/>
                    <a:pt x="789602" y="3216533"/>
                    <a:pt x="790051" y="3191411"/>
                  </a:cubicBezTo>
                  <a:cubicBezTo>
                    <a:pt x="790215" y="3184058"/>
                    <a:pt x="788499" y="3177155"/>
                    <a:pt x="785680" y="3170906"/>
                  </a:cubicBezTo>
                  <a:lnTo>
                    <a:pt x="1046536" y="3020176"/>
                  </a:lnTo>
                  <a:cubicBezTo>
                    <a:pt x="1053562" y="3029531"/>
                    <a:pt x="1064550" y="3035821"/>
                    <a:pt x="1077131" y="3036066"/>
                  </a:cubicBezTo>
                  <a:cubicBezTo>
                    <a:pt x="1090815" y="3036271"/>
                    <a:pt x="1103028" y="3029449"/>
                    <a:pt x="1110259" y="3018910"/>
                  </a:cubicBezTo>
                  <a:lnTo>
                    <a:pt x="1381612" y="3175562"/>
                  </a:lnTo>
                  <a:cubicBezTo>
                    <a:pt x="1380100" y="3179565"/>
                    <a:pt x="1379120" y="3183773"/>
                    <a:pt x="1379038" y="3188266"/>
                  </a:cubicBezTo>
                  <a:cubicBezTo>
                    <a:pt x="1378630" y="3209915"/>
                    <a:pt x="1395949" y="3227888"/>
                    <a:pt x="1417517" y="3228256"/>
                  </a:cubicBezTo>
                  <a:cubicBezTo>
                    <a:pt x="1439126" y="3228665"/>
                    <a:pt x="1457099" y="3211386"/>
                    <a:pt x="1457507" y="3189777"/>
                  </a:cubicBezTo>
                  <a:cubicBezTo>
                    <a:pt x="1457548" y="3184957"/>
                    <a:pt x="1456690" y="3180300"/>
                    <a:pt x="1455138" y="3176052"/>
                  </a:cubicBezTo>
                  <a:lnTo>
                    <a:pt x="1451094" y="3167637"/>
                  </a:lnTo>
                  <a:cubicBezTo>
                    <a:pt x="1444272" y="3157181"/>
                    <a:pt x="1432427" y="3150073"/>
                    <a:pt x="1418988" y="3149828"/>
                  </a:cubicBezTo>
                  <a:cubicBezTo>
                    <a:pt x="1405140" y="3149542"/>
                    <a:pt x="1392927" y="3156568"/>
                    <a:pt x="1385737" y="3167229"/>
                  </a:cubicBezTo>
                  <a:lnTo>
                    <a:pt x="1114384" y="3010659"/>
                  </a:lnTo>
                  <a:cubicBezTo>
                    <a:pt x="1115936" y="3006574"/>
                    <a:pt x="1116958" y="3002162"/>
                    <a:pt x="1117080" y="2997546"/>
                  </a:cubicBezTo>
                  <a:cubicBezTo>
                    <a:pt x="1117407" y="2977858"/>
                    <a:pt x="1103028" y="2961355"/>
                    <a:pt x="1084075" y="2958333"/>
                  </a:cubicBezTo>
                  <a:lnTo>
                    <a:pt x="1083993" y="2655445"/>
                  </a:lnTo>
                  <a:cubicBezTo>
                    <a:pt x="1110177" y="2652545"/>
                    <a:pt x="1130846" y="2630609"/>
                    <a:pt x="1131336" y="2603568"/>
                  </a:cubicBezTo>
                  <a:cubicBezTo>
                    <a:pt x="1131459" y="2595848"/>
                    <a:pt x="1129947" y="2588536"/>
                    <a:pt x="1127088" y="2581837"/>
                  </a:cubicBezTo>
                  <a:lnTo>
                    <a:pt x="1379896" y="2435765"/>
                  </a:lnTo>
                  <a:cubicBezTo>
                    <a:pt x="1388352" y="2447733"/>
                    <a:pt x="1402076" y="2455780"/>
                    <a:pt x="1417762" y="2456025"/>
                  </a:cubicBezTo>
                  <a:cubicBezTo>
                    <a:pt x="1434101" y="2456311"/>
                    <a:pt x="1448684" y="2448305"/>
                    <a:pt x="1457507" y="2435887"/>
                  </a:cubicBezTo>
                  <a:lnTo>
                    <a:pt x="1462123" y="2427922"/>
                  </a:lnTo>
                  <a:cubicBezTo>
                    <a:pt x="1464696" y="2422244"/>
                    <a:pt x="1466249" y="2415872"/>
                    <a:pt x="1466330" y="2409214"/>
                  </a:cubicBezTo>
                  <a:cubicBezTo>
                    <a:pt x="1466821" y="2382948"/>
                    <a:pt x="1445825" y="2361176"/>
                    <a:pt x="1419559" y="2360645"/>
                  </a:cubicBezTo>
                  <a:cubicBezTo>
                    <a:pt x="1393253" y="2360196"/>
                    <a:pt x="1371481" y="2381151"/>
                    <a:pt x="1370991" y="2407498"/>
                  </a:cubicBezTo>
                  <a:cubicBezTo>
                    <a:pt x="1370828" y="2414728"/>
                    <a:pt x="1372503" y="2421631"/>
                    <a:pt x="1375280" y="2427799"/>
                  </a:cubicBezTo>
                  <a:lnTo>
                    <a:pt x="1122840" y="2573668"/>
                  </a:lnTo>
                  <a:cubicBezTo>
                    <a:pt x="1113486" y="2559330"/>
                    <a:pt x="1097473" y="2549649"/>
                    <a:pt x="1079051" y="2549363"/>
                  </a:cubicBezTo>
                  <a:cubicBezTo>
                    <a:pt x="1060506" y="2549036"/>
                    <a:pt x="1043881" y="2558350"/>
                    <a:pt x="1034077" y="2572605"/>
                  </a:cubicBezTo>
                  <a:lnTo>
                    <a:pt x="776367" y="2423960"/>
                  </a:lnTo>
                  <a:cubicBezTo>
                    <a:pt x="778614" y="2419180"/>
                    <a:pt x="779962" y="2413870"/>
                    <a:pt x="780043" y="2408274"/>
                  </a:cubicBezTo>
                  <a:cubicBezTo>
                    <a:pt x="780452" y="2387646"/>
                    <a:pt x="764807" y="2370612"/>
                    <a:pt x="744669" y="2368610"/>
                  </a:cubicBezTo>
                  <a:lnTo>
                    <a:pt x="744547" y="2063068"/>
                  </a:lnTo>
                  <a:cubicBezTo>
                    <a:pt x="768116" y="2060494"/>
                    <a:pt x="786743" y="2040969"/>
                    <a:pt x="787192" y="2016705"/>
                  </a:cubicBezTo>
                  <a:cubicBezTo>
                    <a:pt x="787274" y="2009965"/>
                    <a:pt x="786007" y="2003593"/>
                    <a:pt x="783597" y="1997752"/>
                  </a:cubicBezTo>
                  <a:lnTo>
                    <a:pt x="1040245" y="1849515"/>
                  </a:lnTo>
                  <a:cubicBezTo>
                    <a:pt x="1048782" y="1860012"/>
                    <a:pt x="1061527" y="1866875"/>
                    <a:pt x="1076028" y="1867161"/>
                  </a:cubicBezTo>
                  <a:cubicBezTo>
                    <a:pt x="1102334" y="1867610"/>
                    <a:pt x="1124106" y="1846614"/>
                    <a:pt x="1124596" y="1820349"/>
                  </a:cubicBezTo>
                  <a:cubicBezTo>
                    <a:pt x="1125046" y="1796085"/>
                    <a:pt x="1107113" y="1775866"/>
                    <a:pt x="1083667" y="1772557"/>
                  </a:cubicBezTo>
                  <a:lnTo>
                    <a:pt x="1083585" y="1482659"/>
                  </a:lnTo>
                  <a:cubicBezTo>
                    <a:pt x="1110136" y="1480086"/>
                    <a:pt x="1131214" y="1457946"/>
                    <a:pt x="1131663" y="1430659"/>
                  </a:cubicBezTo>
                  <a:cubicBezTo>
                    <a:pt x="1131826" y="1422612"/>
                    <a:pt x="1130152" y="1415055"/>
                    <a:pt x="1127129" y="1408275"/>
                  </a:cubicBezTo>
                  <a:lnTo>
                    <a:pt x="1387453" y="1257832"/>
                  </a:lnTo>
                  <a:cubicBezTo>
                    <a:pt x="1394479" y="1266491"/>
                    <a:pt x="1405058" y="1272333"/>
                    <a:pt x="1417149" y="1272537"/>
                  </a:cubicBezTo>
                  <a:cubicBezTo>
                    <a:pt x="1429812" y="1272741"/>
                    <a:pt x="1441168" y="1266777"/>
                    <a:pt x="1448398" y="1257546"/>
                  </a:cubicBezTo>
                  <a:lnTo>
                    <a:pt x="1453382" y="1249744"/>
                  </a:lnTo>
                  <a:cubicBezTo>
                    <a:pt x="1455587" y="1244965"/>
                    <a:pt x="1456935" y="1239614"/>
                    <a:pt x="1457058" y="1234058"/>
                  </a:cubicBezTo>
                  <a:cubicBezTo>
                    <a:pt x="1457385" y="1213838"/>
                    <a:pt x="1442353" y="1197132"/>
                    <a:pt x="1422786" y="1194558"/>
                  </a:cubicBezTo>
                  <a:lnTo>
                    <a:pt x="1413514" y="1194476"/>
                  </a:lnTo>
                  <a:cubicBezTo>
                    <a:pt x="1394152" y="1196600"/>
                    <a:pt x="1378916" y="1212695"/>
                    <a:pt x="1378548" y="1232588"/>
                  </a:cubicBezTo>
                  <a:cubicBezTo>
                    <a:pt x="1378426" y="1238837"/>
                    <a:pt x="1379937" y="1244760"/>
                    <a:pt x="1382469" y="1250071"/>
                  </a:cubicBezTo>
                  <a:lnTo>
                    <a:pt x="1122635" y="1400105"/>
                  </a:lnTo>
                  <a:cubicBezTo>
                    <a:pt x="1113240" y="1386053"/>
                    <a:pt x="1097473" y="1376781"/>
                    <a:pt x="1079377" y="1376413"/>
                  </a:cubicBezTo>
                  <a:cubicBezTo>
                    <a:pt x="1061037" y="1376086"/>
                    <a:pt x="1044575" y="1385155"/>
                    <a:pt x="1034731" y="1399166"/>
                  </a:cubicBezTo>
                  <a:lnTo>
                    <a:pt x="779349" y="1251868"/>
                  </a:lnTo>
                  <a:cubicBezTo>
                    <a:pt x="782862" y="1245332"/>
                    <a:pt x="785109" y="1238061"/>
                    <a:pt x="785272" y="1230178"/>
                  </a:cubicBezTo>
                  <a:cubicBezTo>
                    <a:pt x="785680" y="1205832"/>
                    <a:pt x="767748" y="1185653"/>
                    <a:pt x="744179" y="1182304"/>
                  </a:cubicBezTo>
                  <a:lnTo>
                    <a:pt x="744056" y="896327"/>
                  </a:lnTo>
                  <a:cubicBezTo>
                    <a:pt x="770608" y="893835"/>
                    <a:pt x="791767" y="871614"/>
                    <a:pt x="792298" y="844328"/>
                  </a:cubicBezTo>
                  <a:cubicBezTo>
                    <a:pt x="792420" y="836321"/>
                    <a:pt x="790705" y="828683"/>
                    <a:pt x="787641" y="821861"/>
                  </a:cubicBezTo>
                  <a:lnTo>
                    <a:pt x="1047312" y="671786"/>
                  </a:lnTo>
                  <a:cubicBezTo>
                    <a:pt x="1054338" y="681140"/>
                    <a:pt x="1065326" y="687349"/>
                    <a:pt x="1077866" y="687635"/>
                  </a:cubicBezTo>
                  <a:cubicBezTo>
                    <a:pt x="1091264" y="687880"/>
                    <a:pt x="1103355" y="681263"/>
                    <a:pt x="1110585" y="671010"/>
                  </a:cubicBezTo>
                  <a:lnTo>
                    <a:pt x="1114915" y="662881"/>
                  </a:lnTo>
                  <a:cubicBezTo>
                    <a:pt x="1116590" y="658592"/>
                    <a:pt x="1117693" y="653976"/>
                    <a:pt x="1117815" y="649115"/>
                  </a:cubicBezTo>
                  <a:cubicBezTo>
                    <a:pt x="1118142" y="628773"/>
                    <a:pt x="1102906" y="611984"/>
                    <a:pt x="1083217" y="609615"/>
                  </a:cubicBezTo>
                  <a:lnTo>
                    <a:pt x="1083095" y="303541"/>
                  </a:lnTo>
                  <a:cubicBezTo>
                    <a:pt x="1106787" y="301213"/>
                    <a:pt x="1125658" y="281606"/>
                    <a:pt x="1126067" y="257220"/>
                  </a:cubicBezTo>
                  <a:cubicBezTo>
                    <a:pt x="1126557" y="230914"/>
                    <a:pt x="1105520" y="209142"/>
                    <a:pt x="1079296" y="208692"/>
                  </a:cubicBezTo>
                  <a:cubicBezTo>
                    <a:pt x="1062916" y="208366"/>
                    <a:pt x="1048333" y="216331"/>
                    <a:pt x="1039510" y="228790"/>
                  </a:cubicBezTo>
                  <a:lnTo>
                    <a:pt x="791767" y="85822"/>
                  </a:lnTo>
                  <a:cubicBezTo>
                    <a:pt x="795157" y="78510"/>
                    <a:pt x="797159" y="70463"/>
                    <a:pt x="797241" y="61966"/>
                  </a:cubicBezTo>
                  <a:cubicBezTo>
                    <a:pt x="797853" y="30636"/>
                    <a:pt x="774284" y="4493"/>
                    <a:pt x="743770" y="1225"/>
                  </a:cubicBezTo>
                  <a:lnTo>
                    <a:pt x="734702" y="776"/>
                  </a:lnTo>
                  <a:close/>
                  <a:moveTo>
                    <a:pt x="58995" y="110616"/>
                  </a:moveTo>
                  <a:cubicBezTo>
                    <a:pt x="31014" y="110085"/>
                    <a:pt x="8670" y="86925"/>
                    <a:pt x="9201" y="58944"/>
                  </a:cubicBezTo>
                  <a:cubicBezTo>
                    <a:pt x="9651" y="30922"/>
                    <a:pt x="32852" y="8578"/>
                    <a:pt x="60874" y="9068"/>
                  </a:cubicBezTo>
                  <a:cubicBezTo>
                    <a:pt x="88896" y="9559"/>
                    <a:pt x="111240" y="32801"/>
                    <a:pt x="110708" y="60782"/>
                  </a:cubicBezTo>
                  <a:cubicBezTo>
                    <a:pt x="110259" y="88803"/>
                    <a:pt x="87017" y="111107"/>
                    <a:pt x="58995" y="110616"/>
                  </a:cubicBezTo>
                  <a:close/>
                  <a:moveTo>
                    <a:pt x="99802" y="3192677"/>
                  </a:moveTo>
                  <a:cubicBezTo>
                    <a:pt x="99434" y="3213796"/>
                    <a:pt x="81870" y="3230707"/>
                    <a:pt x="60670" y="3230421"/>
                  </a:cubicBezTo>
                  <a:cubicBezTo>
                    <a:pt x="39470" y="3229972"/>
                    <a:pt x="22518" y="3212407"/>
                    <a:pt x="22885" y="3191248"/>
                  </a:cubicBezTo>
                  <a:cubicBezTo>
                    <a:pt x="23253" y="3170007"/>
                    <a:pt x="40818" y="3153096"/>
                    <a:pt x="62018" y="3153463"/>
                  </a:cubicBezTo>
                  <a:cubicBezTo>
                    <a:pt x="83300" y="3153831"/>
                    <a:pt x="100211" y="3171437"/>
                    <a:pt x="99802" y="3192677"/>
                  </a:cubicBezTo>
                  <a:close/>
                  <a:moveTo>
                    <a:pt x="455874" y="4953511"/>
                  </a:moveTo>
                  <a:cubicBezTo>
                    <a:pt x="455384" y="4981533"/>
                    <a:pt x="432141" y="5003877"/>
                    <a:pt x="404160" y="5003386"/>
                  </a:cubicBezTo>
                  <a:cubicBezTo>
                    <a:pt x="376179" y="5002855"/>
                    <a:pt x="353795" y="4979653"/>
                    <a:pt x="354326" y="4951714"/>
                  </a:cubicBezTo>
                  <a:cubicBezTo>
                    <a:pt x="354816" y="4923692"/>
                    <a:pt x="378059" y="4901348"/>
                    <a:pt x="406039" y="4901879"/>
                  </a:cubicBezTo>
                  <a:cubicBezTo>
                    <a:pt x="434020" y="4902369"/>
                    <a:pt x="456364" y="4925571"/>
                    <a:pt x="455874" y="4953511"/>
                  </a:cubicBezTo>
                  <a:close/>
                  <a:moveTo>
                    <a:pt x="448276" y="6131280"/>
                  </a:moveTo>
                  <a:cubicBezTo>
                    <a:pt x="447827" y="6155544"/>
                    <a:pt x="427730" y="6174947"/>
                    <a:pt x="403425" y="6174497"/>
                  </a:cubicBezTo>
                  <a:cubicBezTo>
                    <a:pt x="379161" y="6174048"/>
                    <a:pt x="359759" y="6153951"/>
                    <a:pt x="360249" y="6129646"/>
                  </a:cubicBezTo>
                  <a:cubicBezTo>
                    <a:pt x="360698" y="6105383"/>
                    <a:pt x="380754" y="6086021"/>
                    <a:pt x="405018" y="6086429"/>
                  </a:cubicBezTo>
                  <a:cubicBezTo>
                    <a:pt x="429282" y="6086879"/>
                    <a:pt x="448685" y="6106976"/>
                    <a:pt x="448276" y="6131280"/>
                  </a:cubicBezTo>
                  <a:close/>
                  <a:moveTo>
                    <a:pt x="710561" y="5540455"/>
                  </a:moveTo>
                  <a:cubicBezTo>
                    <a:pt x="710888" y="5523912"/>
                    <a:pt x="724613" y="5510759"/>
                    <a:pt x="741115" y="5510963"/>
                  </a:cubicBezTo>
                  <a:cubicBezTo>
                    <a:pt x="757700" y="5511290"/>
                    <a:pt x="770853" y="5525015"/>
                    <a:pt x="770526" y="5541558"/>
                  </a:cubicBezTo>
                  <a:cubicBezTo>
                    <a:pt x="770240" y="5558061"/>
                    <a:pt x="756556" y="5571214"/>
                    <a:pt x="740012" y="5570969"/>
                  </a:cubicBezTo>
                  <a:cubicBezTo>
                    <a:pt x="723510" y="5570765"/>
                    <a:pt x="710275" y="5557040"/>
                    <a:pt x="710561" y="5540455"/>
                  </a:cubicBezTo>
                  <a:close/>
                  <a:moveTo>
                    <a:pt x="740952" y="5979040"/>
                  </a:moveTo>
                  <a:cubicBezTo>
                    <a:pt x="716688" y="5978632"/>
                    <a:pt x="697285" y="5958534"/>
                    <a:pt x="697735" y="5934230"/>
                  </a:cubicBezTo>
                  <a:cubicBezTo>
                    <a:pt x="698184" y="5910007"/>
                    <a:pt x="718281" y="5890604"/>
                    <a:pt x="742586" y="5891013"/>
                  </a:cubicBezTo>
                  <a:cubicBezTo>
                    <a:pt x="766850" y="5891503"/>
                    <a:pt x="786212" y="5911600"/>
                    <a:pt x="785721" y="5935864"/>
                  </a:cubicBezTo>
                  <a:cubicBezTo>
                    <a:pt x="785313" y="5960127"/>
                    <a:pt x="765216" y="5979530"/>
                    <a:pt x="740952" y="5979040"/>
                  </a:cubicBezTo>
                  <a:close/>
                  <a:moveTo>
                    <a:pt x="1119041" y="6129402"/>
                  </a:moveTo>
                  <a:cubicBezTo>
                    <a:pt x="1118673" y="6149499"/>
                    <a:pt x="1102089" y="6165511"/>
                    <a:pt x="1082073" y="6165103"/>
                  </a:cubicBezTo>
                  <a:cubicBezTo>
                    <a:pt x="1062017" y="6164776"/>
                    <a:pt x="1046045" y="6148151"/>
                    <a:pt x="1046372" y="6128135"/>
                  </a:cubicBezTo>
                  <a:cubicBezTo>
                    <a:pt x="1046781" y="6108079"/>
                    <a:pt x="1063365" y="6092067"/>
                    <a:pt x="1083421" y="6092516"/>
                  </a:cubicBezTo>
                  <a:cubicBezTo>
                    <a:pt x="1103396" y="6092842"/>
                    <a:pt x="1119368" y="6109386"/>
                    <a:pt x="1119041" y="6129402"/>
                  </a:cubicBezTo>
                  <a:close/>
                  <a:moveTo>
                    <a:pt x="1452156" y="5933209"/>
                  </a:moveTo>
                  <a:cubicBezTo>
                    <a:pt x="1451911" y="5949671"/>
                    <a:pt x="1438186" y="5962905"/>
                    <a:pt x="1421643" y="5962578"/>
                  </a:cubicBezTo>
                  <a:cubicBezTo>
                    <a:pt x="1405058" y="5962252"/>
                    <a:pt x="1391946" y="5948568"/>
                    <a:pt x="1392232" y="5932024"/>
                  </a:cubicBezTo>
                  <a:cubicBezTo>
                    <a:pt x="1392518" y="5915522"/>
                    <a:pt x="1406202" y="5902287"/>
                    <a:pt x="1422786" y="5902614"/>
                  </a:cubicBezTo>
                  <a:cubicBezTo>
                    <a:pt x="1439248" y="5902899"/>
                    <a:pt x="1452483" y="5916624"/>
                    <a:pt x="1452156" y="5933209"/>
                  </a:cubicBezTo>
                  <a:close/>
                  <a:moveTo>
                    <a:pt x="1419396" y="5503978"/>
                  </a:moveTo>
                  <a:cubicBezTo>
                    <a:pt x="1439452" y="5504387"/>
                    <a:pt x="1455424" y="5520971"/>
                    <a:pt x="1455016" y="5540986"/>
                  </a:cubicBezTo>
                  <a:cubicBezTo>
                    <a:pt x="1454648" y="5561002"/>
                    <a:pt x="1438145" y="5577015"/>
                    <a:pt x="1418048" y="5576688"/>
                  </a:cubicBezTo>
                  <a:cubicBezTo>
                    <a:pt x="1398033" y="5576361"/>
                    <a:pt x="1381979" y="5559776"/>
                    <a:pt x="1382347" y="5539680"/>
                  </a:cubicBezTo>
                  <a:cubicBezTo>
                    <a:pt x="1382755" y="5519664"/>
                    <a:pt x="1399340" y="5503651"/>
                    <a:pt x="1419396" y="5503978"/>
                  </a:cubicBezTo>
                  <a:close/>
                  <a:moveTo>
                    <a:pt x="1376955" y="5522237"/>
                  </a:moveTo>
                  <a:cubicBezTo>
                    <a:pt x="1374627" y="5527547"/>
                    <a:pt x="1373320" y="5533389"/>
                    <a:pt x="1373156" y="5539557"/>
                  </a:cubicBezTo>
                  <a:cubicBezTo>
                    <a:pt x="1372748" y="5563371"/>
                    <a:pt x="1390803" y="5583101"/>
                    <a:pt x="1414127" y="5585470"/>
                  </a:cubicBezTo>
                  <a:lnTo>
                    <a:pt x="1414249" y="5894240"/>
                  </a:lnTo>
                  <a:cubicBezTo>
                    <a:pt x="1396685" y="5897875"/>
                    <a:pt x="1383286" y="5913234"/>
                    <a:pt x="1382960" y="5931861"/>
                  </a:cubicBezTo>
                  <a:cubicBezTo>
                    <a:pt x="1382837" y="5937334"/>
                    <a:pt x="1383858" y="5942522"/>
                    <a:pt x="1385860" y="5947301"/>
                  </a:cubicBezTo>
                  <a:lnTo>
                    <a:pt x="1119041" y="6101502"/>
                  </a:lnTo>
                  <a:cubicBezTo>
                    <a:pt x="1110871" y="6090759"/>
                    <a:pt x="1098168" y="6083489"/>
                    <a:pt x="1083585" y="6083243"/>
                  </a:cubicBezTo>
                  <a:cubicBezTo>
                    <a:pt x="1067777" y="6082958"/>
                    <a:pt x="1053725" y="6090759"/>
                    <a:pt x="1045310" y="6102850"/>
                  </a:cubicBezTo>
                  <a:lnTo>
                    <a:pt x="790541" y="5956492"/>
                  </a:lnTo>
                  <a:cubicBezTo>
                    <a:pt x="793360" y="5950242"/>
                    <a:pt x="794912" y="5943298"/>
                    <a:pt x="795035" y="5936027"/>
                  </a:cubicBezTo>
                  <a:cubicBezTo>
                    <a:pt x="795566" y="5907720"/>
                    <a:pt x="773712" y="5884068"/>
                    <a:pt x="745731" y="5882067"/>
                  </a:cubicBezTo>
                  <a:lnTo>
                    <a:pt x="745650" y="5579833"/>
                  </a:lnTo>
                  <a:cubicBezTo>
                    <a:pt x="764603" y="5577423"/>
                    <a:pt x="779472" y="5561533"/>
                    <a:pt x="779839" y="5541763"/>
                  </a:cubicBezTo>
                  <a:cubicBezTo>
                    <a:pt x="779962" y="5536289"/>
                    <a:pt x="778941" y="5531061"/>
                    <a:pt x="776857" y="5526281"/>
                  </a:cubicBezTo>
                  <a:lnTo>
                    <a:pt x="1035466" y="5376900"/>
                  </a:lnTo>
                  <a:cubicBezTo>
                    <a:pt x="1044983" y="5389359"/>
                    <a:pt x="1059893" y="5397528"/>
                    <a:pt x="1076763" y="5397896"/>
                  </a:cubicBezTo>
                  <a:cubicBezTo>
                    <a:pt x="1095226" y="5398223"/>
                    <a:pt x="1111729" y="5389032"/>
                    <a:pt x="1121573" y="5374898"/>
                  </a:cubicBezTo>
                  <a:lnTo>
                    <a:pt x="1376955" y="5522237"/>
                  </a:lnTo>
                  <a:close/>
                  <a:moveTo>
                    <a:pt x="1121655" y="5345365"/>
                  </a:moveTo>
                  <a:cubicBezTo>
                    <a:pt x="1121247" y="5369629"/>
                    <a:pt x="1101109" y="5388991"/>
                    <a:pt x="1076845" y="5388583"/>
                  </a:cubicBezTo>
                  <a:cubicBezTo>
                    <a:pt x="1052622" y="5388174"/>
                    <a:pt x="1033178" y="5368077"/>
                    <a:pt x="1033628" y="5343772"/>
                  </a:cubicBezTo>
                  <a:cubicBezTo>
                    <a:pt x="1034036" y="5319509"/>
                    <a:pt x="1054215" y="5300147"/>
                    <a:pt x="1078479" y="5300555"/>
                  </a:cubicBezTo>
                  <a:cubicBezTo>
                    <a:pt x="1102702" y="5301005"/>
                    <a:pt x="1122145" y="5321102"/>
                    <a:pt x="1121655" y="5345365"/>
                  </a:cubicBezTo>
                  <a:close/>
                  <a:moveTo>
                    <a:pt x="1761130" y="4907026"/>
                  </a:moveTo>
                  <a:cubicBezTo>
                    <a:pt x="1785394" y="4907475"/>
                    <a:pt x="1804797" y="4927613"/>
                    <a:pt x="1804347" y="4951877"/>
                  </a:cubicBezTo>
                  <a:cubicBezTo>
                    <a:pt x="1803898" y="4976141"/>
                    <a:pt x="1783801" y="4995502"/>
                    <a:pt x="1759496" y="4995053"/>
                  </a:cubicBezTo>
                  <a:cubicBezTo>
                    <a:pt x="1735233" y="4994645"/>
                    <a:pt x="1715830" y="4974588"/>
                    <a:pt x="1716279" y="4950243"/>
                  </a:cubicBezTo>
                  <a:cubicBezTo>
                    <a:pt x="1716688" y="4925980"/>
                    <a:pt x="1736867" y="4906577"/>
                    <a:pt x="1761130" y="4907026"/>
                  </a:cubicBezTo>
                  <a:close/>
                  <a:moveTo>
                    <a:pt x="373524" y="3776436"/>
                  </a:moveTo>
                  <a:cubicBezTo>
                    <a:pt x="373810" y="3759892"/>
                    <a:pt x="387535" y="3746617"/>
                    <a:pt x="404038" y="3746944"/>
                  </a:cubicBezTo>
                  <a:cubicBezTo>
                    <a:pt x="420581" y="3747270"/>
                    <a:pt x="433775" y="3760954"/>
                    <a:pt x="433489" y="3777498"/>
                  </a:cubicBezTo>
                  <a:cubicBezTo>
                    <a:pt x="433203" y="3794041"/>
                    <a:pt x="419437" y="3807235"/>
                    <a:pt x="402935" y="3806990"/>
                  </a:cubicBezTo>
                  <a:cubicBezTo>
                    <a:pt x="386432" y="3806663"/>
                    <a:pt x="373198" y="3792898"/>
                    <a:pt x="373524" y="3776436"/>
                  </a:cubicBezTo>
                  <a:close/>
                  <a:moveTo>
                    <a:pt x="404528" y="4214122"/>
                  </a:moveTo>
                  <a:cubicBezTo>
                    <a:pt x="380264" y="4213714"/>
                    <a:pt x="360862" y="4193575"/>
                    <a:pt x="361270" y="4169352"/>
                  </a:cubicBezTo>
                  <a:cubicBezTo>
                    <a:pt x="361719" y="4145007"/>
                    <a:pt x="381817" y="4125645"/>
                    <a:pt x="406080" y="4126135"/>
                  </a:cubicBezTo>
                  <a:cubicBezTo>
                    <a:pt x="430385" y="4126544"/>
                    <a:pt x="449747" y="4146600"/>
                    <a:pt x="449297" y="4170904"/>
                  </a:cubicBezTo>
                  <a:cubicBezTo>
                    <a:pt x="448889" y="4195250"/>
                    <a:pt x="428751" y="4214612"/>
                    <a:pt x="404528" y="4214122"/>
                  </a:cubicBezTo>
                  <a:close/>
                  <a:moveTo>
                    <a:pt x="694671" y="4364524"/>
                  </a:moveTo>
                  <a:cubicBezTo>
                    <a:pt x="695080" y="4340220"/>
                    <a:pt x="715218" y="4320817"/>
                    <a:pt x="739441" y="4321307"/>
                  </a:cubicBezTo>
                  <a:cubicBezTo>
                    <a:pt x="763745" y="4321715"/>
                    <a:pt x="783107" y="4341813"/>
                    <a:pt x="782617" y="4366117"/>
                  </a:cubicBezTo>
                  <a:cubicBezTo>
                    <a:pt x="782208" y="4390421"/>
                    <a:pt x="762111" y="4409743"/>
                    <a:pt x="737848" y="4409334"/>
                  </a:cubicBezTo>
                  <a:cubicBezTo>
                    <a:pt x="713625" y="4408926"/>
                    <a:pt x="694181" y="4388747"/>
                    <a:pt x="694671" y="4364524"/>
                  </a:cubicBezTo>
                  <a:close/>
                  <a:moveTo>
                    <a:pt x="742668" y="4790528"/>
                  </a:moveTo>
                  <a:cubicBezTo>
                    <a:pt x="724858" y="4790201"/>
                    <a:pt x="710602" y="4775454"/>
                    <a:pt x="710929" y="4757645"/>
                  </a:cubicBezTo>
                  <a:cubicBezTo>
                    <a:pt x="711255" y="4739835"/>
                    <a:pt x="726002" y="4725620"/>
                    <a:pt x="743811" y="4725947"/>
                  </a:cubicBezTo>
                  <a:cubicBezTo>
                    <a:pt x="761580" y="4726233"/>
                    <a:pt x="775795" y="4741061"/>
                    <a:pt x="775509" y="4758830"/>
                  </a:cubicBezTo>
                  <a:cubicBezTo>
                    <a:pt x="775183" y="4776598"/>
                    <a:pt x="760436" y="4790813"/>
                    <a:pt x="742668" y="4790528"/>
                  </a:cubicBezTo>
                  <a:close/>
                  <a:moveTo>
                    <a:pt x="1124147" y="4951632"/>
                  </a:moveTo>
                  <a:cubicBezTo>
                    <a:pt x="1123738" y="4975855"/>
                    <a:pt x="1103600" y="4995258"/>
                    <a:pt x="1079337" y="4994849"/>
                  </a:cubicBezTo>
                  <a:cubicBezTo>
                    <a:pt x="1055073" y="4994400"/>
                    <a:pt x="1035629" y="4974262"/>
                    <a:pt x="1036079" y="4950039"/>
                  </a:cubicBezTo>
                  <a:cubicBezTo>
                    <a:pt x="1036569" y="4925693"/>
                    <a:pt x="1056625" y="4906332"/>
                    <a:pt x="1080889" y="4906740"/>
                  </a:cubicBezTo>
                  <a:cubicBezTo>
                    <a:pt x="1105193" y="4907230"/>
                    <a:pt x="1124555" y="4927409"/>
                    <a:pt x="1124147" y="4951632"/>
                  </a:cubicBezTo>
                  <a:close/>
                  <a:moveTo>
                    <a:pt x="1454730" y="4758544"/>
                  </a:moveTo>
                  <a:cubicBezTo>
                    <a:pt x="1454321" y="4778600"/>
                    <a:pt x="1437778" y="4794612"/>
                    <a:pt x="1417721" y="4794204"/>
                  </a:cubicBezTo>
                  <a:cubicBezTo>
                    <a:pt x="1397665" y="4793877"/>
                    <a:pt x="1381734" y="4777293"/>
                    <a:pt x="1382061" y="4757236"/>
                  </a:cubicBezTo>
                  <a:cubicBezTo>
                    <a:pt x="1382429" y="4737180"/>
                    <a:pt x="1399013" y="4721168"/>
                    <a:pt x="1419069" y="4721576"/>
                  </a:cubicBezTo>
                  <a:cubicBezTo>
                    <a:pt x="1439085" y="4721903"/>
                    <a:pt x="1455056" y="4738569"/>
                    <a:pt x="1454730" y="4758544"/>
                  </a:cubicBezTo>
                  <a:close/>
                  <a:moveTo>
                    <a:pt x="1419723" y="4335563"/>
                  </a:moveTo>
                  <a:cubicBezTo>
                    <a:pt x="1436266" y="4335890"/>
                    <a:pt x="1449460" y="4349533"/>
                    <a:pt x="1449174" y="4366117"/>
                  </a:cubicBezTo>
                  <a:cubicBezTo>
                    <a:pt x="1448888" y="4382620"/>
                    <a:pt x="1435163" y="4395895"/>
                    <a:pt x="1418620" y="4395568"/>
                  </a:cubicBezTo>
                  <a:cubicBezTo>
                    <a:pt x="1402076" y="4395242"/>
                    <a:pt x="1388842" y="4381517"/>
                    <a:pt x="1389168" y="4365014"/>
                  </a:cubicBezTo>
                  <a:cubicBezTo>
                    <a:pt x="1389414" y="4348471"/>
                    <a:pt x="1403220" y="4335277"/>
                    <a:pt x="1419723" y="4335563"/>
                  </a:cubicBezTo>
                  <a:close/>
                  <a:moveTo>
                    <a:pt x="1383123" y="4350268"/>
                  </a:moveTo>
                  <a:cubicBezTo>
                    <a:pt x="1381203" y="4354761"/>
                    <a:pt x="1380059" y="4359704"/>
                    <a:pt x="1379978" y="4364851"/>
                  </a:cubicBezTo>
                  <a:cubicBezTo>
                    <a:pt x="1379610" y="4385152"/>
                    <a:pt x="1394846" y="4401982"/>
                    <a:pt x="1414658" y="4404310"/>
                  </a:cubicBezTo>
                  <a:lnTo>
                    <a:pt x="1414739" y="4700662"/>
                  </a:lnTo>
                  <a:lnTo>
                    <a:pt x="1414739" y="4712630"/>
                  </a:lnTo>
                  <a:cubicBezTo>
                    <a:pt x="1391701" y="4714551"/>
                    <a:pt x="1373320" y="4733422"/>
                    <a:pt x="1372870" y="4757032"/>
                  </a:cubicBezTo>
                  <a:cubicBezTo>
                    <a:pt x="1372748" y="4764017"/>
                    <a:pt x="1374341" y="4770676"/>
                    <a:pt x="1377037" y="4776680"/>
                  </a:cubicBezTo>
                  <a:lnTo>
                    <a:pt x="1125046" y="4922303"/>
                  </a:lnTo>
                  <a:cubicBezTo>
                    <a:pt x="1115773" y="4907761"/>
                    <a:pt x="1099638" y="4897876"/>
                    <a:pt x="1081134" y="4897549"/>
                  </a:cubicBezTo>
                  <a:cubicBezTo>
                    <a:pt x="1062099" y="4897263"/>
                    <a:pt x="1045229" y="4906944"/>
                    <a:pt x="1035548" y="4921813"/>
                  </a:cubicBezTo>
                  <a:lnTo>
                    <a:pt x="781228" y="4775046"/>
                  </a:lnTo>
                  <a:cubicBezTo>
                    <a:pt x="783393" y="4770063"/>
                    <a:pt x="784659" y="4764711"/>
                    <a:pt x="784741" y="4758911"/>
                  </a:cubicBezTo>
                  <a:cubicBezTo>
                    <a:pt x="785149" y="4736527"/>
                    <a:pt x="767667" y="4717982"/>
                    <a:pt x="745404" y="4716879"/>
                  </a:cubicBezTo>
                  <a:lnTo>
                    <a:pt x="745323" y="4418035"/>
                  </a:lnTo>
                  <a:cubicBezTo>
                    <a:pt x="771139" y="4414808"/>
                    <a:pt x="791399" y="4393077"/>
                    <a:pt x="791889" y="4366281"/>
                  </a:cubicBezTo>
                  <a:cubicBezTo>
                    <a:pt x="792012" y="4358805"/>
                    <a:pt x="790582" y="4351698"/>
                    <a:pt x="787968" y="4345203"/>
                  </a:cubicBezTo>
                  <a:lnTo>
                    <a:pt x="1047843" y="4195087"/>
                  </a:lnTo>
                  <a:cubicBezTo>
                    <a:pt x="1055114" y="4206156"/>
                    <a:pt x="1067572" y="4213632"/>
                    <a:pt x="1081828" y="4213918"/>
                  </a:cubicBezTo>
                  <a:cubicBezTo>
                    <a:pt x="1096003" y="4214122"/>
                    <a:pt x="1108665" y="4207259"/>
                    <a:pt x="1116345" y="4196394"/>
                  </a:cubicBezTo>
                  <a:lnTo>
                    <a:pt x="1383123" y="4350268"/>
                  </a:lnTo>
                  <a:close/>
                  <a:moveTo>
                    <a:pt x="1114874" y="4172947"/>
                  </a:moveTo>
                  <a:cubicBezTo>
                    <a:pt x="1114548" y="4190757"/>
                    <a:pt x="1099801" y="4205013"/>
                    <a:pt x="1081951" y="4204645"/>
                  </a:cubicBezTo>
                  <a:cubicBezTo>
                    <a:pt x="1064223" y="4204318"/>
                    <a:pt x="1050008" y="4189572"/>
                    <a:pt x="1050294" y="4171763"/>
                  </a:cubicBezTo>
                  <a:cubicBezTo>
                    <a:pt x="1050580" y="4153953"/>
                    <a:pt x="1065367" y="4139737"/>
                    <a:pt x="1083217" y="4140065"/>
                  </a:cubicBezTo>
                  <a:cubicBezTo>
                    <a:pt x="1100945" y="4140391"/>
                    <a:pt x="1115160" y="4155096"/>
                    <a:pt x="1114874" y="4172947"/>
                  </a:cubicBezTo>
                  <a:close/>
                  <a:moveTo>
                    <a:pt x="1079173" y="3748863"/>
                  </a:moveTo>
                  <a:cubicBezTo>
                    <a:pt x="1095717" y="3749190"/>
                    <a:pt x="1108951" y="3762834"/>
                    <a:pt x="1108665" y="3779418"/>
                  </a:cubicBezTo>
                  <a:cubicBezTo>
                    <a:pt x="1108380" y="3796002"/>
                    <a:pt x="1094614" y="3809155"/>
                    <a:pt x="1078111" y="3808910"/>
                  </a:cubicBezTo>
                  <a:cubicBezTo>
                    <a:pt x="1061568" y="3808583"/>
                    <a:pt x="1048415" y="3794940"/>
                    <a:pt x="1048701" y="3778356"/>
                  </a:cubicBezTo>
                  <a:cubicBezTo>
                    <a:pt x="1048946" y="3761772"/>
                    <a:pt x="1062671" y="3748618"/>
                    <a:pt x="1079173" y="3748863"/>
                  </a:cubicBezTo>
                  <a:close/>
                  <a:moveTo>
                    <a:pt x="1042614" y="3763365"/>
                  </a:moveTo>
                  <a:cubicBezTo>
                    <a:pt x="1040694" y="3767940"/>
                    <a:pt x="1039510" y="3772923"/>
                    <a:pt x="1039428" y="3778192"/>
                  </a:cubicBezTo>
                  <a:cubicBezTo>
                    <a:pt x="1039020" y="3798820"/>
                    <a:pt x="1054869" y="3816017"/>
                    <a:pt x="1075170" y="3817815"/>
                  </a:cubicBezTo>
                  <a:lnTo>
                    <a:pt x="1075293" y="4131487"/>
                  </a:lnTo>
                  <a:cubicBezTo>
                    <a:pt x="1056135" y="4134877"/>
                    <a:pt x="1041389" y="4151461"/>
                    <a:pt x="1041021" y="4171599"/>
                  </a:cubicBezTo>
                  <a:cubicBezTo>
                    <a:pt x="1040939" y="4176623"/>
                    <a:pt x="1041920" y="4181362"/>
                    <a:pt x="1043431" y="4185814"/>
                  </a:cubicBezTo>
                  <a:lnTo>
                    <a:pt x="783230" y="4336176"/>
                  </a:lnTo>
                  <a:cubicBezTo>
                    <a:pt x="773916" y="4321920"/>
                    <a:pt x="757986" y="4312443"/>
                    <a:pt x="739645" y="4312075"/>
                  </a:cubicBezTo>
                  <a:cubicBezTo>
                    <a:pt x="721018" y="4311749"/>
                    <a:pt x="704556" y="4321062"/>
                    <a:pt x="694753" y="4335359"/>
                  </a:cubicBezTo>
                  <a:lnTo>
                    <a:pt x="452157" y="4195413"/>
                  </a:lnTo>
                  <a:cubicBezTo>
                    <a:pt x="456119" y="4188184"/>
                    <a:pt x="458447" y="4179932"/>
                    <a:pt x="458611" y="4171109"/>
                  </a:cubicBezTo>
                  <a:cubicBezTo>
                    <a:pt x="459142" y="4141739"/>
                    <a:pt x="435695" y="4117394"/>
                    <a:pt x="406284" y="4116904"/>
                  </a:cubicBezTo>
                  <a:lnTo>
                    <a:pt x="405958" y="4116904"/>
                  </a:lnTo>
                  <a:lnTo>
                    <a:pt x="405876" y="3815895"/>
                  </a:lnTo>
                  <a:cubicBezTo>
                    <a:pt x="426096" y="3814710"/>
                    <a:pt x="442394" y="3798248"/>
                    <a:pt x="442762" y="3777661"/>
                  </a:cubicBezTo>
                  <a:cubicBezTo>
                    <a:pt x="442843" y="3772351"/>
                    <a:pt x="441904" y="3767163"/>
                    <a:pt x="440025" y="3762588"/>
                  </a:cubicBezTo>
                  <a:lnTo>
                    <a:pt x="695856" y="3614801"/>
                  </a:lnTo>
                  <a:cubicBezTo>
                    <a:pt x="705128" y="3629342"/>
                    <a:pt x="721263" y="3639187"/>
                    <a:pt x="739849" y="3639513"/>
                  </a:cubicBezTo>
                  <a:cubicBezTo>
                    <a:pt x="758966" y="3639840"/>
                    <a:pt x="775877" y="3630037"/>
                    <a:pt x="785558" y="3614964"/>
                  </a:cubicBezTo>
                  <a:lnTo>
                    <a:pt x="1042614" y="3763365"/>
                  </a:lnTo>
                  <a:close/>
                  <a:moveTo>
                    <a:pt x="784741" y="3587106"/>
                  </a:moveTo>
                  <a:cubicBezTo>
                    <a:pt x="784292" y="3611410"/>
                    <a:pt x="764194" y="3630813"/>
                    <a:pt x="739972" y="3630282"/>
                  </a:cubicBezTo>
                  <a:cubicBezTo>
                    <a:pt x="715667" y="3629873"/>
                    <a:pt x="696264" y="3609817"/>
                    <a:pt x="696714" y="3585512"/>
                  </a:cubicBezTo>
                  <a:cubicBezTo>
                    <a:pt x="697163" y="3561289"/>
                    <a:pt x="717260" y="3541887"/>
                    <a:pt x="741565" y="3542295"/>
                  </a:cubicBezTo>
                  <a:cubicBezTo>
                    <a:pt x="765788" y="3542704"/>
                    <a:pt x="785190" y="3562842"/>
                    <a:pt x="784741" y="3587106"/>
                  </a:cubicBezTo>
                  <a:close/>
                  <a:moveTo>
                    <a:pt x="1418865" y="3158937"/>
                  </a:moveTo>
                  <a:cubicBezTo>
                    <a:pt x="1435408" y="3159182"/>
                    <a:pt x="1448602" y="3172948"/>
                    <a:pt x="1448276" y="3189491"/>
                  </a:cubicBezTo>
                  <a:cubicBezTo>
                    <a:pt x="1447990" y="3205994"/>
                    <a:pt x="1434306" y="3219229"/>
                    <a:pt x="1417721" y="3218902"/>
                  </a:cubicBezTo>
                  <a:cubicBezTo>
                    <a:pt x="1401178" y="3218657"/>
                    <a:pt x="1387943" y="3204932"/>
                    <a:pt x="1388311" y="3188429"/>
                  </a:cubicBezTo>
                  <a:cubicBezTo>
                    <a:pt x="1388597" y="3171845"/>
                    <a:pt x="1402281" y="3158610"/>
                    <a:pt x="1418865" y="3158937"/>
                  </a:cubicBezTo>
                  <a:close/>
                  <a:moveTo>
                    <a:pt x="1380223" y="2407498"/>
                  </a:moveTo>
                  <a:cubicBezTo>
                    <a:pt x="1380591" y="2386257"/>
                    <a:pt x="1398155" y="2369346"/>
                    <a:pt x="1419355" y="2369713"/>
                  </a:cubicBezTo>
                  <a:cubicBezTo>
                    <a:pt x="1440555" y="2370122"/>
                    <a:pt x="1457507" y="2387646"/>
                    <a:pt x="1457140" y="2408886"/>
                  </a:cubicBezTo>
                  <a:cubicBezTo>
                    <a:pt x="1456772" y="2430087"/>
                    <a:pt x="1439207" y="2446998"/>
                    <a:pt x="1417925" y="2446671"/>
                  </a:cubicBezTo>
                  <a:cubicBezTo>
                    <a:pt x="1396766" y="2446262"/>
                    <a:pt x="1379814" y="2428698"/>
                    <a:pt x="1380223" y="2407498"/>
                  </a:cubicBezTo>
                  <a:close/>
                  <a:moveTo>
                    <a:pt x="361066" y="2601771"/>
                  </a:moveTo>
                  <a:cubicBezTo>
                    <a:pt x="361433" y="2580652"/>
                    <a:pt x="378998" y="2563659"/>
                    <a:pt x="400198" y="2564068"/>
                  </a:cubicBezTo>
                  <a:cubicBezTo>
                    <a:pt x="421398" y="2564477"/>
                    <a:pt x="438391" y="2582000"/>
                    <a:pt x="437983" y="2603241"/>
                  </a:cubicBezTo>
                  <a:cubicBezTo>
                    <a:pt x="437574" y="2624441"/>
                    <a:pt x="420050" y="2641352"/>
                    <a:pt x="398809" y="2640985"/>
                  </a:cubicBezTo>
                  <a:cubicBezTo>
                    <a:pt x="377609" y="2640577"/>
                    <a:pt x="360657" y="2622971"/>
                    <a:pt x="361066" y="2601771"/>
                  </a:cubicBezTo>
                  <a:close/>
                  <a:moveTo>
                    <a:pt x="400239" y="3025691"/>
                  </a:moveTo>
                  <a:cubicBezTo>
                    <a:pt x="383777" y="3025405"/>
                    <a:pt x="370542" y="3011721"/>
                    <a:pt x="370828" y="2995177"/>
                  </a:cubicBezTo>
                  <a:cubicBezTo>
                    <a:pt x="371114" y="2978675"/>
                    <a:pt x="384839" y="2965440"/>
                    <a:pt x="401342" y="2965726"/>
                  </a:cubicBezTo>
                  <a:cubicBezTo>
                    <a:pt x="417885" y="2966012"/>
                    <a:pt x="431120" y="2979737"/>
                    <a:pt x="430834" y="2996280"/>
                  </a:cubicBezTo>
                  <a:cubicBezTo>
                    <a:pt x="430507" y="3012783"/>
                    <a:pt x="416742" y="3025977"/>
                    <a:pt x="400239" y="3025691"/>
                  </a:cubicBezTo>
                  <a:close/>
                  <a:moveTo>
                    <a:pt x="780860" y="3191166"/>
                  </a:moveTo>
                  <a:cubicBezTo>
                    <a:pt x="780452" y="3212285"/>
                    <a:pt x="762928" y="3229277"/>
                    <a:pt x="741687" y="3228869"/>
                  </a:cubicBezTo>
                  <a:cubicBezTo>
                    <a:pt x="720446" y="3228542"/>
                    <a:pt x="703494" y="3210977"/>
                    <a:pt x="703903" y="3189736"/>
                  </a:cubicBezTo>
                  <a:cubicBezTo>
                    <a:pt x="704230" y="3168496"/>
                    <a:pt x="721794" y="3151585"/>
                    <a:pt x="742994" y="3151993"/>
                  </a:cubicBezTo>
                  <a:cubicBezTo>
                    <a:pt x="764317" y="3152360"/>
                    <a:pt x="781187" y="3169925"/>
                    <a:pt x="780860" y="3191166"/>
                  </a:cubicBezTo>
                  <a:close/>
                  <a:moveTo>
                    <a:pt x="1107889" y="2997302"/>
                  </a:moveTo>
                  <a:cubicBezTo>
                    <a:pt x="1107603" y="3013845"/>
                    <a:pt x="1093919" y="3027039"/>
                    <a:pt x="1077376" y="3026712"/>
                  </a:cubicBezTo>
                  <a:cubicBezTo>
                    <a:pt x="1060833" y="3026426"/>
                    <a:pt x="1047598" y="3012742"/>
                    <a:pt x="1047925" y="2996199"/>
                  </a:cubicBezTo>
                  <a:cubicBezTo>
                    <a:pt x="1048251" y="2979655"/>
                    <a:pt x="1061895" y="2966461"/>
                    <a:pt x="1078479" y="2966747"/>
                  </a:cubicBezTo>
                  <a:cubicBezTo>
                    <a:pt x="1094981" y="2967033"/>
                    <a:pt x="1108216" y="2980758"/>
                    <a:pt x="1107889" y="2997302"/>
                  </a:cubicBezTo>
                  <a:close/>
                  <a:moveTo>
                    <a:pt x="1078887" y="2558431"/>
                  </a:moveTo>
                  <a:cubicBezTo>
                    <a:pt x="1103151" y="2558840"/>
                    <a:pt x="1122554" y="2578977"/>
                    <a:pt x="1122105" y="2603282"/>
                  </a:cubicBezTo>
                  <a:cubicBezTo>
                    <a:pt x="1121655" y="2627546"/>
                    <a:pt x="1101558" y="2646949"/>
                    <a:pt x="1077294" y="2646458"/>
                  </a:cubicBezTo>
                  <a:cubicBezTo>
                    <a:pt x="1052949" y="2646009"/>
                    <a:pt x="1033628" y="2625953"/>
                    <a:pt x="1034036" y="2601689"/>
                  </a:cubicBezTo>
                  <a:cubicBezTo>
                    <a:pt x="1034567" y="2577384"/>
                    <a:pt x="1054624" y="2557941"/>
                    <a:pt x="1078887" y="2558431"/>
                  </a:cubicBezTo>
                  <a:close/>
                  <a:moveTo>
                    <a:pt x="1029625" y="2580571"/>
                  </a:moveTo>
                  <a:cubicBezTo>
                    <a:pt x="1026643" y="2586943"/>
                    <a:pt x="1025009" y="2594010"/>
                    <a:pt x="1024886" y="2601485"/>
                  </a:cubicBezTo>
                  <a:cubicBezTo>
                    <a:pt x="1024396" y="2630078"/>
                    <a:pt x="1046576" y="2653729"/>
                    <a:pt x="1074762" y="2655527"/>
                  </a:cubicBezTo>
                  <a:lnTo>
                    <a:pt x="1074843" y="2957801"/>
                  </a:lnTo>
                  <a:cubicBezTo>
                    <a:pt x="1054950" y="2959354"/>
                    <a:pt x="1039020" y="2975652"/>
                    <a:pt x="1038652" y="2996035"/>
                  </a:cubicBezTo>
                  <a:cubicBezTo>
                    <a:pt x="1038529" y="3001754"/>
                    <a:pt x="1039755" y="3007227"/>
                    <a:pt x="1041920" y="3012089"/>
                  </a:cubicBezTo>
                  <a:lnTo>
                    <a:pt x="781106" y="3162859"/>
                  </a:lnTo>
                  <a:cubicBezTo>
                    <a:pt x="772609" y="3151013"/>
                    <a:pt x="758966" y="3143007"/>
                    <a:pt x="743280" y="3142802"/>
                  </a:cubicBezTo>
                  <a:cubicBezTo>
                    <a:pt x="726451" y="3142476"/>
                    <a:pt x="711501" y="3151053"/>
                    <a:pt x="702800" y="3164084"/>
                  </a:cubicBezTo>
                  <a:lnTo>
                    <a:pt x="437002" y="3010700"/>
                  </a:lnTo>
                  <a:cubicBezTo>
                    <a:pt x="438840" y="3006288"/>
                    <a:pt x="440025" y="3001509"/>
                    <a:pt x="440107" y="2996444"/>
                  </a:cubicBezTo>
                  <a:cubicBezTo>
                    <a:pt x="440474" y="2976183"/>
                    <a:pt x="425279" y="2959395"/>
                    <a:pt x="405590" y="2956944"/>
                  </a:cubicBezTo>
                  <a:lnTo>
                    <a:pt x="405508" y="2649563"/>
                  </a:lnTo>
                  <a:cubicBezTo>
                    <a:pt x="428628" y="2646663"/>
                    <a:pt x="446806" y="2627301"/>
                    <a:pt x="447214" y="2603323"/>
                  </a:cubicBezTo>
                  <a:cubicBezTo>
                    <a:pt x="447337" y="2597073"/>
                    <a:pt x="446193" y="2591150"/>
                    <a:pt x="444151" y="2585636"/>
                  </a:cubicBezTo>
                  <a:lnTo>
                    <a:pt x="710439" y="2431802"/>
                  </a:lnTo>
                  <a:cubicBezTo>
                    <a:pt x="717464" y="2440503"/>
                    <a:pt x="728085" y="2446344"/>
                    <a:pt x="740217" y="2446589"/>
                  </a:cubicBezTo>
                  <a:cubicBezTo>
                    <a:pt x="752920" y="2446794"/>
                    <a:pt x="764194" y="2440830"/>
                    <a:pt x="771547" y="2431598"/>
                  </a:cubicBezTo>
                  <a:lnTo>
                    <a:pt x="1029625" y="2580571"/>
                  </a:lnTo>
                  <a:close/>
                  <a:moveTo>
                    <a:pt x="770853" y="2407947"/>
                  </a:moveTo>
                  <a:cubicBezTo>
                    <a:pt x="770526" y="2424409"/>
                    <a:pt x="756883" y="2437644"/>
                    <a:pt x="740339" y="2437358"/>
                  </a:cubicBezTo>
                  <a:cubicBezTo>
                    <a:pt x="723796" y="2437072"/>
                    <a:pt x="710561" y="2423306"/>
                    <a:pt x="710847" y="2406803"/>
                  </a:cubicBezTo>
                  <a:cubicBezTo>
                    <a:pt x="711133" y="2390219"/>
                    <a:pt x="724858" y="2377066"/>
                    <a:pt x="741401" y="2377352"/>
                  </a:cubicBezTo>
                  <a:cubicBezTo>
                    <a:pt x="757904" y="2377679"/>
                    <a:pt x="771139" y="2391363"/>
                    <a:pt x="770853" y="2407947"/>
                  </a:cubicBezTo>
                  <a:close/>
                  <a:moveTo>
                    <a:pt x="1387861" y="1232506"/>
                  </a:moveTo>
                  <a:cubicBezTo>
                    <a:pt x="1388147" y="1215962"/>
                    <a:pt x="1401913" y="1202769"/>
                    <a:pt x="1418416" y="1203055"/>
                  </a:cubicBezTo>
                  <a:cubicBezTo>
                    <a:pt x="1435000" y="1203341"/>
                    <a:pt x="1448235" y="1217065"/>
                    <a:pt x="1447908" y="1233650"/>
                  </a:cubicBezTo>
                  <a:cubicBezTo>
                    <a:pt x="1447581" y="1250152"/>
                    <a:pt x="1433938" y="1263346"/>
                    <a:pt x="1417354" y="1263060"/>
                  </a:cubicBezTo>
                  <a:cubicBezTo>
                    <a:pt x="1400810" y="1262774"/>
                    <a:pt x="1387535" y="1249049"/>
                    <a:pt x="1387861" y="1232506"/>
                  </a:cubicBezTo>
                  <a:close/>
                  <a:moveTo>
                    <a:pt x="372136" y="1430578"/>
                  </a:moveTo>
                  <a:cubicBezTo>
                    <a:pt x="372381" y="1414034"/>
                    <a:pt x="386106" y="1400881"/>
                    <a:pt x="402649" y="1401167"/>
                  </a:cubicBezTo>
                  <a:cubicBezTo>
                    <a:pt x="419192" y="1401453"/>
                    <a:pt x="432386" y="1415137"/>
                    <a:pt x="432060" y="1431681"/>
                  </a:cubicBezTo>
                  <a:cubicBezTo>
                    <a:pt x="431774" y="1448183"/>
                    <a:pt x="418090" y="1461377"/>
                    <a:pt x="401546" y="1461091"/>
                  </a:cubicBezTo>
                  <a:cubicBezTo>
                    <a:pt x="385003" y="1460846"/>
                    <a:pt x="371809" y="1447162"/>
                    <a:pt x="372136" y="1430578"/>
                  </a:cubicBezTo>
                  <a:close/>
                  <a:moveTo>
                    <a:pt x="400525" y="1870061"/>
                  </a:moveTo>
                  <a:cubicBezTo>
                    <a:pt x="372585" y="1869571"/>
                    <a:pt x="350200" y="1846369"/>
                    <a:pt x="350731" y="1818348"/>
                  </a:cubicBezTo>
                  <a:cubicBezTo>
                    <a:pt x="351181" y="1790367"/>
                    <a:pt x="374382" y="1767982"/>
                    <a:pt x="402404" y="1768513"/>
                  </a:cubicBezTo>
                  <a:cubicBezTo>
                    <a:pt x="430426" y="1769003"/>
                    <a:pt x="452688" y="1792205"/>
                    <a:pt x="452198" y="1820226"/>
                  </a:cubicBezTo>
                  <a:cubicBezTo>
                    <a:pt x="451707" y="1848248"/>
                    <a:pt x="428547" y="1870551"/>
                    <a:pt x="400525" y="1870061"/>
                  </a:cubicBezTo>
                  <a:close/>
                  <a:moveTo>
                    <a:pt x="777960" y="2016419"/>
                  </a:moveTo>
                  <a:cubicBezTo>
                    <a:pt x="777552" y="2037660"/>
                    <a:pt x="760028" y="2054612"/>
                    <a:pt x="738787" y="2054204"/>
                  </a:cubicBezTo>
                  <a:cubicBezTo>
                    <a:pt x="717587" y="2053836"/>
                    <a:pt x="700676" y="2036230"/>
                    <a:pt x="701043" y="2015030"/>
                  </a:cubicBezTo>
                  <a:cubicBezTo>
                    <a:pt x="701452" y="1993871"/>
                    <a:pt x="719017" y="1976919"/>
                    <a:pt x="740217" y="1977287"/>
                  </a:cubicBezTo>
                  <a:cubicBezTo>
                    <a:pt x="761499" y="1977655"/>
                    <a:pt x="778369" y="1995219"/>
                    <a:pt x="777960" y="2016419"/>
                  </a:cubicBezTo>
                  <a:close/>
                  <a:moveTo>
                    <a:pt x="1115446" y="1819981"/>
                  </a:moveTo>
                  <a:cubicBezTo>
                    <a:pt x="1115038" y="1841222"/>
                    <a:pt x="1097473" y="1858133"/>
                    <a:pt x="1076273" y="1857766"/>
                  </a:cubicBezTo>
                  <a:cubicBezTo>
                    <a:pt x="1055114" y="1857316"/>
                    <a:pt x="1038121" y="1839752"/>
                    <a:pt x="1038489" y="1818552"/>
                  </a:cubicBezTo>
                  <a:cubicBezTo>
                    <a:pt x="1038897" y="1797392"/>
                    <a:pt x="1056462" y="1780481"/>
                    <a:pt x="1077662" y="1780849"/>
                  </a:cubicBezTo>
                  <a:cubicBezTo>
                    <a:pt x="1098903" y="1781258"/>
                    <a:pt x="1115855" y="1798781"/>
                    <a:pt x="1115446" y="1819981"/>
                  </a:cubicBezTo>
                  <a:close/>
                  <a:moveTo>
                    <a:pt x="1079337" y="1385400"/>
                  </a:moveTo>
                  <a:cubicBezTo>
                    <a:pt x="1103600" y="1385849"/>
                    <a:pt x="1123003" y="1405987"/>
                    <a:pt x="1122513" y="1430292"/>
                  </a:cubicBezTo>
                  <a:cubicBezTo>
                    <a:pt x="1122105" y="1454515"/>
                    <a:pt x="1102007" y="1473917"/>
                    <a:pt x="1077703" y="1473468"/>
                  </a:cubicBezTo>
                  <a:cubicBezTo>
                    <a:pt x="1053480" y="1473019"/>
                    <a:pt x="1034077" y="1452922"/>
                    <a:pt x="1034486" y="1428699"/>
                  </a:cubicBezTo>
                  <a:cubicBezTo>
                    <a:pt x="1034935" y="1404394"/>
                    <a:pt x="1055032" y="1384991"/>
                    <a:pt x="1079337" y="1385400"/>
                  </a:cubicBezTo>
                  <a:close/>
                  <a:moveTo>
                    <a:pt x="1029992" y="1407539"/>
                  </a:moveTo>
                  <a:cubicBezTo>
                    <a:pt x="1027051" y="1413912"/>
                    <a:pt x="1025417" y="1421101"/>
                    <a:pt x="1025295" y="1428494"/>
                  </a:cubicBezTo>
                  <a:cubicBezTo>
                    <a:pt x="1024764" y="1456802"/>
                    <a:pt x="1046576" y="1480371"/>
                    <a:pt x="1074435" y="1482455"/>
                  </a:cubicBezTo>
                  <a:lnTo>
                    <a:pt x="1074557" y="1771863"/>
                  </a:lnTo>
                  <a:cubicBezTo>
                    <a:pt x="1049844" y="1773170"/>
                    <a:pt x="1029747" y="1793267"/>
                    <a:pt x="1029339" y="1818429"/>
                  </a:cubicBezTo>
                  <a:cubicBezTo>
                    <a:pt x="1029175" y="1826803"/>
                    <a:pt x="1031422" y="1834728"/>
                    <a:pt x="1035180" y="1841672"/>
                  </a:cubicBezTo>
                  <a:lnTo>
                    <a:pt x="779308" y="1989459"/>
                  </a:lnTo>
                  <a:cubicBezTo>
                    <a:pt x="770934" y="1976838"/>
                    <a:pt x="756719" y="1968341"/>
                    <a:pt x="740421" y="1968014"/>
                  </a:cubicBezTo>
                  <a:cubicBezTo>
                    <a:pt x="723632" y="1967729"/>
                    <a:pt x="708764" y="1976143"/>
                    <a:pt x="700063" y="1989174"/>
                  </a:cubicBezTo>
                  <a:lnTo>
                    <a:pt x="454403" y="1847431"/>
                  </a:lnTo>
                  <a:cubicBezTo>
                    <a:pt x="458733" y="1839384"/>
                    <a:pt x="461307" y="1830152"/>
                    <a:pt x="461470" y="1820349"/>
                  </a:cubicBezTo>
                  <a:cubicBezTo>
                    <a:pt x="462083" y="1788161"/>
                    <a:pt x="437043" y="1761405"/>
                    <a:pt x="405222" y="1759445"/>
                  </a:cubicBezTo>
                  <a:lnTo>
                    <a:pt x="405141" y="1470037"/>
                  </a:lnTo>
                  <a:cubicBezTo>
                    <a:pt x="425075" y="1468525"/>
                    <a:pt x="441005" y="1452186"/>
                    <a:pt x="441373" y="1431844"/>
                  </a:cubicBezTo>
                  <a:cubicBezTo>
                    <a:pt x="441455" y="1425472"/>
                    <a:pt x="439984" y="1419467"/>
                    <a:pt x="437288" y="1414034"/>
                  </a:cubicBezTo>
                  <a:lnTo>
                    <a:pt x="702432" y="1260895"/>
                  </a:lnTo>
                  <a:cubicBezTo>
                    <a:pt x="710929" y="1270372"/>
                    <a:pt x="723183" y="1276458"/>
                    <a:pt x="736867" y="1276744"/>
                  </a:cubicBezTo>
                  <a:cubicBezTo>
                    <a:pt x="751736" y="1276989"/>
                    <a:pt x="765011" y="1270250"/>
                    <a:pt x="773957" y="1259752"/>
                  </a:cubicBezTo>
                  <a:lnTo>
                    <a:pt x="1029992" y="1407539"/>
                  </a:lnTo>
                  <a:close/>
                  <a:moveTo>
                    <a:pt x="776163" y="1229851"/>
                  </a:moveTo>
                  <a:cubicBezTo>
                    <a:pt x="775795" y="1251010"/>
                    <a:pt x="758231" y="1268003"/>
                    <a:pt x="737031" y="1267635"/>
                  </a:cubicBezTo>
                  <a:cubicBezTo>
                    <a:pt x="715830" y="1267227"/>
                    <a:pt x="698879" y="1249662"/>
                    <a:pt x="699246" y="1228462"/>
                  </a:cubicBezTo>
                  <a:cubicBezTo>
                    <a:pt x="699614" y="1207303"/>
                    <a:pt x="717219" y="1190310"/>
                    <a:pt x="738379" y="1190759"/>
                  </a:cubicBezTo>
                  <a:cubicBezTo>
                    <a:pt x="759619" y="1191086"/>
                    <a:pt x="776531" y="1208610"/>
                    <a:pt x="776163" y="1229851"/>
                  </a:cubicBezTo>
                  <a:close/>
                  <a:moveTo>
                    <a:pt x="369971" y="254769"/>
                  </a:moveTo>
                  <a:cubicBezTo>
                    <a:pt x="370216" y="239492"/>
                    <a:pt x="382879" y="227278"/>
                    <a:pt x="398115" y="227564"/>
                  </a:cubicBezTo>
                  <a:cubicBezTo>
                    <a:pt x="413392" y="227850"/>
                    <a:pt x="425565" y="240513"/>
                    <a:pt x="425279" y="255749"/>
                  </a:cubicBezTo>
                  <a:cubicBezTo>
                    <a:pt x="425075" y="271026"/>
                    <a:pt x="412330" y="283240"/>
                    <a:pt x="397094" y="282954"/>
                  </a:cubicBezTo>
                  <a:cubicBezTo>
                    <a:pt x="381857" y="282668"/>
                    <a:pt x="369644" y="270046"/>
                    <a:pt x="369971" y="254769"/>
                  </a:cubicBezTo>
                  <a:close/>
                  <a:moveTo>
                    <a:pt x="400280" y="681222"/>
                  </a:moveTo>
                  <a:cubicBezTo>
                    <a:pt x="382470" y="680854"/>
                    <a:pt x="368214" y="666108"/>
                    <a:pt x="368541" y="648298"/>
                  </a:cubicBezTo>
                  <a:cubicBezTo>
                    <a:pt x="368827" y="630448"/>
                    <a:pt x="383614" y="616273"/>
                    <a:pt x="401424" y="616559"/>
                  </a:cubicBezTo>
                  <a:cubicBezTo>
                    <a:pt x="419233" y="616968"/>
                    <a:pt x="433489" y="631714"/>
                    <a:pt x="433122" y="649483"/>
                  </a:cubicBezTo>
                  <a:cubicBezTo>
                    <a:pt x="432836" y="667252"/>
                    <a:pt x="418049" y="681508"/>
                    <a:pt x="400280" y="681222"/>
                  </a:cubicBezTo>
                  <a:close/>
                  <a:moveTo>
                    <a:pt x="783148" y="844001"/>
                  </a:moveTo>
                  <a:cubicBezTo>
                    <a:pt x="782739" y="868264"/>
                    <a:pt x="762683" y="887545"/>
                    <a:pt x="738379" y="887177"/>
                  </a:cubicBezTo>
                  <a:cubicBezTo>
                    <a:pt x="714074" y="886728"/>
                    <a:pt x="694712" y="866590"/>
                    <a:pt x="695161" y="842367"/>
                  </a:cubicBezTo>
                  <a:cubicBezTo>
                    <a:pt x="695570" y="818062"/>
                    <a:pt x="715667" y="798660"/>
                    <a:pt x="739972" y="799109"/>
                  </a:cubicBezTo>
                  <a:cubicBezTo>
                    <a:pt x="764276" y="799558"/>
                    <a:pt x="783638" y="819696"/>
                    <a:pt x="783148" y="844001"/>
                  </a:cubicBezTo>
                  <a:close/>
                  <a:moveTo>
                    <a:pt x="1108706" y="648707"/>
                  </a:moveTo>
                  <a:cubicBezTo>
                    <a:pt x="1108420" y="665209"/>
                    <a:pt x="1094736" y="678444"/>
                    <a:pt x="1078193" y="678158"/>
                  </a:cubicBezTo>
                  <a:cubicBezTo>
                    <a:pt x="1061690" y="677831"/>
                    <a:pt x="1048456" y="664106"/>
                    <a:pt x="1048741" y="647645"/>
                  </a:cubicBezTo>
                  <a:cubicBezTo>
                    <a:pt x="1049027" y="631019"/>
                    <a:pt x="1062712" y="617866"/>
                    <a:pt x="1079296" y="618152"/>
                  </a:cubicBezTo>
                  <a:cubicBezTo>
                    <a:pt x="1095798" y="618438"/>
                    <a:pt x="1109033" y="632163"/>
                    <a:pt x="1108706" y="648707"/>
                  </a:cubicBezTo>
                  <a:close/>
                  <a:moveTo>
                    <a:pt x="1079296" y="217679"/>
                  </a:moveTo>
                  <a:cubicBezTo>
                    <a:pt x="1100455" y="218046"/>
                    <a:pt x="1117407" y="235611"/>
                    <a:pt x="1117039" y="256852"/>
                  </a:cubicBezTo>
                  <a:cubicBezTo>
                    <a:pt x="1116631" y="278052"/>
                    <a:pt x="1099107" y="295004"/>
                    <a:pt x="1077866" y="294596"/>
                  </a:cubicBezTo>
                  <a:cubicBezTo>
                    <a:pt x="1056625" y="294187"/>
                    <a:pt x="1039714" y="276623"/>
                    <a:pt x="1040082" y="255422"/>
                  </a:cubicBezTo>
                  <a:cubicBezTo>
                    <a:pt x="1040490" y="234222"/>
                    <a:pt x="1058096" y="217311"/>
                    <a:pt x="1079296" y="217679"/>
                  </a:cubicBezTo>
                  <a:close/>
                  <a:moveTo>
                    <a:pt x="1035057" y="236551"/>
                  </a:moveTo>
                  <a:cubicBezTo>
                    <a:pt x="1032484" y="242269"/>
                    <a:pt x="1030973" y="248560"/>
                    <a:pt x="1030850" y="255259"/>
                  </a:cubicBezTo>
                  <a:cubicBezTo>
                    <a:pt x="1030401" y="280299"/>
                    <a:pt x="1049558" y="301009"/>
                    <a:pt x="1074067" y="303378"/>
                  </a:cubicBezTo>
                  <a:lnTo>
                    <a:pt x="1074149" y="609329"/>
                  </a:lnTo>
                  <a:cubicBezTo>
                    <a:pt x="1054991" y="611576"/>
                    <a:pt x="1039877" y="627588"/>
                    <a:pt x="1039469" y="647399"/>
                  </a:cubicBezTo>
                  <a:cubicBezTo>
                    <a:pt x="1039346" y="652791"/>
                    <a:pt x="1040368" y="657979"/>
                    <a:pt x="1042288" y="662677"/>
                  </a:cubicBezTo>
                  <a:lnTo>
                    <a:pt x="782699" y="812630"/>
                  </a:lnTo>
                  <a:cubicBezTo>
                    <a:pt x="773304" y="799150"/>
                    <a:pt x="757781" y="790204"/>
                    <a:pt x="740135" y="789877"/>
                  </a:cubicBezTo>
                  <a:cubicBezTo>
                    <a:pt x="721508" y="789550"/>
                    <a:pt x="704965" y="798823"/>
                    <a:pt x="695161" y="813120"/>
                  </a:cubicBezTo>
                  <a:lnTo>
                    <a:pt x="438922" y="665332"/>
                  </a:lnTo>
                  <a:cubicBezTo>
                    <a:pt x="441005" y="660471"/>
                    <a:pt x="442231" y="655161"/>
                    <a:pt x="442312" y="649646"/>
                  </a:cubicBezTo>
                  <a:cubicBezTo>
                    <a:pt x="442721" y="627792"/>
                    <a:pt x="426137" y="609779"/>
                    <a:pt x="404732" y="607695"/>
                  </a:cubicBezTo>
                  <a:lnTo>
                    <a:pt x="404651" y="291450"/>
                  </a:lnTo>
                  <a:cubicBezTo>
                    <a:pt x="421357" y="288142"/>
                    <a:pt x="434143" y="273518"/>
                    <a:pt x="434510" y="255913"/>
                  </a:cubicBezTo>
                  <a:cubicBezTo>
                    <a:pt x="434551" y="251501"/>
                    <a:pt x="433693" y="247253"/>
                    <a:pt x="432345" y="243250"/>
                  </a:cubicBezTo>
                  <a:lnTo>
                    <a:pt x="688503" y="95298"/>
                  </a:lnTo>
                  <a:cubicBezTo>
                    <a:pt x="699164" y="110290"/>
                    <a:pt x="716525" y="120256"/>
                    <a:pt x="736295" y="120624"/>
                  </a:cubicBezTo>
                  <a:cubicBezTo>
                    <a:pt x="757536" y="120992"/>
                    <a:pt x="776408" y="110208"/>
                    <a:pt x="787314" y="93664"/>
                  </a:cubicBezTo>
                  <a:lnTo>
                    <a:pt x="1035057" y="236551"/>
                  </a:lnTo>
                  <a:close/>
                  <a:moveTo>
                    <a:pt x="788213" y="61558"/>
                  </a:moveTo>
                  <a:cubicBezTo>
                    <a:pt x="787682" y="89498"/>
                    <a:pt x="764480" y="111924"/>
                    <a:pt x="736540" y="111392"/>
                  </a:cubicBezTo>
                  <a:cubicBezTo>
                    <a:pt x="708519" y="110902"/>
                    <a:pt x="686175" y="87701"/>
                    <a:pt x="686706" y="59720"/>
                  </a:cubicBezTo>
                  <a:cubicBezTo>
                    <a:pt x="687196" y="31698"/>
                    <a:pt x="710316" y="9354"/>
                    <a:pt x="738379" y="9845"/>
                  </a:cubicBezTo>
                  <a:cubicBezTo>
                    <a:pt x="766359" y="10335"/>
                    <a:pt x="788662" y="33577"/>
                    <a:pt x="788213" y="61558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6" name="צורה חופשית: צורה 135">
              <a:extLst>
                <a:ext uri="{FF2B5EF4-FFF2-40B4-BE49-F238E27FC236}">
                  <a16:creationId xmlns:a16="http://schemas.microsoft.com/office/drawing/2014/main" id="{CF2BC282-EC16-4DA7-A6CF-2D996ACA0044}"/>
                </a:ext>
              </a:extLst>
            </p:cNvPr>
            <p:cNvSpPr/>
            <p:nvPr/>
          </p:nvSpPr>
          <p:spPr>
            <a:xfrm>
              <a:off x="5068680" y="6819217"/>
              <a:ext cx="1445417" cy="1840576"/>
            </a:xfrm>
            <a:custGeom>
              <a:avLst/>
              <a:gdLst>
                <a:gd name="connsiteX0" fmla="*/ 1354686 w 1445417"/>
                <a:gd name="connsiteY0" fmla="*/ 38398 h 1840576"/>
                <a:gd name="connsiteX1" fmla="*/ 1358117 w 1445417"/>
                <a:gd name="connsiteY1" fmla="*/ 54981 h 1840576"/>
                <a:gd name="connsiteX2" fmla="*/ 1095914 w 1445417"/>
                <a:gd name="connsiteY2" fmla="*/ 207753 h 1840576"/>
                <a:gd name="connsiteX3" fmla="*/ 1060540 w 1445417"/>
                <a:gd name="connsiteY3" fmla="*/ 189494 h 1840576"/>
                <a:gd name="connsiteX4" fmla="*/ 1022265 w 1445417"/>
                <a:gd name="connsiteY4" fmla="*/ 209141 h 1840576"/>
                <a:gd name="connsiteX5" fmla="*/ 752955 w 1445417"/>
                <a:gd name="connsiteY5" fmla="*/ 55063 h 1840576"/>
                <a:gd name="connsiteX6" fmla="*/ 756182 w 1445417"/>
                <a:gd name="connsiteY6" fmla="*/ 40195 h 1840576"/>
                <a:gd name="connsiteX7" fmla="*/ 721624 w 1445417"/>
                <a:gd name="connsiteY7" fmla="*/ 735 h 1840576"/>
                <a:gd name="connsiteX8" fmla="*/ 712433 w 1445417"/>
                <a:gd name="connsiteY8" fmla="*/ 654 h 1840576"/>
                <a:gd name="connsiteX9" fmla="*/ 677794 w 1445417"/>
                <a:gd name="connsiteY9" fmla="*/ 38806 h 1840576"/>
                <a:gd name="connsiteX10" fmla="*/ 681757 w 1445417"/>
                <a:gd name="connsiteY10" fmla="*/ 56411 h 1840576"/>
                <a:gd name="connsiteX11" fmla="*/ 429398 w 1445417"/>
                <a:gd name="connsiteY11" fmla="*/ 203423 h 1840576"/>
                <a:gd name="connsiteX12" fmla="*/ 380952 w 1445417"/>
                <a:gd name="connsiteY12" fmla="*/ 177117 h 1840576"/>
                <a:gd name="connsiteX13" fmla="*/ 330260 w 1445417"/>
                <a:gd name="connsiteY13" fmla="*/ 203423 h 1840576"/>
                <a:gd name="connsiteX14" fmla="*/ 75736 w 1445417"/>
                <a:gd name="connsiteY14" fmla="*/ 57881 h 1840576"/>
                <a:gd name="connsiteX15" fmla="*/ 78473 w 1445417"/>
                <a:gd name="connsiteY15" fmla="*/ 44566 h 1840576"/>
                <a:gd name="connsiteX16" fmla="*/ 39953 w 1445417"/>
                <a:gd name="connsiteY16" fmla="*/ 4616 h 1840576"/>
                <a:gd name="connsiteX17" fmla="*/ 4 w 1445417"/>
                <a:gd name="connsiteY17" fmla="*/ 43136 h 1840576"/>
                <a:gd name="connsiteX18" fmla="*/ 3149 w 1445417"/>
                <a:gd name="connsiteY18" fmla="*/ 59107 h 1840576"/>
                <a:gd name="connsiteX19" fmla="*/ 7847 w 1445417"/>
                <a:gd name="connsiteY19" fmla="*/ 67072 h 1840576"/>
                <a:gd name="connsiteX20" fmla="*/ 38523 w 1445417"/>
                <a:gd name="connsiteY20" fmla="*/ 83085 h 1840576"/>
                <a:gd name="connsiteX21" fmla="*/ 71570 w 1445417"/>
                <a:gd name="connsiteY21" fmla="*/ 66133 h 1840576"/>
                <a:gd name="connsiteX22" fmla="*/ 325685 w 1445417"/>
                <a:gd name="connsiteY22" fmla="*/ 211470 h 1840576"/>
                <a:gd name="connsiteX23" fmla="*/ 319844 w 1445417"/>
                <a:gd name="connsiteY23" fmla="*/ 236061 h 1840576"/>
                <a:gd name="connsiteX24" fmla="*/ 375315 w 1445417"/>
                <a:gd name="connsiteY24" fmla="*/ 296883 h 1840576"/>
                <a:gd name="connsiteX25" fmla="*/ 376418 w 1445417"/>
                <a:gd name="connsiteY25" fmla="*/ 576529 h 1840576"/>
                <a:gd name="connsiteX26" fmla="*/ 326175 w 1445417"/>
                <a:gd name="connsiteY26" fmla="*/ 628692 h 1840576"/>
                <a:gd name="connsiteX27" fmla="*/ 331608 w 1445417"/>
                <a:gd name="connsiteY27" fmla="*/ 653037 h 1840576"/>
                <a:gd name="connsiteX28" fmla="*/ 75042 w 1445417"/>
                <a:gd name="connsiteY28" fmla="*/ 802581 h 1840576"/>
                <a:gd name="connsiteX29" fmla="*/ 44406 w 1445417"/>
                <a:gd name="connsiteY29" fmla="*/ 786651 h 1840576"/>
                <a:gd name="connsiteX30" fmla="*/ 11850 w 1445417"/>
                <a:gd name="connsiteY30" fmla="*/ 802990 h 1840576"/>
                <a:gd name="connsiteX31" fmla="*/ 7479 w 1445417"/>
                <a:gd name="connsiteY31" fmla="*/ 811078 h 1840576"/>
                <a:gd name="connsiteX32" fmla="*/ 4497 w 1445417"/>
                <a:gd name="connsiteY32" fmla="*/ 825129 h 1840576"/>
                <a:gd name="connsiteX33" fmla="*/ 43017 w 1445417"/>
                <a:gd name="connsiteY33" fmla="*/ 865078 h 1840576"/>
                <a:gd name="connsiteX34" fmla="*/ 82925 w 1445417"/>
                <a:gd name="connsiteY34" fmla="*/ 826600 h 1840576"/>
                <a:gd name="connsiteX35" fmla="*/ 79698 w 1445417"/>
                <a:gd name="connsiteY35" fmla="*/ 810465 h 1840576"/>
                <a:gd name="connsiteX36" fmla="*/ 336469 w 1445417"/>
                <a:gd name="connsiteY36" fmla="*/ 660879 h 1840576"/>
                <a:gd name="connsiteX37" fmla="*/ 378460 w 1445417"/>
                <a:gd name="connsiteY37" fmla="*/ 682855 h 1840576"/>
                <a:gd name="connsiteX38" fmla="*/ 423720 w 1445417"/>
                <a:gd name="connsiteY38" fmla="*/ 659082 h 1840576"/>
                <a:gd name="connsiteX39" fmla="*/ 672362 w 1445417"/>
                <a:gd name="connsiteY39" fmla="*/ 801314 h 1840576"/>
                <a:gd name="connsiteX40" fmla="*/ 668154 w 1445417"/>
                <a:gd name="connsiteY40" fmla="*/ 820962 h 1840576"/>
                <a:gd name="connsiteX41" fmla="*/ 716477 w 1445417"/>
                <a:gd name="connsiteY41" fmla="*/ 874882 h 1840576"/>
                <a:gd name="connsiteX42" fmla="*/ 717621 w 1445417"/>
                <a:gd name="connsiteY42" fmla="*/ 1163555 h 1840576"/>
                <a:gd name="connsiteX43" fmla="*/ 669339 w 1445417"/>
                <a:gd name="connsiteY43" fmla="*/ 1215595 h 1840576"/>
                <a:gd name="connsiteX44" fmla="*/ 674241 w 1445417"/>
                <a:gd name="connsiteY44" fmla="*/ 1238715 h 1840576"/>
                <a:gd name="connsiteX45" fmla="*/ 421187 w 1445417"/>
                <a:gd name="connsiteY45" fmla="*/ 1386095 h 1840576"/>
                <a:gd name="connsiteX46" fmla="*/ 386467 w 1445417"/>
                <a:gd name="connsiteY46" fmla="*/ 1368693 h 1840576"/>
                <a:gd name="connsiteX47" fmla="*/ 340063 w 1445417"/>
                <a:gd name="connsiteY47" fmla="*/ 1413462 h 1840576"/>
                <a:gd name="connsiteX48" fmla="*/ 380503 w 1445417"/>
                <a:gd name="connsiteY48" fmla="*/ 1459376 h 1840576"/>
                <a:gd name="connsiteX49" fmla="*/ 389775 w 1445417"/>
                <a:gd name="connsiteY49" fmla="*/ 1459457 h 1840576"/>
                <a:gd name="connsiteX50" fmla="*/ 431236 w 1445417"/>
                <a:gd name="connsiteY50" fmla="*/ 1415178 h 1840576"/>
                <a:gd name="connsiteX51" fmla="*/ 426171 w 1445417"/>
                <a:gd name="connsiteY51" fmla="*/ 1393855 h 1840576"/>
                <a:gd name="connsiteX52" fmla="*/ 678816 w 1445417"/>
                <a:gd name="connsiteY52" fmla="*/ 1246680 h 1840576"/>
                <a:gd name="connsiteX53" fmla="*/ 721706 w 1445417"/>
                <a:gd name="connsiteY53" fmla="*/ 1269800 h 1840576"/>
                <a:gd name="connsiteX54" fmla="*/ 766680 w 1445417"/>
                <a:gd name="connsiteY54" fmla="*/ 1246476 h 1840576"/>
                <a:gd name="connsiteX55" fmla="*/ 1014055 w 1445417"/>
                <a:gd name="connsiteY55" fmla="*/ 1388014 h 1840576"/>
                <a:gd name="connsiteX56" fmla="*/ 1009071 w 1445417"/>
                <a:gd name="connsiteY56" fmla="*/ 1409337 h 1840576"/>
                <a:gd name="connsiteX57" fmla="*/ 1059110 w 1445417"/>
                <a:gd name="connsiteY57" fmla="*/ 1463379 h 1840576"/>
                <a:gd name="connsiteX58" fmla="*/ 1060377 w 1445417"/>
                <a:gd name="connsiteY58" fmla="*/ 1762386 h 1840576"/>
                <a:gd name="connsiteX59" fmla="*/ 1023327 w 1445417"/>
                <a:gd name="connsiteY59" fmla="*/ 1800620 h 1840576"/>
                <a:gd name="connsiteX60" fmla="*/ 1027330 w 1445417"/>
                <a:gd name="connsiteY60" fmla="*/ 1818225 h 1840576"/>
                <a:gd name="connsiteX61" fmla="*/ 1032355 w 1445417"/>
                <a:gd name="connsiteY61" fmla="*/ 1826068 h 1840576"/>
                <a:gd name="connsiteX62" fmla="*/ 1061847 w 1445417"/>
                <a:gd name="connsiteY62" fmla="*/ 1840569 h 1840576"/>
                <a:gd name="connsiteX63" fmla="*/ 1101715 w 1445417"/>
                <a:gd name="connsiteY63" fmla="*/ 1802050 h 1840576"/>
                <a:gd name="connsiteX64" fmla="*/ 1069567 w 1445417"/>
                <a:gd name="connsiteY64" fmla="*/ 1762876 h 1840576"/>
                <a:gd name="connsiteX65" fmla="*/ 1068424 w 1445417"/>
                <a:gd name="connsiteY65" fmla="*/ 1463133 h 1840576"/>
                <a:gd name="connsiteX66" fmla="*/ 1115603 w 1445417"/>
                <a:gd name="connsiteY66" fmla="*/ 1411257 h 1840576"/>
                <a:gd name="connsiteX67" fmla="*/ 1110538 w 1445417"/>
                <a:gd name="connsiteY67" fmla="*/ 1387851 h 1840576"/>
                <a:gd name="connsiteX68" fmla="*/ 1366696 w 1445417"/>
                <a:gd name="connsiteY68" fmla="*/ 1238551 h 1840576"/>
                <a:gd name="connsiteX69" fmla="*/ 1400599 w 1445417"/>
                <a:gd name="connsiteY69" fmla="*/ 1255830 h 1840576"/>
                <a:gd name="connsiteX70" fmla="*/ 1445410 w 1445417"/>
                <a:gd name="connsiteY70" fmla="*/ 1212654 h 1840576"/>
                <a:gd name="connsiteX71" fmla="*/ 1405460 w 1445417"/>
                <a:gd name="connsiteY71" fmla="*/ 1168170 h 1840576"/>
                <a:gd name="connsiteX72" fmla="*/ 1395493 w 1445417"/>
                <a:gd name="connsiteY72" fmla="*/ 1168375 h 1840576"/>
                <a:gd name="connsiteX73" fmla="*/ 1357341 w 1445417"/>
                <a:gd name="connsiteY73" fmla="*/ 1211020 h 1840576"/>
                <a:gd name="connsiteX74" fmla="*/ 1361835 w 1445417"/>
                <a:gd name="connsiteY74" fmla="*/ 1230750 h 1840576"/>
                <a:gd name="connsiteX75" fmla="*/ 1105922 w 1445417"/>
                <a:gd name="connsiteY75" fmla="*/ 1379886 h 1840576"/>
                <a:gd name="connsiteX76" fmla="*/ 1063236 w 1445417"/>
                <a:gd name="connsiteY76" fmla="*/ 1357092 h 1840576"/>
                <a:gd name="connsiteX77" fmla="*/ 1019161 w 1445417"/>
                <a:gd name="connsiteY77" fmla="*/ 1379232 h 1840576"/>
                <a:gd name="connsiteX78" fmla="*/ 771500 w 1445417"/>
                <a:gd name="connsiteY78" fmla="*/ 1237571 h 1840576"/>
                <a:gd name="connsiteX79" fmla="*/ 775830 w 1445417"/>
                <a:gd name="connsiteY79" fmla="*/ 1217515 h 1840576"/>
                <a:gd name="connsiteX80" fmla="*/ 726853 w 1445417"/>
                <a:gd name="connsiteY80" fmla="*/ 1163555 h 1840576"/>
                <a:gd name="connsiteX81" fmla="*/ 725668 w 1445417"/>
                <a:gd name="connsiteY81" fmla="*/ 874963 h 1840576"/>
                <a:gd name="connsiteX82" fmla="*/ 774645 w 1445417"/>
                <a:gd name="connsiteY82" fmla="*/ 822841 h 1840576"/>
                <a:gd name="connsiteX83" fmla="*/ 770192 w 1445417"/>
                <a:gd name="connsiteY83" fmla="*/ 800743 h 1840576"/>
                <a:gd name="connsiteX84" fmla="*/ 1016056 w 1445417"/>
                <a:gd name="connsiteY84" fmla="*/ 657530 h 1840576"/>
                <a:gd name="connsiteX85" fmla="*/ 1023327 w 1445417"/>
                <a:gd name="connsiteY85" fmla="*/ 653322 h 1840576"/>
                <a:gd name="connsiteX86" fmla="*/ 1059192 w 1445417"/>
                <a:gd name="connsiteY86" fmla="*/ 672276 h 1840576"/>
                <a:gd name="connsiteX87" fmla="*/ 1096609 w 1445417"/>
                <a:gd name="connsiteY87" fmla="*/ 653608 h 1840576"/>
                <a:gd name="connsiteX88" fmla="*/ 1101347 w 1445417"/>
                <a:gd name="connsiteY88" fmla="*/ 645643 h 1840576"/>
                <a:gd name="connsiteX89" fmla="*/ 1105554 w 1445417"/>
                <a:gd name="connsiteY89" fmla="*/ 627425 h 1840576"/>
                <a:gd name="connsiteX90" fmla="*/ 1064175 w 1445417"/>
                <a:gd name="connsiteY90" fmla="*/ 581471 h 1840576"/>
                <a:gd name="connsiteX91" fmla="*/ 1063032 w 1445417"/>
                <a:gd name="connsiteY91" fmla="*/ 280136 h 1840576"/>
                <a:gd name="connsiteX92" fmla="*/ 1105187 w 1445417"/>
                <a:gd name="connsiteY92" fmla="*/ 235733 h 1840576"/>
                <a:gd name="connsiteX93" fmla="*/ 1100653 w 1445417"/>
                <a:gd name="connsiteY93" fmla="*/ 215514 h 1840576"/>
                <a:gd name="connsiteX94" fmla="*/ 1362897 w 1445417"/>
                <a:gd name="connsiteY94" fmla="*/ 62702 h 1840576"/>
                <a:gd name="connsiteX95" fmla="*/ 1393083 w 1445417"/>
                <a:gd name="connsiteY95" fmla="*/ 78102 h 1840576"/>
                <a:gd name="connsiteX96" fmla="*/ 1433033 w 1445417"/>
                <a:gd name="connsiteY96" fmla="*/ 39663 h 1840576"/>
                <a:gd name="connsiteX97" fmla="*/ 1400191 w 1445417"/>
                <a:gd name="connsiteY97" fmla="*/ 368 h 1840576"/>
                <a:gd name="connsiteX98" fmla="*/ 1390959 w 1445417"/>
                <a:gd name="connsiteY98" fmla="*/ 0 h 1840576"/>
                <a:gd name="connsiteX99" fmla="*/ 1354686 w 1445417"/>
                <a:gd name="connsiteY99" fmla="*/ 38398 h 1840576"/>
                <a:gd name="connsiteX100" fmla="*/ 38687 w 1445417"/>
                <a:gd name="connsiteY100" fmla="*/ 73853 h 1840576"/>
                <a:gd name="connsiteX101" fmla="*/ 9235 w 1445417"/>
                <a:gd name="connsiteY101" fmla="*/ 43299 h 1840576"/>
                <a:gd name="connsiteX102" fmla="*/ 39749 w 1445417"/>
                <a:gd name="connsiteY102" fmla="*/ 13889 h 1840576"/>
                <a:gd name="connsiteX103" fmla="*/ 69241 w 1445417"/>
                <a:gd name="connsiteY103" fmla="*/ 44402 h 1840576"/>
                <a:gd name="connsiteX104" fmla="*/ 38687 w 1445417"/>
                <a:gd name="connsiteY104" fmla="*/ 73853 h 1840576"/>
                <a:gd name="connsiteX105" fmla="*/ 73694 w 1445417"/>
                <a:gd name="connsiteY105" fmla="*/ 826396 h 1840576"/>
                <a:gd name="connsiteX106" fmla="*/ 43139 w 1445417"/>
                <a:gd name="connsiteY106" fmla="*/ 855888 h 1840576"/>
                <a:gd name="connsiteX107" fmla="*/ 13729 w 1445417"/>
                <a:gd name="connsiteY107" fmla="*/ 825293 h 1840576"/>
                <a:gd name="connsiteX108" fmla="*/ 44242 w 1445417"/>
                <a:gd name="connsiteY108" fmla="*/ 795841 h 1840576"/>
                <a:gd name="connsiteX109" fmla="*/ 73694 w 1445417"/>
                <a:gd name="connsiteY109" fmla="*/ 826396 h 1840576"/>
                <a:gd name="connsiteX110" fmla="*/ 421963 w 1445417"/>
                <a:gd name="connsiteY110" fmla="*/ 1415096 h 1840576"/>
                <a:gd name="connsiteX111" fmla="*/ 384955 w 1445417"/>
                <a:gd name="connsiteY111" fmla="*/ 1450716 h 1840576"/>
                <a:gd name="connsiteX112" fmla="*/ 349336 w 1445417"/>
                <a:gd name="connsiteY112" fmla="*/ 1413749 h 1840576"/>
                <a:gd name="connsiteX113" fmla="*/ 386303 w 1445417"/>
                <a:gd name="connsiteY113" fmla="*/ 1378007 h 1840576"/>
                <a:gd name="connsiteX114" fmla="*/ 421963 w 1445417"/>
                <a:gd name="connsiteY114" fmla="*/ 1415096 h 1840576"/>
                <a:gd name="connsiteX115" fmla="*/ 1092483 w 1445417"/>
                <a:gd name="connsiteY115" fmla="*/ 1801968 h 1840576"/>
                <a:gd name="connsiteX116" fmla="*/ 1061970 w 1445417"/>
                <a:gd name="connsiteY116" fmla="*/ 1831378 h 1840576"/>
                <a:gd name="connsiteX117" fmla="*/ 1032477 w 1445417"/>
                <a:gd name="connsiteY117" fmla="*/ 1800865 h 1840576"/>
                <a:gd name="connsiteX118" fmla="*/ 1063032 w 1445417"/>
                <a:gd name="connsiteY118" fmla="*/ 1771454 h 1840576"/>
                <a:gd name="connsiteX119" fmla="*/ 1092483 w 1445417"/>
                <a:gd name="connsiteY119" fmla="*/ 1801968 h 1840576"/>
                <a:gd name="connsiteX120" fmla="*/ 1366532 w 1445417"/>
                <a:gd name="connsiteY120" fmla="*/ 1211265 h 1840576"/>
                <a:gd name="connsiteX121" fmla="*/ 1401947 w 1445417"/>
                <a:gd name="connsiteY121" fmla="*/ 1177116 h 1840576"/>
                <a:gd name="connsiteX122" fmla="*/ 1436137 w 1445417"/>
                <a:gd name="connsiteY122" fmla="*/ 1212572 h 1840576"/>
                <a:gd name="connsiteX123" fmla="*/ 1400722 w 1445417"/>
                <a:gd name="connsiteY123" fmla="*/ 1246762 h 1840576"/>
                <a:gd name="connsiteX124" fmla="*/ 1366532 w 1445417"/>
                <a:gd name="connsiteY124" fmla="*/ 1211265 h 1840576"/>
                <a:gd name="connsiteX125" fmla="*/ 1063072 w 1445417"/>
                <a:gd name="connsiteY125" fmla="*/ 1366365 h 1840576"/>
                <a:gd name="connsiteX126" fmla="*/ 1106290 w 1445417"/>
                <a:gd name="connsiteY126" fmla="*/ 1411175 h 1840576"/>
                <a:gd name="connsiteX127" fmla="*/ 1061479 w 1445417"/>
                <a:gd name="connsiteY127" fmla="*/ 1454392 h 1840576"/>
                <a:gd name="connsiteX128" fmla="*/ 1018262 w 1445417"/>
                <a:gd name="connsiteY128" fmla="*/ 1409623 h 1840576"/>
                <a:gd name="connsiteX129" fmla="*/ 1063072 w 1445417"/>
                <a:gd name="connsiteY129" fmla="*/ 1366365 h 1840576"/>
                <a:gd name="connsiteX130" fmla="*/ 766598 w 1445417"/>
                <a:gd name="connsiteY130" fmla="*/ 1217474 h 1840576"/>
                <a:gd name="connsiteX131" fmla="*/ 721747 w 1445417"/>
                <a:gd name="connsiteY131" fmla="*/ 1260691 h 1840576"/>
                <a:gd name="connsiteX132" fmla="*/ 678530 w 1445417"/>
                <a:gd name="connsiteY132" fmla="*/ 1215881 h 1840576"/>
                <a:gd name="connsiteX133" fmla="*/ 723299 w 1445417"/>
                <a:gd name="connsiteY133" fmla="*/ 1172623 h 1840576"/>
                <a:gd name="connsiteX134" fmla="*/ 766598 w 1445417"/>
                <a:gd name="connsiteY134" fmla="*/ 1217474 h 1840576"/>
                <a:gd name="connsiteX135" fmla="*/ 687026 w 1445417"/>
                <a:gd name="connsiteY135" fmla="*/ 38928 h 1840576"/>
                <a:gd name="connsiteX136" fmla="*/ 717539 w 1445417"/>
                <a:gd name="connsiteY136" fmla="*/ 9518 h 1840576"/>
                <a:gd name="connsiteX137" fmla="*/ 746991 w 1445417"/>
                <a:gd name="connsiteY137" fmla="*/ 40031 h 1840576"/>
                <a:gd name="connsiteX138" fmla="*/ 716477 w 1445417"/>
                <a:gd name="connsiteY138" fmla="*/ 69564 h 1840576"/>
                <a:gd name="connsiteX139" fmla="*/ 687026 w 1445417"/>
                <a:gd name="connsiteY139" fmla="*/ 38928 h 1840576"/>
                <a:gd name="connsiteX140" fmla="*/ 329034 w 1445417"/>
                <a:gd name="connsiteY140" fmla="*/ 236183 h 1840576"/>
                <a:gd name="connsiteX141" fmla="*/ 380748 w 1445417"/>
                <a:gd name="connsiteY141" fmla="*/ 186349 h 1840576"/>
                <a:gd name="connsiteX142" fmla="*/ 430582 w 1445417"/>
                <a:gd name="connsiteY142" fmla="*/ 238021 h 1840576"/>
                <a:gd name="connsiteX143" fmla="*/ 378951 w 1445417"/>
                <a:gd name="connsiteY143" fmla="*/ 287856 h 1840576"/>
                <a:gd name="connsiteX144" fmla="*/ 329034 w 1445417"/>
                <a:gd name="connsiteY144" fmla="*/ 236183 h 1840576"/>
                <a:gd name="connsiteX145" fmla="*/ 378624 w 1445417"/>
                <a:gd name="connsiteY145" fmla="*/ 673705 h 1840576"/>
                <a:gd name="connsiteX146" fmla="*/ 335447 w 1445417"/>
                <a:gd name="connsiteY146" fmla="*/ 628854 h 1840576"/>
                <a:gd name="connsiteX147" fmla="*/ 380258 w 1445417"/>
                <a:gd name="connsiteY147" fmla="*/ 585638 h 1840576"/>
                <a:gd name="connsiteX148" fmla="*/ 423434 w 1445417"/>
                <a:gd name="connsiteY148" fmla="*/ 630489 h 1840576"/>
                <a:gd name="connsiteX149" fmla="*/ 378624 w 1445417"/>
                <a:gd name="connsiteY149" fmla="*/ 673705 h 1840576"/>
                <a:gd name="connsiteX150" fmla="*/ 765413 w 1445417"/>
                <a:gd name="connsiteY150" fmla="*/ 822720 h 1840576"/>
                <a:gd name="connsiteX151" fmla="*/ 720562 w 1445417"/>
                <a:gd name="connsiteY151" fmla="*/ 865977 h 1840576"/>
                <a:gd name="connsiteX152" fmla="*/ 677345 w 1445417"/>
                <a:gd name="connsiteY152" fmla="*/ 821167 h 1840576"/>
                <a:gd name="connsiteX153" fmla="*/ 722155 w 1445417"/>
                <a:gd name="connsiteY153" fmla="*/ 777949 h 1840576"/>
                <a:gd name="connsiteX154" fmla="*/ 765413 w 1445417"/>
                <a:gd name="connsiteY154" fmla="*/ 822720 h 1840576"/>
                <a:gd name="connsiteX155" fmla="*/ 1096404 w 1445417"/>
                <a:gd name="connsiteY155" fmla="*/ 627384 h 1840576"/>
                <a:gd name="connsiteX156" fmla="*/ 1059355 w 1445417"/>
                <a:gd name="connsiteY156" fmla="*/ 663126 h 1840576"/>
                <a:gd name="connsiteX157" fmla="*/ 1023736 w 1445417"/>
                <a:gd name="connsiteY157" fmla="*/ 626077 h 1840576"/>
                <a:gd name="connsiteX158" fmla="*/ 1060703 w 1445417"/>
                <a:gd name="connsiteY158" fmla="*/ 590417 h 1840576"/>
                <a:gd name="connsiteX159" fmla="*/ 1096404 w 1445417"/>
                <a:gd name="connsiteY159" fmla="*/ 627384 h 1840576"/>
                <a:gd name="connsiteX160" fmla="*/ 1055025 w 1445417"/>
                <a:gd name="connsiteY160" fmla="*/ 581676 h 1840576"/>
                <a:gd name="connsiteX161" fmla="*/ 1014463 w 1445417"/>
                <a:gd name="connsiteY161" fmla="*/ 625913 h 1840576"/>
                <a:gd name="connsiteX162" fmla="*/ 1018630 w 1445417"/>
                <a:gd name="connsiteY162" fmla="*/ 645439 h 1840576"/>
                <a:gd name="connsiteX163" fmla="*/ 765822 w 1445417"/>
                <a:gd name="connsiteY163" fmla="*/ 792655 h 1840576"/>
                <a:gd name="connsiteX164" fmla="*/ 722359 w 1445417"/>
                <a:gd name="connsiteY164" fmla="*/ 768677 h 1840576"/>
                <a:gd name="connsiteX165" fmla="*/ 676651 w 1445417"/>
                <a:gd name="connsiteY165" fmla="*/ 793145 h 1840576"/>
                <a:gd name="connsiteX166" fmla="*/ 428172 w 1445417"/>
                <a:gd name="connsiteY166" fmla="*/ 651035 h 1840576"/>
                <a:gd name="connsiteX167" fmla="*/ 432625 w 1445417"/>
                <a:gd name="connsiteY167" fmla="*/ 630652 h 1840576"/>
                <a:gd name="connsiteX168" fmla="*/ 386140 w 1445417"/>
                <a:gd name="connsiteY168" fmla="*/ 576855 h 1840576"/>
                <a:gd name="connsiteX169" fmla="*/ 385037 w 1445417"/>
                <a:gd name="connsiteY169" fmla="*/ 296802 h 1840576"/>
                <a:gd name="connsiteX170" fmla="*/ 439773 w 1445417"/>
                <a:gd name="connsiteY170" fmla="*/ 238185 h 1840576"/>
                <a:gd name="connsiteX171" fmla="*/ 433891 w 1445417"/>
                <a:gd name="connsiteY171" fmla="*/ 211388 h 1840576"/>
                <a:gd name="connsiteX172" fmla="*/ 686617 w 1445417"/>
                <a:gd name="connsiteY172" fmla="*/ 64213 h 1840576"/>
                <a:gd name="connsiteX173" fmla="*/ 716191 w 1445417"/>
                <a:gd name="connsiteY173" fmla="*/ 78755 h 1840576"/>
                <a:gd name="connsiteX174" fmla="*/ 747481 w 1445417"/>
                <a:gd name="connsiteY174" fmla="*/ 63805 h 1840576"/>
                <a:gd name="connsiteX175" fmla="*/ 1017364 w 1445417"/>
                <a:gd name="connsiteY175" fmla="*/ 218210 h 1840576"/>
                <a:gd name="connsiteX176" fmla="*/ 1013973 w 1445417"/>
                <a:gd name="connsiteY176" fmla="*/ 234182 h 1840576"/>
                <a:gd name="connsiteX177" fmla="*/ 1053637 w 1445417"/>
                <a:gd name="connsiteY177" fmla="*/ 279972 h 1840576"/>
                <a:gd name="connsiteX178" fmla="*/ 1055025 w 1445417"/>
                <a:gd name="connsiteY178" fmla="*/ 581676 h 1840576"/>
                <a:gd name="connsiteX179" fmla="*/ 1095996 w 1445417"/>
                <a:gd name="connsiteY179" fmla="*/ 235693 h 1840576"/>
                <a:gd name="connsiteX180" fmla="*/ 1059069 w 1445417"/>
                <a:gd name="connsiteY180" fmla="*/ 271353 h 1840576"/>
                <a:gd name="connsiteX181" fmla="*/ 1023368 w 1445417"/>
                <a:gd name="connsiteY181" fmla="*/ 234386 h 1840576"/>
                <a:gd name="connsiteX182" fmla="*/ 1060336 w 1445417"/>
                <a:gd name="connsiteY182" fmla="*/ 198685 h 1840576"/>
                <a:gd name="connsiteX183" fmla="*/ 1095996 w 1445417"/>
                <a:gd name="connsiteY183" fmla="*/ 235693 h 1840576"/>
                <a:gd name="connsiteX184" fmla="*/ 1423842 w 1445417"/>
                <a:gd name="connsiteY184" fmla="*/ 39622 h 1840576"/>
                <a:gd name="connsiteX185" fmla="*/ 1393288 w 1445417"/>
                <a:gd name="connsiteY185" fmla="*/ 69034 h 1840576"/>
                <a:gd name="connsiteX186" fmla="*/ 1363877 w 1445417"/>
                <a:gd name="connsiteY186" fmla="*/ 38560 h 1840576"/>
                <a:gd name="connsiteX187" fmla="*/ 1394391 w 1445417"/>
                <a:gd name="connsiteY187" fmla="*/ 9109 h 1840576"/>
                <a:gd name="connsiteX188" fmla="*/ 1423842 w 1445417"/>
                <a:gd name="connsiteY188" fmla="*/ 39622 h 18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445417" h="1840576">
                  <a:moveTo>
                    <a:pt x="1354686" y="38398"/>
                  </a:moveTo>
                  <a:cubicBezTo>
                    <a:pt x="1354564" y="44320"/>
                    <a:pt x="1355871" y="49875"/>
                    <a:pt x="1358117" y="54981"/>
                  </a:cubicBezTo>
                  <a:lnTo>
                    <a:pt x="1095914" y="207753"/>
                  </a:lnTo>
                  <a:cubicBezTo>
                    <a:pt x="1087745" y="197010"/>
                    <a:pt x="1075082" y="189780"/>
                    <a:pt x="1060540" y="189494"/>
                  </a:cubicBezTo>
                  <a:cubicBezTo>
                    <a:pt x="1044691" y="189167"/>
                    <a:pt x="1030639" y="197010"/>
                    <a:pt x="1022265" y="209141"/>
                  </a:cubicBezTo>
                  <a:lnTo>
                    <a:pt x="752955" y="55063"/>
                  </a:lnTo>
                  <a:cubicBezTo>
                    <a:pt x="754915" y="50529"/>
                    <a:pt x="756141" y="45505"/>
                    <a:pt x="756182" y="40195"/>
                  </a:cubicBezTo>
                  <a:cubicBezTo>
                    <a:pt x="756631" y="19893"/>
                    <a:pt x="741395" y="3064"/>
                    <a:pt x="721624" y="735"/>
                  </a:cubicBezTo>
                  <a:lnTo>
                    <a:pt x="712433" y="654"/>
                  </a:lnTo>
                  <a:cubicBezTo>
                    <a:pt x="693276" y="2982"/>
                    <a:pt x="678162" y="18995"/>
                    <a:pt x="677794" y="38806"/>
                  </a:cubicBezTo>
                  <a:cubicBezTo>
                    <a:pt x="677672" y="45137"/>
                    <a:pt x="679183" y="51060"/>
                    <a:pt x="681757" y="56411"/>
                  </a:cubicBezTo>
                  <a:lnTo>
                    <a:pt x="429398" y="203423"/>
                  </a:lnTo>
                  <a:cubicBezTo>
                    <a:pt x="418777" y="187819"/>
                    <a:pt x="401131" y="177443"/>
                    <a:pt x="380952" y="177117"/>
                  </a:cubicBezTo>
                  <a:cubicBezTo>
                    <a:pt x="359997" y="176790"/>
                    <a:pt x="341289" y="187288"/>
                    <a:pt x="330260" y="203423"/>
                  </a:cubicBezTo>
                  <a:lnTo>
                    <a:pt x="75736" y="57881"/>
                  </a:lnTo>
                  <a:cubicBezTo>
                    <a:pt x="77370" y="53716"/>
                    <a:pt x="78391" y="49304"/>
                    <a:pt x="78473" y="44566"/>
                  </a:cubicBezTo>
                  <a:cubicBezTo>
                    <a:pt x="78881" y="22916"/>
                    <a:pt x="61643" y="4983"/>
                    <a:pt x="39953" y="4616"/>
                  </a:cubicBezTo>
                  <a:cubicBezTo>
                    <a:pt x="18304" y="4207"/>
                    <a:pt x="412" y="21486"/>
                    <a:pt x="4" y="43136"/>
                  </a:cubicBezTo>
                  <a:cubicBezTo>
                    <a:pt x="-78" y="48813"/>
                    <a:pt x="1148" y="54205"/>
                    <a:pt x="3149" y="59107"/>
                  </a:cubicBezTo>
                  <a:lnTo>
                    <a:pt x="7847" y="67072"/>
                  </a:lnTo>
                  <a:cubicBezTo>
                    <a:pt x="14832" y="76549"/>
                    <a:pt x="25901" y="82881"/>
                    <a:pt x="38523" y="83085"/>
                  </a:cubicBezTo>
                  <a:cubicBezTo>
                    <a:pt x="52167" y="83330"/>
                    <a:pt x="64339" y="76508"/>
                    <a:pt x="71570" y="66133"/>
                  </a:cubicBezTo>
                  <a:lnTo>
                    <a:pt x="325685" y="211470"/>
                  </a:lnTo>
                  <a:cubicBezTo>
                    <a:pt x="322172" y="218946"/>
                    <a:pt x="320007" y="227238"/>
                    <a:pt x="319844" y="236061"/>
                  </a:cubicBezTo>
                  <a:cubicBezTo>
                    <a:pt x="319272" y="267963"/>
                    <a:pt x="343862" y="294555"/>
                    <a:pt x="375315" y="296883"/>
                  </a:cubicBezTo>
                  <a:lnTo>
                    <a:pt x="376418" y="576529"/>
                  </a:lnTo>
                  <a:cubicBezTo>
                    <a:pt x="348927" y="578081"/>
                    <a:pt x="326665" y="600670"/>
                    <a:pt x="326175" y="628692"/>
                  </a:cubicBezTo>
                  <a:cubicBezTo>
                    <a:pt x="326052" y="637392"/>
                    <a:pt x="328054" y="645643"/>
                    <a:pt x="331608" y="653037"/>
                  </a:cubicBezTo>
                  <a:lnTo>
                    <a:pt x="75042" y="802581"/>
                  </a:lnTo>
                  <a:cubicBezTo>
                    <a:pt x="68016" y="793145"/>
                    <a:pt x="57028" y="786896"/>
                    <a:pt x="44406" y="786651"/>
                  </a:cubicBezTo>
                  <a:cubicBezTo>
                    <a:pt x="31048" y="786364"/>
                    <a:pt x="19202" y="792900"/>
                    <a:pt x="11850" y="802990"/>
                  </a:cubicBezTo>
                  <a:lnTo>
                    <a:pt x="7479" y="811078"/>
                  </a:lnTo>
                  <a:cubicBezTo>
                    <a:pt x="5682" y="815449"/>
                    <a:pt x="4579" y="820105"/>
                    <a:pt x="4497" y="825129"/>
                  </a:cubicBezTo>
                  <a:cubicBezTo>
                    <a:pt x="4089" y="846779"/>
                    <a:pt x="21326" y="864670"/>
                    <a:pt x="43017" y="865078"/>
                  </a:cubicBezTo>
                  <a:cubicBezTo>
                    <a:pt x="64666" y="865446"/>
                    <a:pt x="82558" y="848168"/>
                    <a:pt x="82925" y="826600"/>
                  </a:cubicBezTo>
                  <a:cubicBezTo>
                    <a:pt x="83007" y="820840"/>
                    <a:pt x="81822" y="815408"/>
                    <a:pt x="79698" y="810465"/>
                  </a:cubicBezTo>
                  <a:lnTo>
                    <a:pt x="336469" y="660879"/>
                  </a:lnTo>
                  <a:cubicBezTo>
                    <a:pt x="345945" y="673910"/>
                    <a:pt x="361100" y="682570"/>
                    <a:pt x="378460" y="682855"/>
                  </a:cubicBezTo>
                  <a:cubicBezTo>
                    <a:pt x="397291" y="683223"/>
                    <a:pt x="413998" y="673705"/>
                    <a:pt x="423720" y="659082"/>
                  </a:cubicBezTo>
                  <a:lnTo>
                    <a:pt x="672362" y="801314"/>
                  </a:lnTo>
                  <a:cubicBezTo>
                    <a:pt x="669788" y="807402"/>
                    <a:pt x="668318" y="814018"/>
                    <a:pt x="668154" y="820962"/>
                  </a:cubicBezTo>
                  <a:cubicBezTo>
                    <a:pt x="667705" y="848944"/>
                    <a:pt x="688987" y="872309"/>
                    <a:pt x="716477" y="874882"/>
                  </a:cubicBezTo>
                  <a:lnTo>
                    <a:pt x="717621" y="1163555"/>
                  </a:lnTo>
                  <a:cubicBezTo>
                    <a:pt x="691029" y="1166046"/>
                    <a:pt x="669870" y="1188268"/>
                    <a:pt x="669339" y="1215595"/>
                  </a:cubicBezTo>
                  <a:cubicBezTo>
                    <a:pt x="669216" y="1223847"/>
                    <a:pt x="671054" y="1231648"/>
                    <a:pt x="674241" y="1238715"/>
                  </a:cubicBezTo>
                  <a:lnTo>
                    <a:pt x="421187" y="1386095"/>
                  </a:lnTo>
                  <a:cubicBezTo>
                    <a:pt x="412977" y="1375760"/>
                    <a:pt x="400600" y="1368939"/>
                    <a:pt x="386467" y="1368693"/>
                  </a:cubicBezTo>
                  <a:cubicBezTo>
                    <a:pt x="361345" y="1368284"/>
                    <a:pt x="340513" y="1388341"/>
                    <a:pt x="340063" y="1413462"/>
                  </a:cubicBezTo>
                  <a:cubicBezTo>
                    <a:pt x="339655" y="1437114"/>
                    <a:pt x="357424" y="1456721"/>
                    <a:pt x="380503" y="1459376"/>
                  </a:cubicBezTo>
                  <a:lnTo>
                    <a:pt x="389775" y="1459457"/>
                  </a:lnTo>
                  <a:cubicBezTo>
                    <a:pt x="412609" y="1457374"/>
                    <a:pt x="430827" y="1438584"/>
                    <a:pt x="431236" y="1415178"/>
                  </a:cubicBezTo>
                  <a:cubicBezTo>
                    <a:pt x="431359" y="1407540"/>
                    <a:pt x="429398" y="1400269"/>
                    <a:pt x="426171" y="1393855"/>
                  </a:cubicBezTo>
                  <a:lnTo>
                    <a:pt x="678816" y="1246680"/>
                  </a:lnTo>
                  <a:cubicBezTo>
                    <a:pt x="688211" y="1260405"/>
                    <a:pt x="703855" y="1269473"/>
                    <a:pt x="721706" y="1269800"/>
                  </a:cubicBezTo>
                  <a:cubicBezTo>
                    <a:pt x="740333" y="1270167"/>
                    <a:pt x="756835" y="1260814"/>
                    <a:pt x="766680" y="1246476"/>
                  </a:cubicBezTo>
                  <a:lnTo>
                    <a:pt x="1014055" y="1388014"/>
                  </a:lnTo>
                  <a:cubicBezTo>
                    <a:pt x="1011032" y="1394509"/>
                    <a:pt x="1009194" y="1401658"/>
                    <a:pt x="1009071" y="1409337"/>
                  </a:cubicBezTo>
                  <a:cubicBezTo>
                    <a:pt x="1008581" y="1437971"/>
                    <a:pt x="1030843" y="1461704"/>
                    <a:pt x="1059110" y="1463379"/>
                  </a:cubicBezTo>
                  <a:lnTo>
                    <a:pt x="1060377" y="1762386"/>
                  </a:lnTo>
                  <a:cubicBezTo>
                    <a:pt x="1040034" y="1763529"/>
                    <a:pt x="1023695" y="1779991"/>
                    <a:pt x="1023327" y="1800620"/>
                  </a:cubicBezTo>
                  <a:cubicBezTo>
                    <a:pt x="1023205" y="1806951"/>
                    <a:pt x="1024716" y="1812915"/>
                    <a:pt x="1027330" y="1818225"/>
                  </a:cubicBezTo>
                  <a:lnTo>
                    <a:pt x="1032355" y="1826068"/>
                  </a:lnTo>
                  <a:cubicBezTo>
                    <a:pt x="1039381" y="1834646"/>
                    <a:pt x="1049879" y="1840365"/>
                    <a:pt x="1061847" y="1840569"/>
                  </a:cubicBezTo>
                  <a:cubicBezTo>
                    <a:pt x="1083415" y="1840977"/>
                    <a:pt x="1101388" y="1823657"/>
                    <a:pt x="1101715" y="1802050"/>
                  </a:cubicBezTo>
                  <a:cubicBezTo>
                    <a:pt x="1102082" y="1782565"/>
                    <a:pt x="1088153" y="1766267"/>
                    <a:pt x="1069567" y="1762876"/>
                  </a:cubicBezTo>
                  <a:lnTo>
                    <a:pt x="1068424" y="1463133"/>
                  </a:lnTo>
                  <a:cubicBezTo>
                    <a:pt x="1094485" y="1460192"/>
                    <a:pt x="1115113" y="1438217"/>
                    <a:pt x="1115603" y="1411257"/>
                  </a:cubicBezTo>
                  <a:cubicBezTo>
                    <a:pt x="1115726" y="1402882"/>
                    <a:pt x="1113847" y="1394917"/>
                    <a:pt x="1110538" y="1387851"/>
                  </a:cubicBezTo>
                  <a:lnTo>
                    <a:pt x="1366696" y="1238551"/>
                  </a:lnTo>
                  <a:cubicBezTo>
                    <a:pt x="1374579" y="1248763"/>
                    <a:pt x="1386752" y="1255545"/>
                    <a:pt x="1400599" y="1255830"/>
                  </a:cubicBezTo>
                  <a:cubicBezTo>
                    <a:pt x="1424822" y="1256320"/>
                    <a:pt x="1444960" y="1236918"/>
                    <a:pt x="1445410" y="1212654"/>
                  </a:cubicBezTo>
                  <a:cubicBezTo>
                    <a:pt x="1445859" y="1189452"/>
                    <a:pt x="1428172" y="1170294"/>
                    <a:pt x="1405460" y="1168170"/>
                  </a:cubicBezTo>
                  <a:lnTo>
                    <a:pt x="1395493" y="1168375"/>
                  </a:lnTo>
                  <a:cubicBezTo>
                    <a:pt x="1374334" y="1171193"/>
                    <a:pt x="1357709" y="1189003"/>
                    <a:pt x="1357341" y="1211020"/>
                  </a:cubicBezTo>
                  <a:cubicBezTo>
                    <a:pt x="1357219" y="1218086"/>
                    <a:pt x="1358934" y="1224745"/>
                    <a:pt x="1361835" y="1230750"/>
                  </a:cubicBezTo>
                  <a:lnTo>
                    <a:pt x="1105922" y="1379886"/>
                  </a:lnTo>
                  <a:cubicBezTo>
                    <a:pt x="1096445" y="1366406"/>
                    <a:pt x="1081005" y="1357419"/>
                    <a:pt x="1063236" y="1357092"/>
                  </a:cubicBezTo>
                  <a:cubicBezTo>
                    <a:pt x="1045181" y="1356766"/>
                    <a:pt x="1029046" y="1365548"/>
                    <a:pt x="1019161" y="1379232"/>
                  </a:cubicBezTo>
                  <a:lnTo>
                    <a:pt x="771500" y="1237571"/>
                  </a:lnTo>
                  <a:cubicBezTo>
                    <a:pt x="774114" y="1231403"/>
                    <a:pt x="775666" y="1224704"/>
                    <a:pt x="775830" y="1217515"/>
                  </a:cubicBezTo>
                  <a:cubicBezTo>
                    <a:pt x="776320" y="1189289"/>
                    <a:pt x="754589" y="1165802"/>
                    <a:pt x="726853" y="1163555"/>
                  </a:cubicBezTo>
                  <a:lnTo>
                    <a:pt x="725668" y="874963"/>
                  </a:lnTo>
                  <a:cubicBezTo>
                    <a:pt x="752669" y="872758"/>
                    <a:pt x="774114" y="850455"/>
                    <a:pt x="774645" y="822841"/>
                  </a:cubicBezTo>
                  <a:cubicBezTo>
                    <a:pt x="774727" y="814999"/>
                    <a:pt x="773134" y="807482"/>
                    <a:pt x="770192" y="800743"/>
                  </a:cubicBezTo>
                  <a:lnTo>
                    <a:pt x="1016056" y="657530"/>
                  </a:lnTo>
                  <a:lnTo>
                    <a:pt x="1023327" y="653322"/>
                  </a:lnTo>
                  <a:cubicBezTo>
                    <a:pt x="1031415" y="664434"/>
                    <a:pt x="1044405" y="671949"/>
                    <a:pt x="1059192" y="672276"/>
                  </a:cubicBezTo>
                  <a:cubicBezTo>
                    <a:pt x="1074551" y="672522"/>
                    <a:pt x="1088153" y="665087"/>
                    <a:pt x="1096609" y="653608"/>
                  </a:cubicBezTo>
                  <a:lnTo>
                    <a:pt x="1101347" y="645643"/>
                  </a:lnTo>
                  <a:cubicBezTo>
                    <a:pt x="1103920" y="640047"/>
                    <a:pt x="1105432" y="633960"/>
                    <a:pt x="1105554" y="627425"/>
                  </a:cubicBezTo>
                  <a:cubicBezTo>
                    <a:pt x="1105963" y="603488"/>
                    <a:pt x="1087663" y="583636"/>
                    <a:pt x="1064175" y="581471"/>
                  </a:cubicBezTo>
                  <a:lnTo>
                    <a:pt x="1063032" y="280136"/>
                  </a:lnTo>
                  <a:cubicBezTo>
                    <a:pt x="1086192" y="278460"/>
                    <a:pt x="1104737" y="259466"/>
                    <a:pt x="1105187" y="235733"/>
                  </a:cubicBezTo>
                  <a:cubicBezTo>
                    <a:pt x="1105309" y="228503"/>
                    <a:pt x="1103553" y="221682"/>
                    <a:pt x="1100653" y="215514"/>
                  </a:cubicBezTo>
                  <a:lnTo>
                    <a:pt x="1362897" y="62702"/>
                  </a:lnTo>
                  <a:cubicBezTo>
                    <a:pt x="1369882" y="71770"/>
                    <a:pt x="1380706" y="77897"/>
                    <a:pt x="1393083" y="78102"/>
                  </a:cubicBezTo>
                  <a:cubicBezTo>
                    <a:pt x="1414733" y="78510"/>
                    <a:pt x="1432665" y="61231"/>
                    <a:pt x="1433033" y="39663"/>
                  </a:cubicBezTo>
                  <a:cubicBezTo>
                    <a:pt x="1433400" y="19934"/>
                    <a:pt x="1419063" y="3432"/>
                    <a:pt x="1400191" y="368"/>
                  </a:cubicBezTo>
                  <a:lnTo>
                    <a:pt x="1390959" y="0"/>
                  </a:lnTo>
                  <a:cubicBezTo>
                    <a:pt x="1371025" y="1635"/>
                    <a:pt x="1355054" y="17892"/>
                    <a:pt x="1354686" y="38398"/>
                  </a:cubicBezTo>
                  <a:close/>
                  <a:moveTo>
                    <a:pt x="38687" y="73853"/>
                  </a:moveTo>
                  <a:cubicBezTo>
                    <a:pt x="22225" y="73526"/>
                    <a:pt x="8909" y="59884"/>
                    <a:pt x="9235" y="43299"/>
                  </a:cubicBezTo>
                  <a:cubicBezTo>
                    <a:pt x="9562" y="26756"/>
                    <a:pt x="23287" y="13562"/>
                    <a:pt x="39749" y="13889"/>
                  </a:cubicBezTo>
                  <a:cubicBezTo>
                    <a:pt x="56374" y="14174"/>
                    <a:pt x="69568" y="27940"/>
                    <a:pt x="69241" y="44402"/>
                  </a:cubicBezTo>
                  <a:cubicBezTo>
                    <a:pt x="68914" y="60945"/>
                    <a:pt x="55230" y="74181"/>
                    <a:pt x="38687" y="73853"/>
                  </a:cubicBezTo>
                  <a:close/>
                  <a:moveTo>
                    <a:pt x="73694" y="826396"/>
                  </a:moveTo>
                  <a:cubicBezTo>
                    <a:pt x="73449" y="842939"/>
                    <a:pt x="59724" y="856215"/>
                    <a:pt x="43139" y="855888"/>
                  </a:cubicBezTo>
                  <a:cubicBezTo>
                    <a:pt x="26596" y="855601"/>
                    <a:pt x="13443" y="841877"/>
                    <a:pt x="13729" y="825293"/>
                  </a:cubicBezTo>
                  <a:cubicBezTo>
                    <a:pt x="14015" y="808790"/>
                    <a:pt x="27658" y="795596"/>
                    <a:pt x="44242" y="795841"/>
                  </a:cubicBezTo>
                  <a:cubicBezTo>
                    <a:pt x="60786" y="796168"/>
                    <a:pt x="74020" y="809893"/>
                    <a:pt x="73694" y="826396"/>
                  </a:cubicBezTo>
                  <a:close/>
                  <a:moveTo>
                    <a:pt x="421963" y="1415096"/>
                  </a:moveTo>
                  <a:cubicBezTo>
                    <a:pt x="421596" y="1435071"/>
                    <a:pt x="404971" y="1451124"/>
                    <a:pt x="384955" y="1450716"/>
                  </a:cubicBezTo>
                  <a:cubicBezTo>
                    <a:pt x="364981" y="1450348"/>
                    <a:pt x="348968" y="1433723"/>
                    <a:pt x="349336" y="1413749"/>
                  </a:cubicBezTo>
                  <a:cubicBezTo>
                    <a:pt x="349703" y="1393692"/>
                    <a:pt x="366329" y="1377680"/>
                    <a:pt x="386303" y="1378007"/>
                  </a:cubicBezTo>
                  <a:cubicBezTo>
                    <a:pt x="406319" y="1378415"/>
                    <a:pt x="422372" y="1394999"/>
                    <a:pt x="421963" y="1415096"/>
                  </a:cubicBezTo>
                  <a:close/>
                  <a:moveTo>
                    <a:pt x="1092483" y="1801968"/>
                  </a:moveTo>
                  <a:cubicBezTo>
                    <a:pt x="1092156" y="1818511"/>
                    <a:pt x="1078472" y="1831745"/>
                    <a:pt x="1061970" y="1831378"/>
                  </a:cubicBezTo>
                  <a:cubicBezTo>
                    <a:pt x="1045426" y="1831133"/>
                    <a:pt x="1032232" y="1817408"/>
                    <a:pt x="1032477" y="1800865"/>
                  </a:cubicBezTo>
                  <a:cubicBezTo>
                    <a:pt x="1032804" y="1784321"/>
                    <a:pt x="1046488" y="1771087"/>
                    <a:pt x="1063032" y="1771454"/>
                  </a:cubicBezTo>
                  <a:cubicBezTo>
                    <a:pt x="1079575" y="1771740"/>
                    <a:pt x="1092769" y="1785424"/>
                    <a:pt x="1092483" y="1801968"/>
                  </a:cubicBezTo>
                  <a:close/>
                  <a:moveTo>
                    <a:pt x="1366532" y="1211265"/>
                  </a:moveTo>
                  <a:cubicBezTo>
                    <a:pt x="1366941" y="1192108"/>
                    <a:pt x="1382749" y="1176790"/>
                    <a:pt x="1401947" y="1177116"/>
                  </a:cubicBezTo>
                  <a:cubicBezTo>
                    <a:pt x="1421146" y="1177443"/>
                    <a:pt x="1436505" y="1193374"/>
                    <a:pt x="1436137" y="1212572"/>
                  </a:cubicBezTo>
                  <a:cubicBezTo>
                    <a:pt x="1435810" y="1231771"/>
                    <a:pt x="1419920" y="1247089"/>
                    <a:pt x="1400722" y="1246762"/>
                  </a:cubicBezTo>
                  <a:cubicBezTo>
                    <a:pt x="1381523" y="1246354"/>
                    <a:pt x="1366205" y="1230422"/>
                    <a:pt x="1366532" y="1211265"/>
                  </a:cubicBezTo>
                  <a:close/>
                  <a:moveTo>
                    <a:pt x="1063072" y="1366365"/>
                  </a:moveTo>
                  <a:cubicBezTo>
                    <a:pt x="1087336" y="1366774"/>
                    <a:pt x="1106739" y="1386952"/>
                    <a:pt x="1106290" y="1411175"/>
                  </a:cubicBezTo>
                  <a:cubicBezTo>
                    <a:pt x="1105881" y="1435479"/>
                    <a:pt x="1085784" y="1454842"/>
                    <a:pt x="1061479" y="1454392"/>
                  </a:cubicBezTo>
                  <a:cubicBezTo>
                    <a:pt x="1037216" y="1453983"/>
                    <a:pt x="1017813" y="1433805"/>
                    <a:pt x="1018262" y="1409623"/>
                  </a:cubicBezTo>
                  <a:cubicBezTo>
                    <a:pt x="1018712" y="1385278"/>
                    <a:pt x="1038850" y="1365957"/>
                    <a:pt x="1063072" y="1366365"/>
                  </a:cubicBezTo>
                  <a:close/>
                  <a:moveTo>
                    <a:pt x="766598" y="1217474"/>
                  </a:moveTo>
                  <a:cubicBezTo>
                    <a:pt x="766149" y="1241737"/>
                    <a:pt x="746051" y="1261140"/>
                    <a:pt x="721747" y="1260691"/>
                  </a:cubicBezTo>
                  <a:cubicBezTo>
                    <a:pt x="697524" y="1260242"/>
                    <a:pt x="678080" y="1240145"/>
                    <a:pt x="678530" y="1215881"/>
                  </a:cubicBezTo>
                  <a:cubicBezTo>
                    <a:pt x="678979" y="1191617"/>
                    <a:pt x="699076" y="1172214"/>
                    <a:pt x="723299" y="1172623"/>
                  </a:cubicBezTo>
                  <a:cubicBezTo>
                    <a:pt x="747644" y="1173072"/>
                    <a:pt x="767006" y="1193170"/>
                    <a:pt x="766598" y="1217474"/>
                  </a:cubicBezTo>
                  <a:close/>
                  <a:moveTo>
                    <a:pt x="687026" y="38928"/>
                  </a:moveTo>
                  <a:cubicBezTo>
                    <a:pt x="687312" y="22385"/>
                    <a:pt x="701037" y="9232"/>
                    <a:pt x="717539" y="9518"/>
                  </a:cubicBezTo>
                  <a:cubicBezTo>
                    <a:pt x="734124" y="9804"/>
                    <a:pt x="747277" y="23488"/>
                    <a:pt x="746991" y="40031"/>
                  </a:cubicBezTo>
                  <a:cubicBezTo>
                    <a:pt x="746705" y="56657"/>
                    <a:pt x="733021" y="69850"/>
                    <a:pt x="716477" y="69564"/>
                  </a:cubicBezTo>
                  <a:cubicBezTo>
                    <a:pt x="699934" y="69237"/>
                    <a:pt x="686699" y="55554"/>
                    <a:pt x="687026" y="38928"/>
                  </a:cubicBezTo>
                  <a:close/>
                  <a:moveTo>
                    <a:pt x="329034" y="236183"/>
                  </a:moveTo>
                  <a:cubicBezTo>
                    <a:pt x="329565" y="208161"/>
                    <a:pt x="352767" y="185858"/>
                    <a:pt x="380748" y="186349"/>
                  </a:cubicBezTo>
                  <a:cubicBezTo>
                    <a:pt x="408770" y="186879"/>
                    <a:pt x="431073" y="210081"/>
                    <a:pt x="430582" y="238021"/>
                  </a:cubicBezTo>
                  <a:cubicBezTo>
                    <a:pt x="430092" y="266043"/>
                    <a:pt x="406891" y="288346"/>
                    <a:pt x="378951" y="287856"/>
                  </a:cubicBezTo>
                  <a:cubicBezTo>
                    <a:pt x="350929" y="287325"/>
                    <a:pt x="328544" y="264164"/>
                    <a:pt x="329034" y="236183"/>
                  </a:cubicBezTo>
                  <a:close/>
                  <a:moveTo>
                    <a:pt x="378624" y="673705"/>
                  </a:moveTo>
                  <a:cubicBezTo>
                    <a:pt x="354360" y="673257"/>
                    <a:pt x="334957" y="653119"/>
                    <a:pt x="335447" y="628854"/>
                  </a:cubicBezTo>
                  <a:cubicBezTo>
                    <a:pt x="335856" y="604591"/>
                    <a:pt x="355953" y="585188"/>
                    <a:pt x="380258" y="585638"/>
                  </a:cubicBezTo>
                  <a:cubicBezTo>
                    <a:pt x="404521" y="586087"/>
                    <a:pt x="423883" y="606144"/>
                    <a:pt x="423434" y="630489"/>
                  </a:cubicBezTo>
                  <a:cubicBezTo>
                    <a:pt x="423026" y="654752"/>
                    <a:pt x="402887" y="674114"/>
                    <a:pt x="378624" y="673705"/>
                  </a:cubicBezTo>
                  <a:close/>
                  <a:moveTo>
                    <a:pt x="765413" y="822720"/>
                  </a:moveTo>
                  <a:cubicBezTo>
                    <a:pt x="764964" y="846983"/>
                    <a:pt x="744867" y="866427"/>
                    <a:pt x="720562" y="865977"/>
                  </a:cubicBezTo>
                  <a:cubicBezTo>
                    <a:pt x="696299" y="865487"/>
                    <a:pt x="676937" y="845389"/>
                    <a:pt x="677345" y="821167"/>
                  </a:cubicBezTo>
                  <a:cubicBezTo>
                    <a:pt x="677794" y="796903"/>
                    <a:pt x="697932" y="777501"/>
                    <a:pt x="722155" y="777949"/>
                  </a:cubicBezTo>
                  <a:cubicBezTo>
                    <a:pt x="746501" y="778358"/>
                    <a:pt x="765822" y="798455"/>
                    <a:pt x="765413" y="822720"/>
                  </a:cubicBezTo>
                  <a:close/>
                  <a:moveTo>
                    <a:pt x="1096404" y="627384"/>
                  </a:moveTo>
                  <a:cubicBezTo>
                    <a:pt x="1095996" y="647440"/>
                    <a:pt x="1079453" y="663452"/>
                    <a:pt x="1059355" y="663126"/>
                  </a:cubicBezTo>
                  <a:cubicBezTo>
                    <a:pt x="1039299" y="662717"/>
                    <a:pt x="1023368" y="646133"/>
                    <a:pt x="1023736" y="626077"/>
                  </a:cubicBezTo>
                  <a:cubicBezTo>
                    <a:pt x="1024104" y="606103"/>
                    <a:pt x="1040688" y="590090"/>
                    <a:pt x="1060703" y="590417"/>
                  </a:cubicBezTo>
                  <a:cubicBezTo>
                    <a:pt x="1080719" y="590744"/>
                    <a:pt x="1096731" y="607409"/>
                    <a:pt x="1096404" y="627384"/>
                  </a:cubicBezTo>
                  <a:close/>
                  <a:moveTo>
                    <a:pt x="1055025" y="581676"/>
                  </a:moveTo>
                  <a:cubicBezTo>
                    <a:pt x="1032600" y="584167"/>
                    <a:pt x="1014872" y="602712"/>
                    <a:pt x="1014463" y="625913"/>
                  </a:cubicBezTo>
                  <a:cubicBezTo>
                    <a:pt x="1014341" y="632898"/>
                    <a:pt x="1015975" y="639475"/>
                    <a:pt x="1018630" y="645439"/>
                  </a:cubicBezTo>
                  <a:lnTo>
                    <a:pt x="765822" y="792655"/>
                  </a:lnTo>
                  <a:cubicBezTo>
                    <a:pt x="756508" y="778481"/>
                    <a:pt x="740619" y="769004"/>
                    <a:pt x="722359" y="768677"/>
                  </a:cubicBezTo>
                  <a:cubicBezTo>
                    <a:pt x="703243" y="768351"/>
                    <a:pt x="686291" y="778195"/>
                    <a:pt x="676651" y="793145"/>
                  </a:cubicBezTo>
                  <a:lnTo>
                    <a:pt x="428172" y="651035"/>
                  </a:lnTo>
                  <a:cubicBezTo>
                    <a:pt x="430909" y="644786"/>
                    <a:pt x="432543" y="637883"/>
                    <a:pt x="432625" y="630652"/>
                  </a:cubicBezTo>
                  <a:cubicBezTo>
                    <a:pt x="433156" y="603243"/>
                    <a:pt x="412773" y="580287"/>
                    <a:pt x="386140" y="576855"/>
                  </a:cubicBezTo>
                  <a:lnTo>
                    <a:pt x="385037" y="296802"/>
                  </a:lnTo>
                  <a:cubicBezTo>
                    <a:pt x="415183" y="294187"/>
                    <a:pt x="439201" y="269107"/>
                    <a:pt x="439773" y="238185"/>
                  </a:cubicBezTo>
                  <a:cubicBezTo>
                    <a:pt x="439896" y="228585"/>
                    <a:pt x="437772" y="219558"/>
                    <a:pt x="433891" y="211388"/>
                  </a:cubicBezTo>
                  <a:lnTo>
                    <a:pt x="686617" y="64213"/>
                  </a:lnTo>
                  <a:cubicBezTo>
                    <a:pt x="693684" y="72832"/>
                    <a:pt x="704182" y="78551"/>
                    <a:pt x="716191" y="78755"/>
                  </a:cubicBezTo>
                  <a:cubicBezTo>
                    <a:pt x="728813" y="78959"/>
                    <a:pt x="740128" y="72996"/>
                    <a:pt x="747481" y="63805"/>
                  </a:cubicBezTo>
                  <a:lnTo>
                    <a:pt x="1017364" y="218210"/>
                  </a:lnTo>
                  <a:cubicBezTo>
                    <a:pt x="1015362" y="223194"/>
                    <a:pt x="1014055" y="228544"/>
                    <a:pt x="1013973" y="234182"/>
                  </a:cubicBezTo>
                  <a:cubicBezTo>
                    <a:pt x="1013606" y="257588"/>
                    <a:pt x="1031007" y="277031"/>
                    <a:pt x="1053637" y="279972"/>
                  </a:cubicBezTo>
                  <a:lnTo>
                    <a:pt x="1055025" y="581676"/>
                  </a:lnTo>
                  <a:close/>
                  <a:moveTo>
                    <a:pt x="1095996" y="235693"/>
                  </a:moveTo>
                  <a:cubicBezTo>
                    <a:pt x="1095628" y="255750"/>
                    <a:pt x="1079085" y="271762"/>
                    <a:pt x="1059069" y="271353"/>
                  </a:cubicBezTo>
                  <a:cubicBezTo>
                    <a:pt x="1039013" y="271027"/>
                    <a:pt x="1023001" y="254442"/>
                    <a:pt x="1023368" y="234386"/>
                  </a:cubicBezTo>
                  <a:cubicBezTo>
                    <a:pt x="1023695" y="214370"/>
                    <a:pt x="1040320" y="198399"/>
                    <a:pt x="1060336" y="198685"/>
                  </a:cubicBezTo>
                  <a:cubicBezTo>
                    <a:pt x="1080433" y="199093"/>
                    <a:pt x="1096445" y="215677"/>
                    <a:pt x="1095996" y="235693"/>
                  </a:cubicBezTo>
                  <a:close/>
                  <a:moveTo>
                    <a:pt x="1423842" y="39622"/>
                  </a:moveTo>
                  <a:cubicBezTo>
                    <a:pt x="1423556" y="56084"/>
                    <a:pt x="1409872" y="69360"/>
                    <a:pt x="1393288" y="69034"/>
                  </a:cubicBezTo>
                  <a:cubicBezTo>
                    <a:pt x="1376744" y="68747"/>
                    <a:pt x="1363591" y="55022"/>
                    <a:pt x="1363877" y="38560"/>
                  </a:cubicBezTo>
                  <a:cubicBezTo>
                    <a:pt x="1364163" y="21977"/>
                    <a:pt x="1377847" y="8742"/>
                    <a:pt x="1394391" y="9109"/>
                  </a:cubicBezTo>
                  <a:cubicBezTo>
                    <a:pt x="1410934" y="9395"/>
                    <a:pt x="1424128" y="23039"/>
                    <a:pt x="1423842" y="39622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pic>
        <p:nvPicPr>
          <p:cNvPr id="34" name="תמונה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sp>
        <p:nvSpPr>
          <p:cNvPr id="35" name="כותרת 1">
            <a:extLst>
              <a:ext uri="{FF2B5EF4-FFF2-40B4-BE49-F238E27FC236}">
                <a16:creationId xmlns:a16="http://schemas.microsoft.com/office/drawing/2014/main" id="{B49BE459-6201-C842-816B-A7916A5B1393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7" name="מלבן 11">
            <a:extLst>
              <a:ext uri="{FF2B5EF4-FFF2-40B4-BE49-F238E27FC236}">
                <a16:creationId xmlns:a16="http://schemas.microsoft.com/office/drawing/2014/main" id="{A37790E3-310B-9331-7D68-82A388EABEA3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38" name="מלבן 11">
            <a:extLst>
              <a:ext uri="{FF2B5EF4-FFF2-40B4-BE49-F238E27FC236}">
                <a16:creationId xmlns:a16="http://schemas.microsoft.com/office/drawing/2014/main" id="{204CC50A-867A-8134-C410-28056DD96652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9F217-7A85-6626-713C-536657E8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Jack Nicholson - California Museum">
            <a:extLst>
              <a:ext uri="{FF2B5EF4-FFF2-40B4-BE49-F238E27FC236}">
                <a16:creationId xmlns:a16="http://schemas.microsoft.com/office/drawing/2014/main" id="{D41C87DE-05D0-5C58-BA3B-30CD8D3F5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841" y="1913782"/>
            <a:ext cx="3052879" cy="332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ozen Jack Nicholson: Actor or Prop?">
            <a:extLst>
              <a:ext uri="{FF2B5EF4-FFF2-40B4-BE49-F238E27FC236}">
                <a16:creationId xmlns:a16="http://schemas.microsoft.com/office/drawing/2014/main" id="{1C5C89D5-EA3F-6E51-9303-40F35E629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6291454" y="1848060"/>
            <a:ext cx="5805886" cy="34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921827DA-A85F-1A17-D3BD-6E340ED970B0}"/>
              </a:ext>
            </a:extLst>
          </p:cNvPr>
          <p:cNvSpPr/>
          <p:nvPr/>
        </p:nvSpPr>
        <p:spPr>
          <a:xfrm rot="414100">
            <a:off x="4236695" y="4068461"/>
            <a:ext cx="1845359" cy="3433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8D57F9A-A9EB-6F4B-F17D-6A0783CA8D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EA8BF-D660-4B89-8BAC-EFEAAC03B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3177" y="2014492"/>
            <a:ext cx="2182925" cy="163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965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991725-E23F-C2FF-0BB8-839492291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295881"/>
            <a:ext cx="8477249" cy="6426936"/>
          </a:xfrm>
          <a:prstGeom prst="rect">
            <a:avLst/>
          </a:prstGeom>
        </p:spPr>
      </p:pic>
      <p:pic>
        <p:nvPicPr>
          <p:cNvPr id="10" name="תמונה 33">
            <a:extLst>
              <a:ext uri="{FF2B5EF4-FFF2-40B4-BE49-F238E27FC236}">
                <a16:creationId xmlns:a16="http://schemas.microsoft.com/office/drawing/2014/main" id="{D59DF4A3-7948-2C55-BCF6-53BC98075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1857740-8116-9ADE-240E-54FE03EE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069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 you celebrate your successes? | Harpeth Marketing">
            <a:extLst>
              <a:ext uri="{FF2B5EF4-FFF2-40B4-BE49-F238E27FC236}">
                <a16:creationId xmlns:a16="http://schemas.microsoft.com/office/drawing/2014/main" id="{E72B47FA-7A2E-7226-D639-CEEB538B4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27150"/>
            <a:ext cx="6534150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684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מלבן 162">
            <a:extLst>
              <a:ext uri="{FF2B5EF4-FFF2-40B4-BE49-F238E27FC236}">
                <a16:creationId xmlns:a16="http://schemas.microsoft.com/office/drawing/2014/main" id="{36A9F03B-5AD2-41DF-9E62-298CE7637CC8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33" name="גרפיקה 131">
            <a:extLst>
              <a:ext uri="{FF2B5EF4-FFF2-40B4-BE49-F238E27FC236}">
                <a16:creationId xmlns:a16="http://schemas.microsoft.com/office/drawing/2014/main" id="{610889F9-BFEF-4F15-9315-B6C97DDE7371}"/>
              </a:ext>
            </a:extLst>
          </p:cNvPr>
          <p:cNvGrpSpPr/>
          <p:nvPr/>
        </p:nvGrpSpPr>
        <p:grpSpPr>
          <a:xfrm rot="16200000">
            <a:off x="4653487" y="-2648309"/>
            <a:ext cx="2603721" cy="12033959"/>
            <a:chOff x="5052991" y="-1801628"/>
            <a:chExt cx="2141346" cy="10461422"/>
          </a:xfrm>
          <a:solidFill>
            <a:srgbClr val="19CDDB"/>
          </a:solidFill>
        </p:grpSpPr>
        <p:sp>
          <p:nvSpPr>
            <p:cNvPr id="134" name="צורה חופשית: צורה 133">
              <a:extLst>
                <a:ext uri="{FF2B5EF4-FFF2-40B4-BE49-F238E27FC236}">
                  <a16:creationId xmlns:a16="http://schemas.microsoft.com/office/drawing/2014/main" id="{0650757A-E21E-4C74-AC5E-237015701520}"/>
                </a:ext>
              </a:extLst>
            </p:cNvPr>
            <p:cNvSpPr/>
            <p:nvPr/>
          </p:nvSpPr>
          <p:spPr>
            <a:xfrm>
              <a:off x="5052991" y="-1801628"/>
              <a:ext cx="1469645" cy="1851480"/>
            </a:xfrm>
            <a:custGeom>
              <a:avLst/>
              <a:gdLst>
                <a:gd name="connsiteX0" fmla="*/ 683803 w 1469645"/>
                <a:gd name="connsiteY0" fmla="*/ 43835 h 1851480"/>
                <a:gd name="connsiteX1" fmla="*/ 722445 w 1469645"/>
                <a:gd name="connsiteY1" fmla="*/ 88645 h 1851480"/>
                <a:gd name="connsiteX2" fmla="*/ 722567 w 1469645"/>
                <a:gd name="connsiteY2" fmla="*/ 397415 h 1851480"/>
                <a:gd name="connsiteX3" fmla="*/ 687520 w 1469645"/>
                <a:gd name="connsiteY3" fmla="*/ 435485 h 1851480"/>
                <a:gd name="connsiteX4" fmla="*/ 691033 w 1469645"/>
                <a:gd name="connsiteY4" fmla="*/ 452274 h 1851480"/>
                <a:gd name="connsiteX5" fmla="*/ 437489 w 1469645"/>
                <a:gd name="connsiteY5" fmla="*/ 598755 h 1851480"/>
                <a:gd name="connsiteX6" fmla="*/ 388431 w 1469645"/>
                <a:gd name="connsiteY6" fmla="*/ 571591 h 1851480"/>
                <a:gd name="connsiteX7" fmla="*/ 337657 w 1469645"/>
                <a:gd name="connsiteY7" fmla="*/ 598019 h 1851480"/>
                <a:gd name="connsiteX8" fmla="*/ 87300 w 1469645"/>
                <a:gd name="connsiteY8" fmla="*/ 453581 h 1851480"/>
                <a:gd name="connsiteX9" fmla="*/ 90404 w 1469645"/>
                <a:gd name="connsiteY9" fmla="*/ 439202 h 1851480"/>
                <a:gd name="connsiteX10" fmla="*/ 53273 w 1469645"/>
                <a:gd name="connsiteY10" fmla="*/ 399417 h 1851480"/>
                <a:gd name="connsiteX11" fmla="*/ 44083 w 1469645"/>
                <a:gd name="connsiteY11" fmla="*/ 399866 h 1851480"/>
                <a:gd name="connsiteX12" fmla="*/ 11894 w 1469645"/>
                <a:gd name="connsiteY12" fmla="*/ 437732 h 1851480"/>
                <a:gd name="connsiteX13" fmla="*/ 14182 w 1469645"/>
                <a:gd name="connsiteY13" fmla="*/ 451212 h 1851480"/>
                <a:gd name="connsiteX14" fmla="*/ 18675 w 1469645"/>
                <a:gd name="connsiteY14" fmla="*/ 460403 h 1851480"/>
                <a:gd name="connsiteX15" fmla="*/ 50455 w 1469645"/>
                <a:gd name="connsiteY15" fmla="*/ 477722 h 1851480"/>
                <a:gd name="connsiteX16" fmla="*/ 82766 w 1469645"/>
                <a:gd name="connsiteY16" fmla="*/ 461587 h 1851480"/>
                <a:gd name="connsiteX17" fmla="*/ 333082 w 1469645"/>
                <a:gd name="connsiteY17" fmla="*/ 605985 h 1851480"/>
                <a:gd name="connsiteX18" fmla="*/ 327282 w 1469645"/>
                <a:gd name="connsiteY18" fmla="*/ 630412 h 1851480"/>
                <a:gd name="connsiteX19" fmla="*/ 383366 w 1469645"/>
                <a:gd name="connsiteY19" fmla="*/ 691316 h 1851480"/>
                <a:gd name="connsiteX20" fmla="*/ 383448 w 1469645"/>
                <a:gd name="connsiteY20" fmla="*/ 985381 h 1851480"/>
                <a:gd name="connsiteX21" fmla="*/ 347460 w 1469645"/>
                <a:gd name="connsiteY21" fmla="*/ 1023574 h 1851480"/>
                <a:gd name="connsiteX22" fmla="*/ 350973 w 1469645"/>
                <a:gd name="connsiteY22" fmla="*/ 1040239 h 1851480"/>
                <a:gd name="connsiteX23" fmla="*/ 86932 w 1469645"/>
                <a:gd name="connsiteY23" fmla="*/ 1192766 h 1851480"/>
                <a:gd name="connsiteX24" fmla="*/ 48535 w 1469645"/>
                <a:gd name="connsiteY24" fmla="*/ 1172015 h 1851480"/>
                <a:gd name="connsiteX25" fmla="*/ 9484 w 1469645"/>
                <a:gd name="connsiteY25" fmla="*/ 1191377 h 1851480"/>
                <a:gd name="connsiteX26" fmla="*/ 4419 w 1469645"/>
                <a:gd name="connsiteY26" fmla="*/ 1199833 h 1851480"/>
                <a:gd name="connsiteX27" fmla="*/ 8 w 1469645"/>
                <a:gd name="connsiteY27" fmla="*/ 1218868 h 1851480"/>
                <a:gd name="connsiteX28" fmla="*/ 44287 w 1469645"/>
                <a:gd name="connsiteY28" fmla="*/ 1267068 h 1851480"/>
                <a:gd name="connsiteX29" fmla="*/ 53478 w 1469645"/>
                <a:gd name="connsiteY29" fmla="*/ 1266823 h 1851480"/>
                <a:gd name="connsiteX30" fmla="*/ 95428 w 1469645"/>
                <a:gd name="connsiteY30" fmla="*/ 1220583 h 1851480"/>
                <a:gd name="connsiteX31" fmla="*/ 91384 w 1469645"/>
                <a:gd name="connsiteY31" fmla="*/ 1200895 h 1851480"/>
                <a:gd name="connsiteX32" fmla="*/ 355753 w 1469645"/>
                <a:gd name="connsiteY32" fmla="*/ 1048164 h 1851480"/>
                <a:gd name="connsiteX33" fmla="*/ 385939 w 1469645"/>
                <a:gd name="connsiteY33" fmla="*/ 1063605 h 1851480"/>
                <a:gd name="connsiteX34" fmla="*/ 418454 w 1469645"/>
                <a:gd name="connsiteY34" fmla="*/ 1047265 h 1851480"/>
                <a:gd name="connsiteX35" fmla="*/ 673509 w 1469645"/>
                <a:gd name="connsiteY35" fmla="*/ 1194400 h 1851480"/>
                <a:gd name="connsiteX36" fmla="*/ 667831 w 1469645"/>
                <a:gd name="connsiteY36" fmla="*/ 1218704 h 1851480"/>
                <a:gd name="connsiteX37" fmla="*/ 722772 w 1469645"/>
                <a:gd name="connsiteY37" fmla="*/ 1279527 h 1851480"/>
                <a:gd name="connsiteX38" fmla="*/ 722894 w 1469645"/>
                <a:gd name="connsiteY38" fmla="*/ 1563543 h 1851480"/>
                <a:gd name="connsiteX39" fmla="*/ 681066 w 1469645"/>
                <a:gd name="connsiteY39" fmla="*/ 1609824 h 1851480"/>
                <a:gd name="connsiteX40" fmla="*/ 684946 w 1469645"/>
                <a:gd name="connsiteY40" fmla="*/ 1629267 h 1851480"/>
                <a:gd name="connsiteX41" fmla="*/ 428993 w 1469645"/>
                <a:gd name="connsiteY41" fmla="*/ 1777178 h 1851480"/>
                <a:gd name="connsiteX42" fmla="*/ 390637 w 1469645"/>
                <a:gd name="connsiteY42" fmla="*/ 1756427 h 1851480"/>
                <a:gd name="connsiteX43" fmla="*/ 342069 w 1469645"/>
                <a:gd name="connsiteY43" fmla="*/ 1803239 h 1851480"/>
                <a:gd name="connsiteX44" fmla="*/ 383652 w 1469645"/>
                <a:gd name="connsiteY44" fmla="*/ 1851194 h 1851480"/>
                <a:gd name="connsiteX45" fmla="*/ 392883 w 1469645"/>
                <a:gd name="connsiteY45" fmla="*/ 1851480 h 1851480"/>
                <a:gd name="connsiteX46" fmla="*/ 437449 w 1469645"/>
                <a:gd name="connsiteY46" fmla="*/ 1804995 h 1851480"/>
                <a:gd name="connsiteX47" fmla="*/ 433445 w 1469645"/>
                <a:gd name="connsiteY47" fmla="*/ 1785266 h 1851480"/>
                <a:gd name="connsiteX48" fmla="*/ 689399 w 1469645"/>
                <a:gd name="connsiteY48" fmla="*/ 1637314 h 1851480"/>
                <a:gd name="connsiteX49" fmla="*/ 727878 w 1469645"/>
                <a:gd name="connsiteY49" fmla="*/ 1658269 h 1851480"/>
                <a:gd name="connsiteX50" fmla="*/ 767051 w 1469645"/>
                <a:gd name="connsiteY50" fmla="*/ 1638826 h 1851480"/>
                <a:gd name="connsiteX51" fmla="*/ 1027784 w 1469645"/>
                <a:gd name="connsiteY51" fmla="*/ 1789228 h 1851480"/>
                <a:gd name="connsiteX52" fmla="*/ 1025374 w 1469645"/>
                <a:gd name="connsiteY52" fmla="*/ 1801850 h 1851480"/>
                <a:gd name="connsiteX53" fmla="*/ 1062259 w 1469645"/>
                <a:gd name="connsiteY53" fmla="*/ 1843719 h 1851480"/>
                <a:gd name="connsiteX54" fmla="*/ 1071491 w 1469645"/>
                <a:gd name="connsiteY54" fmla="*/ 1843719 h 1851480"/>
                <a:gd name="connsiteX55" fmla="*/ 1108418 w 1469645"/>
                <a:gd name="connsiteY55" fmla="*/ 1803361 h 1851480"/>
                <a:gd name="connsiteX56" fmla="*/ 1106048 w 1469645"/>
                <a:gd name="connsiteY56" fmla="*/ 1789105 h 1851480"/>
                <a:gd name="connsiteX57" fmla="*/ 1357386 w 1469645"/>
                <a:gd name="connsiteY57" fmla="*/ 1643932 h 1851480"/>
                <a:gd name="connsiteX58" fmla="*/ 1408528 w 1469645"/>
                <a:gd name="connsiteY58" fmla="*/ 1674527 h 1851480"/>
                <a:gd name="connsiteX59" fmla="*/ 1469636 w 1469645"/>
                <a:gd name="connsiteY59" fmla="*/ 1615665 h 1851480"/>
                <a:gd name="connsiteX60" fmla="*/ 1410693 w 1469645"/>
                <a:gd name="connsiteY60" fmla="*/ 1554515 h 1851480"/>
                <a:gd name="connsiteX61" fmla="*/ 1410652 w 1469645"/>
                <a:gd name="connsiteY61" fmla="*/ 1554515 h 1851480"/>
                <a:gd name="connsiteX62" fmla="*/ 1410570 w 1469645"/>
                <a:gd name="connsiteY62" fmla="*/ 1266047 h 1851480"/>
                <a:gd name="connsiteX63" fmla="*/ 1452194 w 1469645"/>
                <a:gd name="connsiteY63" fmla="*/ 1219807 h 1851480"/>
                <a:gd name="connsiteX64" fmla="*/ 1405341 w 1469645"/>
                <a:gd name="connsiteY64" fmla="*/ 1171321 h 1851480"/>
                <a:gd name="connsiteX65" fmla="*/ 1366332 w 1469645"/>
                <a:gd name="connsiteY65" fmla="*/ 1190560 h 1851480"/>
                <a:gd name="connsiteX66" fmla="*/ 1121979 w 1469645"/>
                <a:gd name="connsiteY66" fmla="*/ 1049594 h 1851480"/>
                <a:gd name="connsiteX67" fmla="*/ 1127943 w 1469645"/>
                <a:gd name="connsiteY67" fmla="*/ 1024676 h 1851480"/>
                <a:gd name="connsiteX68" fmla="*/ 1071205 w 1469645"/>
                <a:gd name="connsiteY68" fmla="*/ 963731 h 1851480"/>
                <a:gd name="connsiteX69" fmla="*/ 1071123 w 1469645"/>
                <a:gd name="connsiteY69" fmla="*/ 691725 h 1851480"/>
                <a:gd name="connsiteX70" fmla="*/ 1126268 w 1469645"/>
                <a:gd name="connsiteY70" fmla="*/ 633026 h 1851480"/>
                <a:gd name="connsiteX71" fmla="*/ 1120713 w 1469645"/>
                <a:gd name="connsiteY71" fmla="*/ 606883 h 1851480"/>
                <a:gd name="connsiteX72" fmla="*/ 1373439 w 1469645"/>
                <a:gd name="connsiteY72" fmla="*/ 460893 h 1851480"/>
                <a:gd name="connsiteX73" fmla="*/ 1403422 w 1469645"/>
                <a:gd name="connsiteY73" fmla="*/ 475925 h 1851480"/>
                <a:gd name="connsiteX74" fmla="*/ 1443371 w 1469645"/>
                <a:gd name="connsiteY74" fmla="*/ 437405 h 1851480"/>
                <a:gd name="connsiteX75" fmla="*/ 1410284 w 1469645"/>
                <a:gd name="connsiteY75" fmla="*/ 398109 h 1851480"/>
                <a:gd name="connsiteX76" fmla="*/ 1401093 w 1469645"/>
                <a:gd name="connsiteY76" fmla="*/ 397905 h 1851480"/>
                <a:gd name="connsiteX77" fmla="*/ 1364902 w 1469645"/>
                <a:gd name="connsiteY77" fmla="*/ 436098 h 1851480"/>
                <a:gd name="connsiteX78" fmla="*/ 1368660 w 1469645"/>
                <a:gd name="connsiteY78" fmla="*/ 453213 h 1851480"/>
                <a:gd name="connsiteX79" fmla="*/ 1116260 w 1469645"/>
                <a:gd name="connsiteY79" fmla="*/ 598959 h 1851480"/>
                <a:gd name="connsiteX80" fmla="*/ 1067406 w 1469645"/>
                <a:gd name="connsiteY80" fmla="*/ 572040 h 1851480"/>
                <a:gd name="connsiteX81" fmla="*/ 1016714 w 1469645"/>
                <a:gd name="connsiteY81" fmla="*/ 598387 h 1851480"/>
                <a:gd name="connsiteX82" fmla="*/ 762680 w 1469645"/>
                <a:gd name="connsiteY82" fmla="*/ 451824 h 1851480"/>
                <a:gd name="connsiteX83" fmla="*/ 765948 w 1469645"/>
                <a:gd name="connsiteY83" fmla="*/ 436874 h 1851480"/>
                <a:gd name="connsiteX84" fmla="*/ 731799 w 1469645"/>
                <a:gd name="connsiteY84" fmla="*/ 397456 h 1851480"/>
                <a:gd name="connsiteX85" fmla="*/ 731677 w 1469645"/>
                <a:gd name="connsiteY85" fmla="*/ 88890 h 1851480"/>
                <a:gd name="connsiteX86" fmla="*/ 773056 w 1469645"/>
                <a:gd name="connsiteY86" fmla="*/ 45387 h 1851480"/>
                <a:gd name="connsiteX87" fmla="*/ 769093 w 1469645"/>
                <a:gd name="connsiteY87" fmla="*/ 26556 h 1851480"/>
                <a:gd name="connsiteX88" fmla="*/ 764477 w 1469645"/>
                <a:gd name="connsiteY88" fmla="*/ 18550 h 1851480"/>
                <a:gd name="connsiteX89" fmla="*/ 729307 w 1469645"/>
                <a:gd name="connsiteY89" fmla="*/ 5 h 1851480"/>
                <a:gd name="connsiteX90" fmla="*/ 683803 w 1469645"/>
                <a:gd name="connsiteY90" fmla="*/ 43835 h 1851480"/>
                <a:gd name="connsiteX91" fmla="*/ 50577 w 1469645"/>
                <a:gd name="connsiteY91" fmla="*/ 468490 h 1851480"/>
                <a:gd name="connsiteX92" fmla="*/ 21167 w 1469645"/>
                <a:gd name="connsiteY92" fmla="*/ 437977 h 1851480"/>
                <a:gd name="connsiteX93" fmla="*/ 51721 w 1469645"/>
                <a:gd name="connsiteY93" fmla="*/ 408526 h 1851480"/>
                <a:gd name="connsiteX94" fmla="*/ 81132 w 1469645"/>
                <a:gd name="connsiteY94" fmla="*/ 439121 h 1851480"/>
                <a:gd name="connsiteX95" fmla="*/ 50577 w 1469645"/>
                <a:gd name="connsiteY95" fmla="*/ 468490 h 1851480"/>
                <a:gd name="connsiteX96" fmla="*/ 86197 w 1469645"/>
                <a:gd name="connsiteY96" fmla="*/ 1220543 h 1851480"/>
                <a:gd name="connsiteX97" fmla="*/ 47024 w 1469645"/>
                <a:gd name="connsiteY97" fmla="*/ 1258286 h 1851480"/>
                <a:gd name="connsiteX98" fmla="*/ 9239 w 1469645"/>
                <a:gd name="connsiteY98" fmla="*/ 1219154 h 1851480"/>
                <a:gd name="connsiteX99" fmla="*/ 48372 w 1469645"/>
                <a:gd name="connsiteY99" fmla="*/ 1181328 h 1851480"/>
                <a:gd name="connsiteX100" fmla="*/ 86197 w 1469645"/>
                <a:gd name="connsiteY100" fmla="*/ 1220543 h 1851480"/>
                <a:gd name="connsiteX101" fmla="*/ 428299 w 1469645"/>
                <a:gd name="connsiteY101" fmla="*/ 1804914 h 1851480"/>
                <a:gd name="connsiteX102" fmla="*/ 389125 w 1469645"/>
                <a:gd name="connsiteY102" fmla="*/ 1842739 h 1851480"/>
                <a:gd name="connsiteX103" fmla="*/ 351341 w 1469645"/>
                <a:gd name="connsiteY103" fmla="*/ 1803606 h 1851480"/>
                <a:gd name="connsiteX104" fmla="*/ 390473 w 1469645"/>
                <a:gd name="connsiteY104" fmla="*/ 1765781 h 1851480"/>
                <a:gd name="connsiteX105" fmla="*/ 428299 w 1469645"/>
                <a:gd name="connsiteY105" fmla="*/ 1804914 h 1851480"/>
                <a:gd name="connsiteX106" fmla="*/ 1374174 w 1469645"/>
                <a:gd name="connsiteY106" fmla="*/ 436302 h 1851480"/>
                <a:gd name="connsiteX107" fmla="*/ 1404729 w 1469645"/>
                <a:gd name="connsiteY107" fmla="*/ 406892 h 1851480"/>
                <a:gd name="connsiteX108" fmla="*/ 1434139 w 1469645"/>
                <a:gd name="connsiteY108" fmla="*/ 437405 h 1851480"/>
                <a:gd name="connsiteX109" fmla="*/ 1403585 w 1469645"/>
                <a:gd name="connsiteY109" fmla="*/ 466897 h 1851480"/>
                <a:gd name="connsiteX110" fmla="*/ 1374174 w 1469645"/>
                <a:gd name="connsiteY110" fmla="*/ 436302 h 1851480"/>
                <a:gd name="connsiteX111" fmla="*/ 336554 w 1469645"/>
                <a:gd name="connsiteY111" fmla="*/ 630739 h 1851480"/>
                <a:gd name="connsiteX112" fmla="*/ 388227 w 1469645"/>
                <a:gd name="connsiteY112" fmla="*/ 580822 h 1851480"/>
                <a:gd name="connsiteX113" fmla="*/ 438102 w 1469645"/>
                <a:gd name="connsiteY113" fmla="*/ 632536 h 1851480"/>
                <a:gd name="connsiteX114" fmla="*/ 386389 w 1469645"/>
                <a:gd name="connsiteY114" fmla="*/ 682370 h 1851480"/>
                <a:gd name="connsiteX115" fmla="*/ 336554 w 1469645"/>
                <a:gd name="connsiteY115" fmla="*/ 630739 h 1851480"/>
                <a:gd name="connsiteX116" fmla="*/ 386143 w 1469645"/>
                <a:gd name="connsiteY116" fmla="*/ 1054414 h 1851480"/>
                <a:gd name="connsiteX117" fmla="*/ 356692 w 1469645"/>
                <a:gd name="connsiteY117" fmla="*/ 1023819 h 1851480"/>
                <a:gd name="connsiteX118" fmla="*/ 387246 w 1469645"/>
                <a:gd name="connsiteY118" fmla="*/ 994367 h 1851480"/>
                <a:gd name="connsiteX119" fmla="*/ 416739 w 1469645"/>
                <a:gd name="connsiteY119" fmla="*/ 1024962 h 1851480"/>
                <a:gd name="connsiteX120" fmla="*/ 386143 w 1469645"/>
                <a:gd name="connsiteY120" fmla="*/ 1054414 h 1851480"/>
                <a:gd name="connsiteX121" fmla="*/ 677063 w 1469645"/>
                <a:gd name="connsiteY121" fmla="*/ 1218990 h 1851480"/>
                <a:gd name="connsiteX122" fmla="*/ 728776 w 1469645"/>
                <a:gd name="connsiteY122" fmla="*/ 1169115 h 1851480"/>
                <a:gd name="connsiteX123" fmla="*/ 778611 w 1469645"/>
                <a:gd name="connsiteY123" fmla="*/ 1220828 h 1851480"/>
                <a:gd name="connsiteX124" fmla="*/ 726897 w 1469645"/>
                <a:gd name="connsiteY124" fmla="*/ 1270663 h 1851480"/>
                <a:gd name="connsiteX125" fmla="*/ 677063 w 1469645"/>
                <a:gd name="connsiteY125" fmla="*/ 1218990 h 1851480"/>
                <a:gd name="connsiteX126" fmla="*/ 728123 w 1469645"/>
                <a:gd name="connsiteY126" fmla="*/ 1649160 h 1851480"/>
                <a:gd name="connsiteX127" fmla="*/ 690298 w 1469645"/>
                <a:gd name="connsiteY127" fmla="*/ 1610028 h 1851480"/>
                <a:gd name="connsiteX128" fmla="*/ 729471 w 1469645"/>
                <a:gd name="connsiteY128" fmla="*/ 1572325 h 1851480"/>
                <a:gd name="connsiteX129" fmla="*/ 767255 w 1469645"/>
                <a:gd name="connsiteY129" fmla="*/ 1611458 h 1851480"/>
                <a:gd name="connsiteX130" fmla="*/ 728123 w 1469645"/>
                <a:gd name="connsiteY130" fmla="*/ 1649160 h 1851480"/>
                <a:gd name="connsiteX131" fmla="*/ 1099267 w 1469645"/>
                <a:gd name="connsiteY131" fmla="*/ 1803320 h 1851480"/>
                <a:gd name="connsiteX132" fmla="*/ 1066426 w 1469645"/>
                <a:gd name="connsiteY132" fmla="*/ 1835059 h 1851480"/>
                <a:gd name="connsiteX133" fmla="*/ 1034646 w 1469645"/>
                <a:gd name="connsiteY133" fmla="*/ 1802095 h 1851480"/>
                <a:gd name="connsiteX134" fmla="*/ 1067570 w 1469645"/>
                <a:gd name="connsiteY134" fmla="*/ 1770397 h 1851480"/>
                <a:gd name="connsiteX135" fmla="*/ 1099267 w 1469645"/>
                <a:gd name="connsiteY135" fmla="*/ 1803320 h 1851480"/>
                <a:gd name="connsiteX136" fmla="*/ 1460445 w 1469645"/>
                <a:gd name="connsiteY136" fmla="*/ 1615583 h 1851480"/>
                <a:gd name="connsiteX137" fmla="*/ 1408732 w 1469645"/>
                <a:gd name="connsiteY137" fmla="*/ 1665459 h 1851480"/>
                <a:gd name="connsiteX138" fmla="*/ 1358897 w 1469645"/>
                <a:gd name="connsiteY138" fmla="*/ 1613786 h 1851480"/>
                <a:gd name="connsiteX139" fmla="*/ 1410570 w 1469645"/>
                <a:gd name="connsiteY139" fmla="*/ 1563951 h 1851480"/>
                <a:gd name="connsiteX140" fmla="*/ 1460445 w 1469645"/>
                <a:gd name="connsiteY140" fmla="*/ 1615583 h 1851480"/>
                <a:gd name="connsiteX141" fmla="*/ 1405260 w 1469645"/>
                <a:gd name="connsiteY141" fmla="*/ 1180675 h 1851480"/>
                <a:gd name="connsiteX142" fmla="*/ 1443044 w 1469645"/>
                <a:gd name="connsiteY142" fmla="*/ 1219848 h 1851480"/>
                <a:gd name="connsiteX143" fmla="*/ 1403871 w 1469645"/>
                <a:gd name="connsiteY143" fmla="*/ 1257551 h 1851480"/>
                <a:gd name="connsiteX144" fmla="*/ 1366086 w 1469645"/>
                <a:gd name="connsiteY144" fmla="*/ 1218418 h 1851480"/>
                <a:gd name="connsiteX145" fmla="*/ 1405260 w 1469645"/>
                <a:gd name="connsiteY145" fmla="*/ 1180675 h 1851480"/>
                <a:gd name="connsiteX146" fmla="*/ 1361675 w 1469645"/>
                <a:gd name="connsiteY146" fmla="*/ 1198648 h 1851480"/>
                <a:gd name="connsiteX147" fmla="*/ 1356855 w 1469645"/>
                <a:gd name="connsiteY147" fmla="*/ 1218255 h 1851480"/>
                <a:gd name="connsiteX148" fmla="*/ 1401461 w 1469645"/>
                <a:gd name="connsiteY148" fmla="*/ 1266537 h 1851480"/>
                <a:gd name="connsiteX149" fmla="*/ 1401502 w 1469645"/>
                <a:gd name="connsiteY149" fmla="*/ 1555373 h 1851480"/>
                <a:gd name="connsiteX150" fmla="*/ 1349707 w 1469645"/>
                <a:gd name="connsiteY150" fmla="*/ 1613622 h 1851480"/>
                <a:gd name="connsiteX151" fmla="*/ 1353587 w 1469645"/>
                <a:gd name="connsiteY151" fmla="*/ 1635721 h 1851480"/>
                <a:gd name="connsiteX152" fmla="*/ 1102209 w 1469645"/>
                <a:gd name="connsiteY152" fmla="*/ 1780936 h 1851480"/>
                <a:gd name="connsiteX153" fmla="*/ 1067733 w 1469645"/>
                <a:gd name="connsiteY153" fmla="*/ 1761288 h 1851480"/>
                <a:gd name="connsiteX154" fmla="*/ 1032073 w 1469645"/>
                <a:gd name="connsiteY154" fmla="*/ 1780527 h 1851480"/>
                <a:gd name="connsiteX155" fmla="*/ 772157 w 1469645"/>
                <a:gd name="connsiteY155" fmla="*/ 1630574 h 1851480"/>
                <a:gd name="connsiteX156" fmla="*/ 776528 w 1469645"/>
                <a:gd name="connsiteY156" fmla="*/ 1611662 h 1851480"/>
                <a:gd name="connsiteX157" fmla="*/ 732167 w 1469645"/>
                <a:gd name="connsiteY157" fmla="*/ 1563420 h 1851480"/>
                <a:gd name="connsiteX158" fmla="*/ 732085 w 1469645"/>
                <a:gd name="connsiteY158" fmla="*/ 1279731 h 1851480"/>
                <a:gd name="connsiteX159" fmla="*/ 787883 w 1469645"/>
                <a:gd name="connsiteY159" fmla="*/ 1221033 h 1851480"/>
                <a:gd name="connsiteX160" fmla="*/ 781920 w 1469645"/>
                <a:gd name="connsiteY160" fmla="*/ 1194114 h 1851480"/>
                <a:gd name="connsiteX161" fmla="*/ 1018511 w 1469645"/>
                <a:gd name="connsiteY161" fmla="*/ 1057436 h 1851480"/>
                <a:gd name="connsiteX162" fmla="*/ 1067038 w 1469645"/>
                <a:gd name="connsiteY162" fmla="*/ 1083743 h 1851480"/>
                <a:gd name="connsiteX163" fmla="*/ 1117486 w 1469645"/>
                <a:gd name="connsiteY163" fmla="*/ 1057763 h 1851480"/>
                <a:gd name="connsiteX164" fmla="*/ 1361675 w 1469645"/>
                <a:gd name="connsiteY164" fmla="*/ 1198648 h 1851480"/>
                <a:gd name="connsiteX165" fmla="*/ 1118834 w 1469645"/>
                <a:gd name="connsiteY165" fmla="*/ 1024636 h 1851480"/>
                <a:gd name="connsiteX166" fmla="*/ 1067120 w 1469645"/>
                <a:gd name="connsiteY166" fmla="*/ 1074470 h 1851480"/>
                <a:gd name="connsiteX167" fmla="*/ 1017286 w 1469645"/>
                <a:gd name="connsiteY167" fmla="*/ 1022797 h 1851480"/>
                <a:gd name="connsiteX168" fmla="*/ 1068999 w 1469645"/>
                <a:gd name="connsiteY168" fmla="*/ 972963 h 1851480"/>
                <a:gd name="connsiteX169" fmla="*/ 1118834 w 1469645"/>
                <a:gd name="connsiteY169" fmla="*/ 1024636 h 1851480"/>
                <a:gd name="connsiteX170" fmla="*/ 1067202 w 1469645"/>
                <a:gd name="connsiteY170" fmla="*/ 581313 h 1851480"/>
                <a:gd name="connsiteX171" fmla="*/ 1117036 w 1469645"/>
                <a:gd name="connsiteY171" fmla="*/ 633026 h 1851480"/>
                <a:gd name="connsiteX172" fmla="*/ 1065323 w 1469645"/>
                <a:gd name="connsiteY172" fmla="*/ 682820 h 1851480"/>
                <a:gd name="connsiteX173" fmla="*/ 1015529 w 1469645"/>
                <a:gd name="connsiteY173" fmla="*/ 631147 h 1851480"/>
                <a:gd name="connsiteX174" fmla="*/ 1067202 w 1469645"/>
                <a:gd name="connsiteY174" fmla="*/ 581313 h 1851480"/>
                <a:gd name="connsiteX175" fmla="*/ 1011894 w 1469645"/>
                <a:gd name="connsiteY175" fmla="*/ 606883 h 1851480"/>
                <a:gd name="connsiteX176" fmla="*/ 1006298 w 1469645"/>
                <a:gd name="connsiteY176" fmla="*/ 630984 h 1851480"/>
                <a:gd name="connsiteX177" fmla="*/ 1061973 w 1469645"/>
                <a:gd name="connsiteY177" fmla="*/ 691847 h 1851480"/>
                <a:gd name="connsiteX178" fmla="*/ 1062014 w 1469645"/>
                <a:gd name="connsiteY178" fmla="*/ 964099 h 1851480"/>
                <a:gd name="connsiteX179" fmla="*/ 1008095 w 1469645"/>
                <a:gd name="connsiteY179" fmla="*/ 1022675 h 1851480"/>
                <a:gd name="connsiteX180" fmla="*/ 1013487 w 1469645"/>
                <a:gd name="connsiteY180" fmla="*/ 1048532 h 1851480"/>
                <a:gd name="connsiteX181" fmla="*/ 776732 w 1469645"/>
                <a:gd name="connsiteY181" fmla="*/ 1185291 h 1851480"/>
                <a:gd name="connsiteX182" fmla="*/ 728899 w 1469645"/>
                <a:gd name="connsiteY182" fmla="*/ 1159883 h 1851480"/>
                <a:gd name="connsiteX183" fmla="*/ 678043 w 1469645"/>
                <a:gd name="connsiteY183" fmla="*/ 1186475 h 1851480"/>
                <a:gd name="connsiteX184" fmla="*/ 422907 w 1469645"/>
                <a:gd name="connsiteY184" fmla="*/ 1039259 h 1851480"/>
                <a:gd name="connsiteX185" fmla="*/ 425889 w 1469645"/>
                <a:gd name="connsiteY185" fmla="*/ 1025126 h 1851480"/>
                <a:gd name="connsiteX186" fmla="*/ 392679 w 1469645"/>
                <a:gd name="connsiteY186" fmla="*/ 985830 h 1851480"/>
                <a:gd name="connsiteX187" fmla="*/ 392597 w 1469645"/>
                <a:gd name="connsiteY187" fmla="*/ 691439 h 1851480"/>
                <a:gd name="connsiteX188" fmla="*/ 447252 w 1469645"/>
                <a:gd name="connsiteY188" fmla="*/ 632740 h 1851480"/>
                <a:gd name="connsiteX189" fmla="*/ 441860 w 1469645"/>
                <a:gd name="connsiteY189" fmla="*/ 606883 h 1851480"/>
                <a:gd name="connsiteX190" fmla="*/ 695812 w 1469645"/>
                <a:gd name="connsiteY190" fmla="*/ 460157 h 1851480"/>
                <a:gd name="connsiteX191" fmla="*/ 725917 w 1469645"/>
                <a:gd name="connsiteY191" fmla="*/ 475475 h 1851480"/>
                <a:gd name="connsiteX192" fmla="*/ 757574 w 1469645"/>
                <a:gd name="connsiteY192" fmla="*/ 460198 h 1851480"/>
                <a:gd name="connsiteX193" fmla="*/ 1011894 w 1469645"/>
                <a:gd name="connsiteY193" fmla="*/ 606883 h 1851480"/>
                <a:gd name="connsiteX194" fmla="*/ 756716 w 1469645"/>
                <a:gd name="connsiteY194" fmla="*/ 436792 h 1851480"/>
                <a:gd name="connsiteX195" fmla="*/ 726121 w 1469645"/>
                <a:gd name="connsiteY195" fmla="*/ 466244 h 1851480"/>
                <a:gd name="connsiteX196" fmla="*/ 696711 w 1469645"/>
                <a:gd name="connsiteY196" fmla="*/ 435649 h 1851480"/>
                <a:gd name="connsiteX197" fmla="*/ 727265 w 1469645"/>
                <a:gd name="connsiteY197" fmla="*/ 406238 h 1851480"/>
                <a:gd name="connsiteX198" fmla="*/ 756716 w 1469645"/>
                <a:gd name="connsiteY198" fmla="*/ 436792 h 1851480"/>
                <a:gd name="connsiteX199" fmla="*/ 763865 w 1469645"/>
                <a:gd name="connsiteY199" fmla="*/ 45265 h 1851480"/>
                <a:gd name="connsiteX200" fmla="*/ 727755 w 1469645"/>
                <a:gd name="connsiteY200" fmla="*/ 80026 h 1851480"/>
                <a:gd name="connsiteX201" fmla="*/ 693075 w 1469645"/>
                <a:gd name="connsiteY201" fmla="*/ 43958 h 1851480"/>
                <a:gd name="connsiteX202" fmla="*/ 729062 w 1469645"/>
                <a:gd name="connsiteY202" fmla="*/ 9196 h 1851480"/>
                <a:gd name="connsiteX203" fmla="*/ 763865 w 1469645"/>
                <a:gd name="connsiteY203" fmla="*/ 45265 h 185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1469645" h="1851480">
                  <a:moveTo>
                    <a:pt x="683803" y="43835"/>
                  </a:moveTo>
                  <a:cubicBezTo>
                    <a:pt x="683394" y="66669"/>
                    <a:pt x="700387" y="85663"/>
                    <a:pt x="722445" y="88645"/>
                  </a:cubicBezTo>
                  <a:lnTo>
                    <a:pt x="722567" y="397415"/>
                  </a:lnTo>
                  <a:cubicBezTo>
                    <a:pt x="703205" y="399498"/>
                    <a:pt x="687847" y="415592"/>
                    <a:pt x="687520" y="435485"/>
                  </a:cubicBezTo>
                  <a:cubicBezTo>
                    <a:pt x="687397" y="441490"/>
                    <a:pt x="688786" y="447168"/>
                    <a:pt x="691033" y="452274"/>
                  </a:cubicBezTo>
                  <a:lnTo>
                    <a:pt x="437489" y="598755"/>
                  </a:lnTo>
                  <a:cubicBezTo>
                    <a:pt x="426910" y="582701"/>
                    <a:pt x="408937" y="572040"/>
                    <a:pt x="388431" y="571591"/>
                  </a:cubicBezTo>
                  <a:cubicBezTo>
                    <a:pt x="367394" y="571223"/>
                    <a:pt x="348645" y="581803"/>
                    <a:pt x="337657" y="598019"/>
                  </a:cubicBezTo>
                  <a:lnTo>
                    <a:pt x="87300" y="453581"/>
                  </a:lnTo>
                  <a:cubicBezTo>
                    <a:pt x="89220" y="449129"/>
                    <a:pt x="90322" y="444308"/>
                    <a:pt x="90404" y="439202"/>
                  </a:cubicBezTo>
                  <a:cubicBezTo>
                    <a:pt x="90772" y="418084"/>
                    <a:pt x="74269" y="400560"/>
                    <a:pt x="53273" y="399417"/>
                  </a:cubicBezTo>
                  <a:lnTo>
                    <a:pt x="44083" y="399866"/>
                  </a:lnTo>
                  <a:cubicBezTo>
                    <a:pt x="26109" y="403215"/>
                    <a:pt x="12262" y="418819"/>
                    <a:pt x="11894" y="437732"/>
                  </a:cubicBezTo>
                  <a:cubicBezTo>
                    <a:pt x="11853" y="442429"/>
                    <a:pt x="12711" y="446923"/>
                    <a:pt x="14182" y="451212"/>
                  </a:cubicBezTo>
                  <a:lnTo>
                    <a:pt x="18675" y="460403"/>
                  </a:lnTo>
                  <a:cubicBezTo>
                    <a:pt x="25660" y="470574"/>
                    <a:pt x="37179" y="477477"/>
                    <a:pt x="50455" y="477722"/>
                  </a:cubicBezTo>
                  <a:cubicBezTo>
                    <a:pt x="63649" y="477926"/>
                    <a:pt x="75454" y="471513"/>
                    <a:pt x="82766" y="461587"/>
                  </a:cubicBezTo>
                  <a:lnTo>
                    <a:pt x="333082" y="605985"/>
                  </a:lnTo>
                  <a:cubicBezTo>
                    <a:pt x="329569" y="613460"/>
                    <a:pt x="327486" y="621752"/>
                    <a:pt x="327282" y="630412"/>
                  </a:cubicBezTo>
                  <a:cubicBezTo>
                    <a:pt x="326669" y="662600"/>
                    <a:pt x="351627" y="689233"/>
                    <a:pt x="383366" y="691316"/>
                  </a:cubicBezTo>
                  <a:lnTo>
                    <a:pt x="383448" y="985381"/>
                  </a:lnTo>
                  <a:cubicBezTo>
                    <a:pt x="363636" y="987015"/>
                    <a:pt x="347787" y="1003313"/>
                    <a:pt x="347460" y="1023574"/>
                  </a:cubicBezTo>
                  <a:cubicBezTo>
                    <a:pt x="347338" y="1029537"/>
                    <a:pt x="348686" y="1035133"/>
                    <a:pt x="350973" y="1040239"/>
                  </a:cubicBezTo>
                  <a:lnTo>
                    <a:pt x="86932" y="1192766"/>
                  </a:lnTo>
                  <a:cubicBezTo>
                    <a:pt x="78517" y="1180511"/>
                    <a:pt x="64547" y="1172301"/>
                    <a:pt x="48535" y="1172015"/>
                  </a:cubicBezTo>
                  <a:cubicBezTo>
                    <a:pt x="32563" y="1171729"/>
                    <a:pt x="18348" y="1179449"/>
                    <a:pt x="9484" y="1191377"/>
                  </a:cubicBezTo>
                  <a:lnTo>
                    <a:pt x="4419" y="1199833"/>
                  </a:lnTo>
                  <a:cubicBezTo>
                    <a:pt x="1723" y="1205633"/>
                    <a:pt x="130" y="1212087"/>
                    <a:pt x="8" y="1218868"/>
                  </a:cubicBezTo>
                  <a:cubicBezTo>
                    <a:pt x="-442" y="1244316"/>
                    <a:pt x="19206" y="1265271"/>
                    <a:pt x="44287" y="1267068"/>
                  </a:cubicBezTo>
                  <a:lnTo>
                    <a:pt x="53478" y="1266823"/>
                  </a:lnTo>
                  <a:cubicBezTo>
                    <a:pt x="76720" y="1263964"/>
                    <a:pt x="94979" y="1244643"/>
                    <a:pt x="95428" y="1220583"/>
                  </a:cubicBezTo>
                  <a:cubicBezTo>
                    <a:pt x="95510" y="1213557"/>
                    <a:pt x="94040" y="1206940"/>
                    <a:pt x="91384" y="1200895"/>
                  </a:cubicBezTo>
                  <a:lnTo>
                    <a:pt x="355753" y="1048164"/>
                  </a:lnTo>
                  <a:cubicBezTo>
                    <a:pt x="362819" y="1057232"/>
                    <a:pt x="373562" y="1063319"/>
                    <a:pt x="385939" y="1063605"/>
                  </a:cubicBezTo>
                  <a:cubicBezTo>
                    <a:pt x="399297" y="1063809"/>
                    <a:pt x="411142" y="1057314"/>
                    <a:pt x="418454" y="1047265"/>
                  </a:cubicBezTo>
                  <a:lnTo>
                    <a:pt x="673509" y="1194400"/>
                  </a:lnTo>
                  <a:cubicBezTo>
                    <a:pt x="670078" y="1201793"/>
                    <a:pt x="668035" y="1210004"/>
                    <a:pt x="667831" y="1218704"/>
                  </a:cubicBezTo>
                  <a:cubicBezTo>
                    <a:pt x="667259" y="1250484"/>
                    <a:pt x="691605" y="1276913"/>
                    <a:pt x="722772" y="1279527"/>
                  </a:cubicBezTo>
                  <a:lnTo>
                    <a:pt x="722894" y="1563543"/>
                  </a:lnTo>
                  <a:cubicBezTo>
                    <a:pt x="699774" y="1566443"/>
                    <a:pt x="681515" y="1585805"/>
                    <a:pt x="681066" y="1609824"/>
                  </a:cubicBezTo>
                  <a:cubicBezTo>
                    <a:pt x="680984" y="1616686"/>
                    <a:pt x="682455" y="1623344"/>
                    <a:pt x="684946" y="1629267"/>
                  </a:cubicBezTo>
                  <a:lnTo>
                    <a:pt x="428993" y="1777178"/>
                  </a:lnTo>
                  <a:cubicBezTo>
                    <a:pt x="420537" y="1764923"/>
                    <a:pt x="406608" y="1756713"/>
                    <a:pt x="390637" y="1756427"/>
                  </a:cubicBezTo>
                  <a:cubicBezTo>
                    <a:pt x="364331" y="1755978"/>
                    <a:pt x="342518" y="1776974"/>
                    <a:pt x="342069" y="1803239"/>
                  </a:cubicBezTo>
                  <a:cubicBezTo>
                    <a:pt x="341660" y="1827748"/>
                    <a:pt x="359919" y="1848131"/>
                    <a:pt x="383652" y="1851194"/>
                  </a:cubicBezTo>
                  <a:lnTo>
                    <a:pt x="392883" y="1851480"/>
                  </a:lnTo>
                  <a:cubicBezTo>
                    <a:pt x="417351" y="1849805"/>
                    <a:pt x="436999" y="1829872"/>
                    <a:pt x="437449" y="1804995"/>
                  </a:cubicBezTo>
                  <a:cubicBezTo>
                    <a:pt x="437612" y="1797969"/>
                    <a:pt x="436101" y="1791270"/>
                    <a:pt x="433445" y="1785266"/>
                  </a:cubicBezTo>
                  <a:lnTo>
                    <a:pt x="689399" y="1637314"/>
                  </a:lnTo>
                  <a:cubicBezTo>
                    <a:pt x="697814" y="1649732"/>
                    <a:pt x="711824" y="1657943"/>
                    <a:pt x="727878" y="1658269"/>
                  </a:cubicBezTo>
                  <a:cubicBezTo>
                    <a:pt x="743931" y="1658596"/>
                    <a:pt x="758187" y="1650835"/>
                    <a:pt x="767051" y="1638826"/>
                  </a:cubicBezTo>
                  <a:lnTo>
                    <a:pt x="1027784" y="1789228"/>
                  </a:lnTo>
                  <a:cubicBezTo>
                    <a:pt x="1026395" y="1793190"/>
                    <a:pt x="1025496" y="1797398"/>
                    <a:pt x="1025374" y="1801850"/>
                  </a:cubicBezTo>
                  <a:cubicBezTo>
                    <a:pt x="1025006" y="1823418"/>
                    <a:pt x="1041304" y="1841227"/>
                    <a:pt x="1062259" y="1843719"/>
                  </a:cubicBezTo>
                  <a:lnTo>
                    <a:pt x="1071491" y="1843719"/>
                  </a:lnTo>
                  <a:cubicBezTo>
                    <a:pt x="1091956" y="1841432"/>
                    <a:pt x="1108091" y="1824439"/>
                    <a:pt x="1108418" y="1803361"/>
                  </a:cubicBezTo>
                  <a:cubicBezTo>
                    <a:pt x="1108499" y="1798419"/>
                    <a:pt x="1107600" y="1793599"/>
                    <a:pt x="1106048" y="1789105"/>
                  </a:cubicBezTo>
                  <a:lnTo>
                    <a:pt x="1357386" y="1643932"/>
                  </a:lnTo>
                  <a:cubicBezTo>
                    <a:pt x="1367557" y="1661864"/>
                    <a:pt x="1386510" y="1674118"/>
                    <a:pt x="1408528" y="1674527"/>
                  </a:cubicBezTo>
                  <a:cubicBezTo>
                    <a:pt x="1441614" y="1675099"/>
                    <a:pt x="1469064" y="1648711"/>
                    <a:pt x="1469636" y="1615665"/>
                  </a:cubicBezTo>
                  <a:cubicBezTo>
                    <a:pt x="1470208" y="1582496"/>
                    <a:pt x="1443739" y="1555128"/>
                    <a:pt x="1410693" y="1554515"/>
                  </a:cubicBezTo>
                  <a:lnTo>
                    <a:pt x="1410652" y="1554515"/>
                  </a:lnTo>
                  <a:lnTo>
                    <a:pt x="1410570" y="1266047"/>
                  </a:lnTo>
                  <a:cubicBezTo>
                    <a:pt x="1433608" y="1263106"/>
                    <a:pt x="1451786" y="1243744"/>
                    <a:pt x="1452194" y="1219807"/>
                  </a:cubicBezTo>
                  <a:cubicBezTo>
                    <a:pt x="1452643" y="1193501"/>
                    <a:pt x="1431688" y="1171770"/>
                    <a:pt x="1405341" y="1171321"/>
                  </a:cubicBezTo>
                  <a:cubicBezTo>
                    <a:pt x="1389411" y="1171035"/>
                    <a:pt x="1375237" y="1178632"/>
                    <a:pt x="1366332" y="1190560"/>
                  </a:cubicBezTo>
                  <a:lnTo>
                    <a:pt x="1121979" y="1049594"/>
                  </a:lnTo>
                  <a:cubicBezTo>
                    <a:pt x="1125655" y="1042078"/>
                    <a:pt x="1127779" y="1033622"/>
                    <a:pt x="1127943" y="1024676"/>
                  </a:cubicBezTo>
                  <a:cubicBezTo>
                    <a:pt x="1128515" y="992284"/>
                    <a:pt x="1103230" y="965447"/>
                    <a:pt x="1071205" y="963731"/>
                  </a:cubicBezTo>
                  <a:lnTo>
                    <a:pt x="1071123" y="691725"/>
                  </a:lnTo>
                  <a:cubicBezTo>
                    <a:pt x="1101433" y="689233"/>
                    <a:pt x="1125655" y="664071"/>
                    <a:pt x="1126268" y="633026"/>
                  </a:cubicBezTo>
                  <a:cubicBezTo>
                    <a:pt x="1126391" y="623713"/>
                    <a:pt x="1124389" y="614849"/>
                    <a:pt x="1120713" y="606883"/>
                  </a:cubicBezTo>
                  <a:lnTo>
                    <a:pt x="1373439" y="460893"/>
                  </a:lnTo>
                  <a:cubicBezTo>
                    <a:pt x="1380465" y="469798"/>
                    <a:pt x="1391126" y="475721"/>
                    <a:pt x="1403422" y="475925"/>
                  </a:cubicBezTo>
                  <a:cubicBezTo>
                    <a:pt x="1425030" y="476292"/>
                    <a:pt x="1443003" y="459055"/>
                    <a:pt x="1443371" y="437405"/>
                  </a:cubicBezTo>
                  <a:cubicBezTo>
                    <a:pt x="1443739" y="417635"/>
                    <a:pt x="1429278" y="401132"/>
                    <a:pt x="1410284" y="398109"/>
                  </a:cubicBezTo>
                  <a:lnTo>
                    <a:pt x="1401093" y="397905"/>
                  </a:lnTo>
                  <a:cubicBezTo>
                    <a:pt x="1381282" y="399498"/>
                    <a:pt x="1365351" y="415797"/>
                    <a:pt x="1364902" y="436098"/>
                  </a:cubicBezTo>
                  <a:cubicBezTo>
                    <a:pt x="1364820" y="442225"/>
                    <a:pt x="1366250" y="447944"/>
                    <a:pt x="1368660" y="453213"/>
                  </a:cubicBezTo>
                  <a:lnTo>
                    <a:pt x="1116260" y="598959"/>
                  </a:lnTo>
                  <a:cubicBezTo>
                    <a:pt x="1105722" y="583110"/>
                    <a:pt x="1087830" y="572449"/>
                    <a:pt x="1067406" y="572040"/>
                  </a:cubicBezTo>
                  <a:cubicBezTo>
                    <a:pt x="1046451" y="571713"/>
                    <a:pt x="1027743" y="582211"/>
                    <a:pt x="1016714" y="598387"/>
                  </a:cubicBezTo>
                  <a:lnTo>
                    <a:pt x="762680" y="451824"/>
                  </a:lnTo>
                  <a:cubicBezTo>
                    <a:pt x="764682" y="447250"/>
                    <a:pt x="765866" y="442225"/>
                    <a:pt x="765948" y="436874"/>
                  </a:cubicBezTo>
                  <a:cubicBezTo>
                    <a:pt x="766316" y="416777"/>
                    <a:pt x="751284" y="400029"/>
                    <a:pt x="731799" y="397456"/>
                  </a:cubicBezTo>
                  <a:lnTo>
                    <a:pt x="731677" y="88890"/>
                  </a:lnTo>
                  <a:cubicBezTo>
                    <a:pt x="754388" y="87216"/>
                    <a:pt x="772647" y="68630"/>
                    <a:pt x="773056" y="45387"/>
                  </a:cubicBezTo>
                  <a:cubicBezTo>
                    <a:pt x="773178" y="38688"/>
                    <a:pt x="771667" y="32275"/>
                    <a:pt x="769093" y="26556"/>
                  </a:cubicBezTo>
                  <a:lnTo>
                    <a:pt x="764477" y="18550"/>
                  </a:lnTo>
                  <a:cubicBezTo>
                    <a:pt x="756512" y="7603"/>
                    <a:pt x="743808" y="250"/>
                    <a:pt x="729307" y="5"/>
                  </a:cubicBezTo>
                  <a:cubicBezTo>
                    <a:pt x="704635" y="-363"/>
                    <a:pt x="684252" y="19244"/>
                    <a:pt x="683803" y="43835"/>
                  </a:cubicBezTo>
                  <a:close/>
                  <a:moveTo>
                    <a:pt x="50577" y="468490"/>
                  </a:moveTo>
                  <a:cubicBezTo>
                    <a:pt x="34034" y="468205"/>
                    <a:pt x="20799" y="454561"/>
                    <a:pt x="21167" y="437977"/>
                  </a:cubicBezTo>
                  <a:cubicBezTo>
                    <a:pt x="21453" y="421474"/>
                    <a:pt x="35219" y="408240"/>
                    <a:pt x="51721" y="408526"/>
                  </a:cubicBezTo>
                  <a:cubicBezTo>
                    <a:pt x="68265" y="408852"/>
                    <a:pt x="81499" y="422577"/>
                    <a:pt x="81132" y="439121"/>
                  </a:cubicBezTo>
                  <a:cubicBezTo>
                    <a:pt x="80805" y="455623"/>
                    <a:pt x="67162" y="468858"/>
                    <a:pt x="50577" y="468490"/>
                  </a:cubicBezTo>
                  <a:close/>
                  <a:moveTo>
                    <a:pt x="86197" y="1220543"/>
                  </a:moveTo>
                  <a:cubicBezTo>
                    <a:pt x="85788" y="1241743"/>
                    <a:pt x="68224" y="1258654"/>
                    <a:pt x="47024" y="1258286"/>
                  </a:cubicBezTo>
                  <a:cubicBezTo>
                    <a:pt x="25783" y="1257918"/>
                    <a:pt x="8831" y="1240313"/>
                    <a:pt x="9239" y="1219154"/>
                  </a:cubicBezTo>
                  <a:cubicBezTo>
                    <a:pt x="9607" y="1197954"/>
                    <a:pt x="27131" y="1181002"/>
                    <a:pt x="48372" y="1181328"/>
                  </a:cubicBezTo>
                  <a:cubicBezTo>
                    <a:pt x="69653" y="1181778"/>
                    <a:pt x="86564" y="1199302"/>
                    <a:pt x="86197" y="1220543"/>
                  </a:cubicBezTo>
                  <a:close/>
                  <a:moveTo>
                    <a:pt x="428299" y="1804914"/>
                  </a:moveTo>
                  <a:cubicBezTo>
                    <a:pt x="427890" y="1826154"/>
                    <a:pt x="410325" y="1843106"/>
                    <a:pt x="389125" y="1842739"/>
                  </a:cubicBezTo>
                  <a:cubicBezTo>
                    <a:pt x="367884" y="1842330"/>
                    <a:pt x="350973" y="1824725"/>
                    <a:pt x="351341" y="1803606"/>
                  </a:cubicBezTo>
                  <a:cubicBezTo>
                    <a:pt x="351750" y="1782365"/>
                    <a:pt x="369232" y="1765373"/>
                    <a:pt x="390473" y="1765781"/>
                  </a:cubicBezTo>
                  <a:cubicBezTo>
                    <a:pt x="411714" y="1766190"/>
                    <a:pt x="428666" y="1783754"/>
                    <a:pt x="428299" y="1804914"/>
                  </a:cubicBezTo>
                  <a:close/>
                  <a:moveTo>
                    <a:pt x="1374174" y="436302"/>
                  </a:moveTo>
                  <a:cubicBezTo>
                    <a:pt x="1374460" y="419718"/>
                    <a:pt x="1388185" y="406565"/>
                    <a:pt x="1404729" y="406892"/>
                  </a:cubicBezTo>
                  <a:cubicBezTo>
                    <a:pt x="1421272" y="407137"/>
                    <a:pt x="1434507" y="420862"/>
                    <a:pt x="1434139" y="437405"/>
                  </a:cubicBezTo>
                  <a:cubicBezTo>
                    <a:pt x="1433853" y="453949"/>
                    <a:pt x="1420169" y="467183"/>
                    <a:pt x="1403585" y="466897"/>
                  </a:cubicBezTo>
                  <a:cubicBezTo>
                    <a:pt x="1387123" y="466530"/>
                    <a:pt x="1373888" y="452846"/>
                    <a:pt x="1374174" y="436302"/>
                  </a:cubicBezTo>
                  <a:close/>
                  <a:moveTo>
                    <a:pt x="336554" y="630739"/>
                  </a:moveTo>
                  <a:cubicBezTo>
                    <a:pt x="337044" y="602717"/>
                    <a:pt x="360246" y="580373"/>
                    <a:pt x="388227" y="580822"/>
                  </a:cubicBezTo>
                  <a:cubicBezTo>
                    <a:pt x="416248" y="581353"/>
                    <a:pt x="438592" y="604555"/>
                    <a:pt x="438102" y="632536"/>
                  </a:cubicBezTo>
                  <a:cubicBezTo>
                    <a:pt x="437612" y="660558"/>
                    <a:pt x="414369" y="682901"/>
                    <a:pt x="386389" y="682370"/>
                  </a:cubicBezTo>
                  <a:cubicBezTo>
                    <a:pt x="358408" y="681921"/>
                    <a:pt x="335982" y="658719"/>
                    <a:pt x="336554" y="630739"/>
                  </a:cubicBezTo>
                  <a:close/>
                  <a:moveTo>
                    <a:pt x="386143" y="1054414"/>
                  </a:moveTo>
                  <a:cubicBezTo>
                    <a:pt x="369600" y="1054128"/>
                    <a:pt x="356365" y="1040403"/>
                    <a:pt x="356692" y="1023819"/>
                  </a:cubicBezTo>
                  <a:cubicBezTo>
                    <a:pt x="356978" y="1007275"/>
                    <a:pt x="370744" y="994040"/>
                    <a:pt x="387246" y="994367"/>
                  </a:cubicBezTo>
                  <a:cubicBezTo>
                    <a:pt x="403790" y="994653"/>
                    <a:pt x="417025" y="1008337"/>
                    <a:pt x="416739" y="1024962"/>
                  </a:cubicBezTo>
                  <a:cubicBezTo>
                    <a:pt x="416412" y="1041547"/>
                    <a:pt x="402687" y="1054700"/>
                    <a:pt x="386143" y="1054414"/>
                  </a:cubicBezTo>
                  <a:close/>
                  <a:moveTo>
                    <a:pt x="677063" y="1218990"/>
                  </a:moveTo>
                  <a:cubicBezTo>
                    <a:pt x="677553" y="1190968"/>
                    <a:pt x="700795" y="1168625"/>
                    <a:pt x="728776" y="1169115"/>
                  </a:cubicBezTo>
                  <a:cubicBezTo>
                    <a:pt x="756716" y="1169605"/>
                    <a:pt x="779101" y="1192807"/>
                    <a:pt x="778611" y="1220828"/>
                  </a:cubicBezTo>
                  <a:cubicBezTo>
                    <a:pt x="778121" y="1248809"/>
                    <a:pt x="754878" y="1271153"/>
                    <a:pt x="726897" y="1270663"/>
                  </a:cubicBezTo>
                  <a:cubicBezTo>
                    <a:pt x="698916" y="1270173"/>
                    <a:pt x="676532" y="1246971"/>
                    <a:pt x="677063" y="1218990"/>
                  </a:cubicBezTo>
                  <a:close/>
                  <a:moveTo>
                    <a:pt x="728123" y="1649160"/>
                  </a:moveTo>
                  <a:cubicBezTo>
                    <a:pt x="706882" y="1648793"/>
                    <a:pt x="689930" y="1631228"/>
                    <a:pt x="690298" y="1610028"/>
                  </a:cubicBezTo>
                  <a:cubicBezTo>
                    <a:pt x="690706" y="1588869"/>
                    <a:pt x="708230" y="1571917"/>
                    <a:pt x="729471" y="1572325"/>
                  </a:cubicBezTo>
                  <a:cubicBezTo>
                    <a:pt x="750630" y="1572652"/>
                    <a:pt x="767623" y="1590298"/>
                    <a:pt x="767255" y="1611458"/>
                  </a:cubicBezTo>
                  <a:cubicBezTo>
                    <a:pt x="766888" y="1632617"/>
                    <a:pt x="749323" y="1649609"/>
                    <a:pt x="728123" y="1649160"/>
                  </a:cubicBezTo>
                  <a:close/>
                  <a:moveTo>
                    <a:pt x="1099267" y="1803320"/>
                  </a:moveTo>
                  <a:cubicBezTo>
                    <a:pt x="1098941" y="1821130"/>
                    <a:pt x="1084195" y="1835345"/>
                    <a:pt x="1066426" y="1835059"/>
                  </a:cubicBezTo>
                  <a:cubicBezTo>
                    <a:pt x="1048575" y="1834733"/>
                    <a:pt x="1034360" y="1819986"/>
                    <a:pt x="1034646" y="1802095"/>
                  </a:cubicBezTo>
                  <a:cubicBezTo>
                    <a:pt x="1035014" y="1784326"/>
                    <a:pt x="1049719" y="1770111"/>
                    <a:pt x="1067570" y="1770397"/>
                  </a:cubicBezTo>
                  <a:cubicBezTo>
                    <a:pt x="1085298" y="1770765"/>
                    <a:pt x="1099553" y="1785552"/>
                    <a:pt x="1099267" y="1803320"/>
                  </a:cubicBezTo>
                  <a:close/>
                  <a:moveTo>
                    <a:pt x="1460445" y="1615583"/>
                  </a:moveTo>
                  <a:cubicBezTo>
                    <a:pt x="1459914" y="1643564"/>
                    <a:pt x="1436713" y="1665908"/>
                    <a:pt x="1408732" y="1665459"/>
                  </a:cubicBezTo>
                  <a:cubicBezTo>
                    <a:pt x="1380751" y="1664968"/>
                    <a:pt x="1358366" y="1641726"/>
                    <a:pt x="1358897" y="1613786"/>
                  </a:cubicBezTo>
                  <a:cubicBezTo>
                    <a:pt x="1359469" y="1585764"/>
                    <a:pt x="1382589" y="1563420"/>
                    <a:pt x="1410570" y="1563951"/>
                  </a:cubicBezTo>
                  <a:cubicBezTo>
                    <a:pt x="1438592" y="1564482"/>
                    <a:pt x="1460895" y="1587643"/>
                    <a:pt x="1460445" y="1615583"/>
                  </a:cubicBezTo>
                  <a:close/>
                  <a:moveTo>
                    <a:pt x="1405260" y="1180675"/>
                  </a:moveTo>
                  <a:cubicBezTo>
                    <a:pt x="1426460" y="1181083"/>
                    <a:pt x="1443412" y="1198689"/>
                    <a:pt x="1443044" y="1219848"/>
                  </a:cubicBezTo>
                  <a:cubicBezTo>
                    <a:pt x="1442676" y="1241007"/>
                    <a:pt x="1425153" y="1257959"/>
                    <a:pt x="1403871" y="1257551"/>
                  </a:cubicBezTo>
                  <a:cubicBezTo>
                    <a:pt x="1382671" y="1257183"/>
                    <a:pt x="1365760" y="1239618"/>
                    <a:pt x="1366086" y="1218418"/>
                  </a:cubicBezTo>
                  <a:cubicBezTo>
                    <a:pt x="1366495" y="1197218"/>
                    <a:pt x="1384019" y="1180266"/>
                    <a:pt x="1405260" y="1180675"/>
                  </a:cubicBezTo>
                  <a:close/>
                  <a:moveTo>
                    <a:pt x="1361675" y="1198648"/>
                  </a:moveTo>
                  <a:cubicBezTo>
                    <a:pt x="1358816" y="1204612"/>
                    <a:pt x="1357018" y="1211270"/>
                    <a:pt x="1356855" y="1218255"/>
                  </a:cubicBezTo>
                  <a:cubicBezTo>
                    <a:pt x="1356446" y="1243785"/>
                    <a:pt x="1376217" y="1264863"/>
                    <a:pt x="1401461" y="1266537"/>
                  </a:cubicBezTo>
                  <a:lnTo>
                    <a:pt x="1401502" y="1555373"/>
                  </a:lnTo>
                  <a:cubicBezTo>
                    <a:pt x="1372704" y="1559295"/>
                    <a:pt x="1350278" y="1583763"/>
                    <a:pt x="1349707" y="1613622"/>
                  </a:cubicBezTo>
                  <a:cubicBezTo>
                    <a:pt x="1349584" y="1621424"/>
                    <a:pt x="1350973" y="1628818"/>
                    <a:pt x="1353587" y="1635721"/>
                  </a:cubicBezTo>
                  <a:lnTo>
                    <a:pt x="1102209" y="1780936"/>
                  </a:lnTo>
                  <a:cubicBezTo>
                    <a:pt x="1095019" y="1769376"/>
                    <a:pt x="1082356" y="1761492"/>
                    <a:pt x="1067733" y="1761288"/>
                  </a:cubicBezTo>
                  <a:cubicBezTo>
                    <a:pt x="1052783" y="1761002"/>
                    <a:pt x="1039629" y="1768763"/>
                    <a:pt x="1032073" y="1780527"/>
                  </a:cubicBezTo>
                  <a:lnTo>
                    <a:pt x="772157" y="1630574"/>
                  </a:lnTo>
                  <a:cubicBezTo>
                    <a:pt x="774812" y="1624815"/>
                    <a:pt x="776405" y="1618402"/>
                    <a:pt x="776528" y="1611662"/>
                  </a:cubicBezTo>
                  <a:cubicBezTo>
                    <a:pt x="776936" y="1586213"/>
                    <a:pt x="757247" y="1565177"/>
                    <a:pt x="732167" y="1563420"/>
                  </a:cubicBezTo>
                  <a:lnTo>
                    <a:pt x="732085" y="1279731"/>
                  </a:lnTo>
                  <a:cubicBezTo>
                    <a:pt x="762721" y="1277566"/>
                    <a:pt x="787312" y="1252322"/>
                    <a:pt x="787883" y="1221033"/>
                  </a:cubicBezTo>
                  <a:cubicBezTo>
                    <a:pt x="788047" y="1211433"/>
                    <a:pt x="785882" y="1202283"/>
                    <a:pt x="781920" y="1194114"/>
                  </a:cubicBezTo>
                  <a:lnTo>
                    <a:pt x="1018511" y="1057436"/>
                  </a:lnTo>
                  <a:cubicBezTo>
                    <a:pt x="1029132" y="1073000"/>
                    <a:pt x="1046819" y="1083375"/>
                    <a:pt x="1067038" y="1083743"/>
                  </a:cubicBezTo>
                  <a:cubicBezTo>
                    <a:pt x="1087871" y="1084110"/>
                    <a:pt x="1106416" y="1073776"/>
                    <a:pt x="1117486" y="1057763"/>
                  </a:cubicBezTo>
                  <a:lnTo>
                    <a:pt x="1361675" y="1198648"/>
                  </a:lnTo>
                  <a:close/>
                  <a:moveTo>
                    <a:pt x="1118834" y="1024636"/>
                  </a:moveTo>
                  <a:cubicBezTo>
                    <a:pt x="1118344" y="1052616"/>
                    <a:pt x="1095142" y="1075001"/>
                    <a:pt x="1067120" y="1074470"/>
                  </a:cubicBezTo>
                  <a:cubicBezTo>
                    <a:pt x="1039139" y="1073980"/>
                    <a:pt x="1016795" y="1050778"/>
                    <a:pt x="1017286" y="1022797"/>
                  </a:cubicBezTo>
                  <a:cubicBezTo>
                    <a:pt x="1017776" y="994776"/>
                    <a:pt x="1040977" y="972391"/>
                    <a:pt x="1068999" y="972963"/>
                  </a:cubicBezTo>
                  <a:cubicBezTo>
                    <a:pt x="1096980" y="973453"/>
                    <a:pt x="1119324" y="996614"/>
                    <a:pt x="1118834" y="1024636"/>
                  </a:cubicBezTo>
                  <a:close/>
                  <a:moveTo>
                    <a:pt x="1067202" y="581313"/>
                  </a:moveTo>
                  <a:cubicBezTo>
                    <a:pt x="1095224" y="581844"/>
                    <a:pt x="1117567" y="605004"/>
                    <a:pt x="1117036" y="633026"/>
                  </a:cubicBezTo>
                  <a:cubicBezTo>
                    <a:pt x="1116505" y="660966"/>
                    <a:pt x="1093345" y="683351"/>
                    <a:pt x="1065323" y="682820"/>
                  </a:cubicBezTo>
                  <a:cubicBezTo>
                    <a:pt x="1037383" y="682330"/>
                    <a:pt x="1014998" y="659169"/>
                    <a:pt x="1015529" y="631147"/>
                  </a:cubicBezTo>
                  <a:cubicBezTo>
                    <a:pt x="1016060" y="603166"/>
                    <a:pt x="1039221" y="580782"/>
                    <a:pt x="1067202" y="581313"/>
                  </a:cubicBezTo>
                  <a:close/>
                  <a:moveTo>
                    <a:pt x="1011894" y="606883"/>
                  </a:moveTo>
                  <a:cubicBezTo>
                    <a:pt x="1008503" y="614277"/>
                    <a:pt x="1006502" y="622365"/>
                    <a:pt x="1006298" y="630984"/>
                  </a:cubicBezTo>
                  <a:cubicBezTo>
                    <a:pt x="1005685" y="662968"/>
                    <a:pt x="1030439" y="689519"/>
                    <a:pt x="1061973" y="691847"/>
                  </a:cubicBezTo>
                  <a:lnTo>
                    <a:pt x="1062014" y="964099"/>
                  </a:lnTo>
                  <a:cubicBezTo>
                    <a:pt x="1032236" y="967081"/>
                    <a:pt x="1008667" y="991998"/>
                    <a:pt x="1008095" y="1022675"/>
                  </a:cubicBezTo>
                  <a:cubicBezTo>
                    <a:pt x="1007931" y="1031866"/>
                    <a:pt x="1009892" y="1040607"/>
                    <a:pt x="1013487" y="1048532"/>
                  </a:cubicBezTo>
                  <a:lnTo>
                    <a:pt x="776732" y="1185291"/>
                  </a:lnTo>
                  <a:cubicBezTo>
                    <a:pt x="766030" y="1170259"/>
                    <a:pt x="748669" y="1160251"/>
                    <a:pt x="728899" y="1159883"/>
                  </a:cubicBezTo>
                  <a:cubicBezTo>
                    <a:pt x="707781" y="1159556"/>
                    <a:pt x="689072" y="1170136"/>
                    <a:pt x="678043" y="1186475"/>
                  </a:cubicBezTo>
                  <a:lnTo>
                    <a:pt x="422907" y="1039259"/>
                  </a:lnTo>
                  <a:cubicBezTo>
                    <a:pt x="424704" y="1034929"/>
                    <a:pt x="425807" y="1030150"/>
                    <a:pt x="425889" y="1025126"/>
                  </a:cubicBezTo>
                  <a:cubicBezTo>
                    <a:pt x="426297" y="1005315"/>
                    <a:pt x="411714" y="988853"/>
                    <a:pt x="392679" y="985830"/>
                  </a:cubicBezTo>
                  <a:lnTo>
                    <a:pt x="392597" y="691439"/>
                  </a:lnTo>
                  <a:cubicBezTo>
                    <a:pt x="422743" y="688743"/>
                    <a:pt x="446721" y="663662"/>
                    <a:pt x="447252" y="632740"/>
                  </a:cubicBezTo>
                  <a:cubicBezTo>
                    <a:pt x="447415" y="623509"/>
                    <a:pt x="445455" y="614808"/>
                    <a:pt x="441860" y="606883"/>
                  </a:cubicBezTo>
                  <a:lnTo>
                    <a:pt x="695812" y="460157"/>
                  </a:lnTo>
                  <a:cubicBezTo>
                    <a:pt x="702797" y="469226"/>
                    <a:pt x="713622" y="475230"/>
                    <a:pt x="725917" y="475475"/>
                  </a:cubicBezTo>
                  <a:cubicBezTo>
                    <a:pt x="738784" y="475721"/>
                    <a:pt x="750222" y="469593"/>
                    <a:pt x="757574" y="460198"/>
                  </a:cubicBezTo>
                  <a:lnTo>
                    <a:pt x="1011894" y="606883"/>
                  </a:lnTo>
                  <a:close/>
                  <a:moveTo>
                    <a:pt x="756716" y="436792"/>
                  </a:moveTo>
                  <a:cubicBezTo>
                    <a:pt x="756430" y="453336"/>
                    <a:pt x="742706" y="466530"/>
                    <a:pt x="726121" y="466244"/>
                  </a:cubicBezTo>
                  <a:cubicBezTo>
                    <a:pt x="709659" y="465958"/>
                    <a:pt x="696384" y="452192"/>
                    <a:pt x="696711" y="435649"/>
                  </a:cubicBezTo>
                  <a:cubicBezTo>
                    <a:pt x="696997" y="419146"/>
                    <a:pt x="710722" y="405952"/>
                    <a:pt x="727265" y="406238"/>
                  </a:cubicBezTo>
                  <a:cubicBezTo>
                    <a:pt x="743808" y="406565"/>
                    <a:pt x="757002" y="420208"/>
                    <a:pt x="756716" y="436792"/>
                  </a:cubicBezTo>
                  <a:close/>
                  <a:moveTo>
                    <a:pt x="763865" y="45265"/>
                  </a:moveTo>
                  <a:cubicBezTo>
                    <a:pt x="763456" y="64831"/>
                    <a:pt x="747321" y="80353"/>
                    <a:pt x="727755" y="80026"/>
                  </a:cubicBezTo>
                  <a:cubicBezTo>
                    <a:pt x="708311" y="79659"/>
                    <a:pt x="692708" y="63524"/>
                    <a:pt x="693075" y="43958"/>
                  </a:cubicBezTo>
                  <a:cubicBezTo>
                    <a:pt x="693361" y="24432"/>
                    <a:pt x="709537" y="8910"/>
                    <a:pt x="729062" y="9196"/>
                  </a:cubicBezTo>
                  <a:cubicBezTo>
                    <a:pt x="748628" y="9645"/>
                    <a:pt x="764232" y="25780"/>
                    <a:pt x="763865" y="45265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5" name="צורה חופשית: צורה 134">
              <a:extLst>
                <a:ext uri="{FF2B5EF4-FFF2-40B4-BE49-F238E27FC236}">
                  <a16:creationId xmlns:a16="http://schemas.microsoft.com/office/drawing/2014/main" id="{8227EE0B-A9E2-4E18-878B-84DBC4657040}"/>
                </a:ext>
              </a:extLst>
            </p:cNvPr>
            <p:cNvSpPr/>
            <p:nvPr/>
          </p:nvSpPr>
          <p:spPr>
            <a:xfrm>
              <a:off x="5380671" y="336277"/>
              <a:ext cx="1813666" cy="6183565"/>
            </a:xfrm>
            <a:custGeom>
              <a:avLst/>
              <a:gdLst>
                <a:gd name="connsiteX0" fmla="*/ 734702 w 1813666"/>
                <a:gd name="connsiteY0" fmla="*/ 776 h 6183565"/>
                <a:gd name="connsiteX1" fmla="*/ 677474 w 1813666"/>
                <a:gd name="connsiteY1" fmla="*/ 59516 h 6183565"/>
                <a:gd name="connsiteX2" fmla="*/ 683479 w 1813666"/>
                <a:gd name="connsiteY2" fmla="*/ 86720 h 6183565"/>
                <a:gd name="connsiteX3" fmla="*/ 427934 w 1813666"/>
                <a:gd name="connsiteY3" fmla="*/ 234345 h 6183565"/>
                <a:gd name="connsiteX4" fmla="*/ 398319 w 1813666"/>
                <a:gd name="connsiteY4" fmla="*/ 218332 h 6183565"/>
                <a:gd name="connsiteX5" fmla="*/ 368827 w 1813666"/>
                <a:gd name="connsiteY5" fmla="*/ 232425 h 6183565"/>
                <a:gd name="connsiteX6" fmla="*/ 114140 w 1813666"/>
                <a:gd name="connsiteY6" fmla="*/ 85454 h 6183565"/>
                <a:gd name="connsiteX7" fmla="*/ 119981 w 1813666"/>
                <a:gd name="connsiteY7" fmla="*/ 60945 h 6183565"/>
                <a:gd name="connsiteX8" fmla="*/ 65408 w 1813666"/>
                <a:gd name="connsiteY8" fmla="*/ 163 h 6183565"/>
                <a:gd name="connsiteX9" fmla="*/ 56176 w 1813666"/>
                <a:gd name="connsiteY9" fmla="*/ 0 h 6183565"/>
                <a:gd name="connsiteX10" fmla="*/ 10 w 1813666"/>
                <a:gd name="connsiteY10" fmla="*/ 58739 h 6183565"/>
                <a:gd name="connsiteX11" fmla="*/ 58872 w 1813666"/>
                <a:gd name="connsiteY11" fmla="*/ 119848 h 6183565"/>
                <a:gd name="connsiteX12" fmla="*/ 109606 w 1813666"/>
                <a:gd name="connsiteY12" fmla="*/ 93501 h 6183565"/>
                <a:gd name="connsiteX13" fmla="*/ 363966 w 1813666"/>
                <a:gd name="connsiteY13" fmla="*/ 240268 h 6183565"/>
                <a:gd name="connsiteX14" fmla="*/ 360739 w 1813666"/>
                <a:gd name="connsiteY14" fmla="*/ 254605 h 6183565"/>
                <a:gd name="connsiteX15" fmla="*/ 395541 w 1813666"/>
                <a:gd name="connsiteY15" fmla="*/ 292063 h 6183565"/>
                <a:gd name="connsiteX16" fmla="*/ 395664 w 1813666"/>
                <a:gd name="connsiteY16" fmla="*/ 607900 h 6183565"/>
                <a:gd name="connsiteX17" fmla="*/ 359350 w 1813666"/>
                <a:gd name="connsiteY17" fmla="*/ 648176 h 6183565"/>
                <a:gd name="connsiteX18" fmla="*/ 400116 w 1813666"/>
                <a:gd name="connsiteY18" fmla="*/ 690453 h 6183565"/>
                <a:gd name="connsiteX19" fmla="*/ 434347 w 1813666"/>
                <a:gd name="connsiteY19" fmla="*/ 673460 h 6183565"/>
                <a:gd name="connsiteX20" fmla="*/ 690709 w 1813666"/>
                <a:gd name="connsiteY20" fmla="*/ 821330 h 6183565"/>
                <a:gd name="connsiteX21" fmla="*/ 685971 w 1813666"/>
                <a:gd name="connsiteY21" fmla="*/ 842285 h 6183565"/>
                <a:gd name="connsiteX22" fmla="*/ 735029 w 1813666"/>
                <a:gd name="connsiteY22" fmla="*/ 896245 h 6183565"/>
                <a:gd name="connsiteX23" fmla="*/ 735111 w 1813666"/>
                <a:gd name="connsiteY23" fmla="*/ 1181814 h 6183565"/>
                <a:gd name="connsiteX24" fmla="*/ 690015 w 1813666"/>
                <a:gd name="connsiteY24" fmla="*/ 1228299 h 6183565"/>
                <a:gd name="connsiteX25" fmla="*/ 696877 w 1813666"/>
                <a:gd name="connsiteY25" fmla="*/ 1253543 h 6183565"/>
                <a:gd name="connsiteX26" fmla="*/ 432264 w 1813666"/>
                <a:gd name="connsiteY26" fmla="*/ 1406396 h 6183565"/>
                <a:gd name="connsiteX27" fmla="*/ 402853 w 1813666"/>
                <a:gd name="connsiteY27" fmla="*/ 1392017 h 6183565"/>
                <a:gd name="connsiteX28" fmla="*/ 362904 w 1813666"/>
                <a:gd name="connsiteY28" fmla="*/ 1430537 h 6183565"/>
                <a:gd name="connsiteX29" fmla="*/ 395909 w 1813666"/>
                <a:gd name="connsiteY29" fmla="*/ 1469833 h 6183565"/>
                <a:gd name="connsiteX30" fmla="*/ 395991 w 1813666"/>
                <a:gd name="connsiteY30" fmla="*/ 1759649 h 6183565"/>
                <a:gd name="connsiteX31" fmla="*/ 341500 w 1813666"/>
                <a:gd name="connsiteY31" fmla="*/ 1818266 h 6183565"/>
                <a:gd name="connsiteX32" fmla="*/ 348199 w 1813666"/>
                <a:gd name="connsiteY32" fmla="*/ 1846900 h 6183565"/>
                <a:gd name="connsiteX33" fmla="*/ 353100 w 1813666"/>
                <a:gd name="connsiteY33" fmla="*/ 1854702 h 6183565"/>
                <a:gd name="connsiteX34" fmla="*/ 400402 w 1813666"/>
                <a:gd name="connsiteY34" fmla="*/ 1879334 h 6183565"/>
                <a:gd name="connsiteX35" fmla="*/ 449338 w 1813666"/>
                <a:gd name="connsiteY35" fmla="*/ 1855397 h 6183565"/>
                <a:gd name="connsiteX36" fmla="*/ 695692 w 1813666"/>
                <a:gd name="connsiteY36" fmla="*/ 1997384 h 6183565"/>
                <a:gd name="connsiteX37" fmla="*/ 691894 w 1813666"/>
                <a:gd name="connsiteY37" fmla="*/ 2014908 h 6183565"/>
                <a:gd name="connsiteX38" fmla="*/ 735397 w 1813666"/>
                <a:gd name="connsiteY38" fmla="*/ 2063027 h 6183565"/>
                <a:gd name="connsiteX39" fmla="*/ 735478 w 1813666"/>
                <a:gd name="connsiteY39" fmla="*/ 2368692 h 6183565"/>
                <a:gd name="connsiteX40" fmla="*/ 701656 w 1813666"/>
                <a:gd name="connsiteY40" fmla="*/ 2406681 h 6183565"/>
                <a:gd name="connsiteX41" fmla="*/ 705006 w 1813666"/>
                <a:gd name="connsiteY41" fmla="*/ 2423142 h 6183565"/>
                <a:gd name="connsiteX42" fmla="*/ 439453 w 1813666"/>
                <a:gd name="connsiteY42" fmla="*/ 2576527 h 6183565"/>
                <a:gd name="connsiteX43" fmla="*/ 400402 w 1813666"/>
                <a:gd name="connsiteY43" fmla="*/ 2554796 h 6183565"/>
                <a:gd name="connsiteX44" fmla="*/ 359759 w 1813666"/>
                <a:gd name="connsiteY44" fmla="*/ 2576322 h 6183565"/>
                <a:gd name="connsiteX45" fmla="*/ 355470 w 1813666"/>
                <a:gd name="connsiteY45" fmla="*/ 2584492 h 6183565"/>
                <a:gd name="connsiteX46" fmla="*/ 351793 w 1813666"/>
                <a:gd name="connsiteY46" fmla="*/ 2601648 h 6183565"/>
                <a:gd name="connsiteX47" fmla="*/ 396236 w 1813666"/>
                <a:gd name="connsiteY47" fmla="*/ 2649889 h 6183565"/>
                <a:gd name="connsiteX48" fmla="*/ 396318 w 1813666"/>
                <a:gd name="connsiteY48" fmla="*/ 2956862 h 6183565"/>
                <a:gd name="connsiteX49" fmla="*/ 361515 w 1813666"/>
                <a:gd name="connsiteY49" fmla="*/ 2994973 h 6183565"/>
                <a:gd name="connsiteX50" fmla="*/ 364660 w 1813666"/>
                <a:gd name="connsiteY50" fmla="*/ 3010822 h 6183565"/>
                <a:gd name="connsiteX51" fmla="*/ 99761 w 1813666"/>
                <a:gd name="connsiteY51" fmla="*/ 3163880 h 6183565"/>
                <a:gd name="connsiteX52" fmla="*/ 62263 w 1813666"/>
                <a:gd name="connsiteY52" fmla="*/ 3144191 h 6183565"/>
                <a:gd name="connsiteX53" fmla="*/ 13695 w 1813666"/>
                <a:gd name="connsiteY53" fmla="*/ 3190962 h 6183565"/>
                <a:gd name="connsiteX54" fmla="*/ 57198 w 1813666"/>
                <a:gd name="connsiteY54" fmla="*/ 3239162 h 6183565"/>
                <a:gd name="connsiteX55" fmla="*/ 66388 w 1813666"/>
                <a:gd name="connsiteY55" fmla="*/ 3239040 h 6183565"/>
                <a:gd name="connsiteX56" fmla="*/ 109075 w 1813666"/>
                <a:gd name="connsiteY56" fmla="*/ 3192677 h 6183565"/>
                <a:gd name="connsiteX57" fmla="*/ 104540 w 1813666"/>
                <a:gd name="connsiteY57" fmla="*/ 3171845 h 6183565"/>
                <a:gd name="connsiteX58" fmla="*/ 369358 w 1813666"/>
                <a:gd name="connsiteY58" fmla="*/ 3018788 h 6183565"/>
                <a:gd name="connsiteX59" fmla="*/ 400076 w 1813666"/>
                <a:gd name="connsiteY59" fmla="*/ 3034841 h 6183565"/>
                <a:gd name="connsiteX60" fmla="*/ 432060 w 1813666"/>
                <a:gd name="connsiteY60" fmla="*/ 3019196 h 6183565"/>
                <a:gd name="connsiteX61" fmla="*/ 698266 w 1813666"/>
                <a:gd name="connsiteY61" fmla="*/ 3172703 h 6183565"/>
                <a:gd name="connsiteX62" fmla="*/ 694753 w 1813666"/>
                <a:gd name="connsiteY62" fmla="*/ 3189532 h 6183565"/>
                <a:gd name="connsiteX63" fmla="*/ 735723 w 1813666"/>
                <a:gd name="connsiteY63" fmla="*/ 3237406 h 6183565"/>
                <a:gd name="connsiteX64" fmla="*/ 735846 w 1813666"/>
                <a:gd name="connsiteY64" fmla="*/ 3533227 h 6183565"/>
                <a:gd name="connsiteX65" fmla="*/ 687482 w 1813666"/>
                <a:gd name="connsiteY65" fmla="*/ 3585267 h 6183565"/>
                <a:gd name="connsiteX66" fmla="*/ 691240 w 1813666"/>
                <a:gd name="connsiteY66" fmla="*/ 3605855 h 6183565"/>
                <a:gd name="connsiteX67" fmla="*/ 435082 w 1813666"/>
                <a:gd name="connsiteY67" fmla="*/ 3753888 h 6183565"/>
                <a:gd name="connsiteX68" fmla="*/ 404242 w 1813666"/>
                <a:gd name="connsiteY68" fmla="*/ 3737630 h 6183565"/>
                <a:gd name="connsiteX69" fmla="*/ 370624 w 1813666"/>
                <a:gd name="connsiteY69" fmla="*/ 3755726 h 6183565"/>
                <a:gd name="connsiteX70" fmla="*/ 366621 w 1813666"/>
                <a:gd name="connsiteY70" fmla="*/ 3764100 h 6183565"/>
                <a:gd name="connsiteX71" fmla="*/ 364293 w 1813666"/>
                <a:gd name="connsiteY71" fmla="*/ 3776150 h 6183565"/>
                <a:gd name="connsiteX72" fmla="*/ 396603 w 1813666"/>
                <a:gd name="connsiteY72" fmla="*/ 3815364 h 6183565"/>
                <a:gd name="connsiteX73" fmla="*/ 396726 w 1813666"/>
                <a:gd name="connsiteY73" fmla="*/ 4117435 h 6183565"/>
                <a:gd name="connsiteX74" fmla="*/ 352038 w 1813666"/>
                <a:gd name="connsiteY74" fmla="*/ 4169066 h 6183565"/>
                <a:gd name="connsiteX75" fmla="*/ 404365 w 1813666"/>
                <a:gd name="connsiteY75" fmla="*/ 4223272 h 6183565"/>
                <a:gd name="connsiteX76" fmla="*/ 447051 w 1813666"/>
                <a:gd name="connsiteY76" fmla="*/ 4202971 h 6183565"/>
                <a:gd name="connsiteX77" fmla="*/ 690096 w 1813666"/>
                <a:gd name="connsiteY77" fmla="*/ 4343242 h 6183565"/>
                <a:gd name="connsiteX78" fmla="*/ 685399 w 1813666"/>
                <a:gd name="connsiteY78" fmla="*/ 4364197 h 6183565"/>
                <a:gd name="connsiteX79" fmla="*/ 736091 w 1813666"/>
                <a:gd name="connsiteY79" fmla="*/ 4418321 h 6183565"/>
                <a:gd name="connsiteX80" fmla="*/ 736173 w 1813666"/>
                <a:gd name="connsiteY80" fmla="*/ 4717205 h 6183565"/>
                <a:gd name="connsiteX81" fmla="*/ 701697 w 1813666"/>
                <a:gd name="connsiteY81" fmla="*/ 4757359 h 6183565"/>
                <a:gd name="connsiteX82" fmla="*/ 704434 w 1813666"/>
                <a:gd name="connsiteY82" fmla="*/ 4772759 h 6183565"/>
                <a:gd name="connsiteX83" fmla="*/ 453668 w 1813666"/>
                <a:gd name="connsiteY83" fmla="*/ 4917565 h 6183565"/>
                <a:gd name="connsiteX84" fmla="*/ 406162 w 1813666"/>
                <a:gd name="connsiteY84" fmla="*/ 4892525 h 6183565"/>
                <a:gd name="connsiteX85" fmla="*/ 345053 w 1813666"/>
                <a:gd name="connsiteY85" fmla="*/ 4951469 h 6183565"/>
                <a:gd name="connsiteX86" fmla="*/ 396971 w 1813666"/>
                <a:gd name="connsiteY86" fmla="*/ 5012005 h 6183565"/>
                <a:gd name="connsiteX87" fmla="*/ 406162 w 1813666"/>
                <a:gd name="connsiteY87" fmla="*/ 5012495 h 6183565"/>
                <a:gd name="connsiteX88" fmla="*/ 465065 w 1813666"/>
                <a:gd name="connsiteY88" fmla="*/ 4953633 h 6183565"/>
                <a:gd name="connsiteX89" fmla="*/ 458570 w 1813666"/>
                <a:gd name="connsiteY89" fmla="*/ 4925408 h 6183565"/>
                <a:gd name="connsiteX90" fmla="*/ 708600 w 1813666"/>
                <a:gd name="connsiteY90" fmla="*/ 4780969 h 6183565"/>
                <a:gd name="connsiteX91" fmla="*/ 742504 w 1813666"/>
                <a:gd name="connsiteY91" fmla="*/ 4799678 h 6183565"/>
                <a:gd name="connsiteX92" fmla="*/ 776000 w 1813666"/>
                <a:gd name="connsiteY92" fmla="*/ 4783379 h 6183565"/>
                <a:gd name="connsiteX93" fmla="*/ 1030891 w 1813666"/>
                <a:gd name="connsiteY93" fmla="*/ 4930391 h 6183565"/>
                <a:gd name="connsiteX94" fmla="*/ 1026847 w 1813666"/>
                <a:gd name="connsiteY94" fmla="*/ 4949753 h 6183565"/>
                <a:gd name="connsiteX95" fmla="*/ 1075497 w 1813666"/>
                <a:gd name="connsiteY95" fmla="*/ 5003754 h 6183565"/>
                <a:gd name="connsiteX96" fmla="*/ 1075579 w 1813666"/>
                <a:gd name="connsiteY96" fmla="*/ 5291365 h 6183565"/>
                <a:gd name="connsiteX97" fmla="*/ 1024396 w 1813666"/>
                <a:gd name="connsiteY97" fmla="*/ 5343527 h 6183565"/>
                <a:gd name="connsiteX98" fmla="*/ 1029992 w 1813666"/>
                <a:gd name="connsiteY98" fmla="*/ 5368240 h 6183565"/>
                <a:gd name="connsiteX99" fmla="*/ 771751 w 1813666"/>
                <a:gd name="connsiteY99" fmla="*/ 5517499 h 6183565"/>
                <a:gd name="connsiteX100" fmla="*/ 741320 w 1813666"/>
                <a:gd name="connsiteY100" fmla="*/ 5501691 h 6183565"/>
                <a:gd name="connsiteX101" fmla="*/ 709581 w 1813666"/>
                <a:gd name="connsiteY101" fmla="*/ 5517090 h 6183565"/>
                <a:gd name="connsiteX102" fmla="*/ 704761 w 1813666"/>
                <a:gd name="connsiteY102" fmla="*/ 5524933 h 6183565"/>
                <a:gd name="connsiteX103" fmla="*/ 701370 w 1813666"/>
                <a:gd name="connsiteY103" fmla="*/ 5540251 h 6183565"/>
                <a:gd name="connsiteX104" fmla="*/ 736377 w 1813666"/>
                <a:gd name="connsiteY104" fmla="*/ 5579751 h 6183565"/>
                <a:gd name="connsiteX105" fmla="*/ 736418 w 1813666"/>
                <a:gd name="connsiteY105" fmla="*/ 5881985 h 6183565"/>
                <a:gd name="connsiteX106" fmla="*/ 688503 w 1813666"/>
                <a:gd name="connsiteY106" fmla="*/ 5933985 h 6183565"/>
                <a:gd name="connsiteX107" fmla="*/ 693732 w 1813666"/>
                <a:gd name="connsiteY107" fmla="*/ 5957881 h 6183565"/>
                <a:gd name="connsiteX108" fmla="*/ 448440 w 1813666"/>
                <a:gd name="connsiteY108" fmla="*/ 6100849 h 6183565"/>
                <a:gd name="connsiteX109" fmla="*/ 405182 w 1813666"/>
                <a:gd name="connsiteY109" fmla="*/ 6077198 h 6183565"/>
                <a:gd name="connsiteX110" fmla="*/ 350976 w 1813666"/>
                <a:gd name="connsiteY110" fmla="*/ 6129483 h 6183565"/>
                <a:gd name="connsiteX111" fmla="*/ 399218 w 1813666"/>
                <a:gd name="connsiteY111" fmla="*/ 6183443 h 6183565"/>
                <a:gd name="connsiteX112" fmla="*/ 408490 w 1813666"/>
                <a:gd name="connsiteY112" fmla="*/ 6183566 h 6183565"/>
                <a:gd name="connsiteX113" fmla="*/ 457549 w 1813666"/>
                <a:gd name="connsiteY113" fmla="*/ 6131403 h 6183565"/>
                <a:gd name="connsiteX114" fmla="*/ 452933 w 1813666"/>
                <a:gd name="connsiteY114" fmla="*/ 6108978 h 6183565"/>
                <a:gd name="connsiteX115" fmla="*/ 698470 w 1813666"/>
                <a:gd name="connsiteY115" fmla="*/ 5965887 h 6183565"/>
                <a:gd name="connsiteX116" fmla="*/ 740829 w 1813666"/>
                <a:gd name="connsiteY116" fmla="*/ 5988272 h 6183565"/>
                <a:gd name="connsiteX117" fmla="*/ 785640 w 1813666"/>
                <a:gd name="connsiteY117" fmla="*/ 5965233 h 6183565"/>
                <a:gd name="connsiteX118" fmla="*/ 958917 w 1813666"/>
                <a:gd name="connsiteY118" fmla="*/ 6064412 h 6183565"/>
                <a:gd name="connsiteX119" fmla="*/ 1040654 w 1813666"/>
                <a:gd name="connsiteY119" fmla="*/ 6111592 h 6183565"/>
                <a:gd name="connsiteX120" fmla="*/ 1037182 w 1813666"/>
                <a:gd name="connsiteY120" fmla="*/ 6128053 h 6183565"/>
                <a:gd name="connsiteX121" fmla="*/ 1077825 w 1813666"/>
                <a:gd name="connsiteY121" fmla="*/ 6173926 h 6183565"/>
                <a:gd name="connsiteX122" fmla="*/ 1087016 w 1813666"/>
                <a:gd name="connsiteY122" fmla="*/ 6174007 h 6183565"/>
                <a:gd name="connsiteX123" fmla="*/ 1128313 w 1813666"/>
                <a:gd name="connsiteY123" fmla="*/ 6129646 h 6183565"/>
                <a:gd name="connsiteX124" fmla="*/ 1123779 w 1813666"/>
                <a:gd name="connsiteY124" fmla="*/ 6109427 h 6183565"/>
                <a:gd name="connsiteX125" fmla="*/ 1390435 w 1813666"/>
                <a:gd name="connsiteY125" fmla="*/ 5955389 h 6183565"/>
                <a:gd name="connsiteX126" fmla="*/ 1421479 w 1813666"/>
                <a:gd name="connsiteY126" fmla="*/ 5971892 h 6183565"/>
                <a:gd name="connsiteX127" fmla="*/ 1453136 w 1813666"/>
                <a:gd name="connsiteY127" fmla="*/ 5956492 h 6183565"/>
                <a:gd name="connsiteX128" fmla="*/ 1457997 w 1813666"/>
                <a:gd name="connsiteY128" fmla="*/ 5948690 h 6183565"/>
                <a:gd name="connsiteX129" fmla="*/ 1461429 w 1813666"/>
                <a:gd name="connsiteY129" fmla="*/ 5933413 h 6183565"/>
                <a:gd name="connsiteX130" fmla="*/ 1424216 w 1813666"/>
                <a:gd name="connsiteY130" fmla="*/ 5893586 h 6183565"/>
                <a:gd name="connsiteX131" fmla="*/ 1424134 w 1813666"/>
                <a:gd name="connsiteY131" fmla="*/ 5585511 h 6183565"/>
                <a:gd name="connsiteX132" fmla="*/ 1464329 w 1813666"/>
                <a:gd name="connsiteY132" fmla="*/ 5541313 h 6183565"/>
                <a:gd name="connsiteX133" fmla="*/ 1459876 w 1813666"/>
                <a:gd name="connsiteY133" fmla="*/ 5521257 h 6183565"/>
                <a:gd name="connsiteX134" fmla="*/ 1455220 w 1813666"/>
                <a:gd name="connsiteY134" fmla="*/ 5513373 h 6183565"/>
                <a:gd name="connsiteX135" fmla="*/ 1419641 w 1813666"/>
                <a:gd name="connsiteY135" fmla="*/ 5494869 h 6183565"/>
                <a:gd name="connsiteX136" fmla="*/ 1381571 w 1813666"/>
                <a:gd name="connsiteY136" fmla="*/ 5514272 h 6183565"/>
                <a:gd name="connsiteX137" fmla="*/ 1126108 w 1813666"/>
                <a:gd name="connsiteY137" fmla="*/ 5366892 h 6183565"/>
                <a:gd name="connsiteX138" fmla="*/ 1131009 w 1813666"/>
                <a:gd name="connsiteY138" fmla="*/ 5345652 h 6183565"/>
                <a:gd name="connsiteX139" fmla="*/ 1084933 w 1813666"/>
                <a:gd name="connsiteY139" fmla="*/ 5291936 h 6183565"/>
                <a:gd name="connsiteX140" fmla="*/ 1084851 w 1813666"/>
                <a:gd name="connsiteY140" fmla="*/ 5003917 h 6183565"/>
                <a:gd name="connsiteX141" fmla="*/ 1133419 w 1813666"/>
                <a:gd name="connsiteY141" fmla="*/ 4951836 h 6183565"/>
                <a:gd name="connsiteX142" fmla="*/ 1129375 w 1813666"/>
                <a:gd name="connsiteY142" fmla="*/ 4930555 h 6183565"/>
                <a:gd name="connsiteX143" fmla="*/ 1381775 w 1813666"/>
                <a:gd name="connsiteY143" fmla="*/ 4784727 h 6183565"/>
                <a:gd name="connsiteX144" fmla="*/ 1417558 w 1813666"/>
                <a:gd name="connsiteY144" fmla="*/ 4803517 h 6183565"/>
                <a:gd name="connsiteX145" fmla="*/ 1455506 w 1813666"/>
                <a:gd name="connsiteY145" fmla="*/ 4784360 h 6183565"/>
                <a:gd name="connsiteX146" fmla="*/ 1710887 w 1813666"/>
                <a:gd name="connsiteY146" fmla="*/ 4931657 h 6183565"/>
                <a:gd name="connsiteX147" fmla="*/ 1707129 w 1813666"/>
                <a:gd name="connsiteY147" fmla="*/ 4950161 h 6183565"/>
                <a:gd name="connsiteX148" fmla="*/ 1754104 w 1813666"/>
                <a:gd name="connsiteY148" fmla="*/ 5004081 h 6183565"/>
                <a:gd name="connsiteX149" fmla="*/ 1763377 w 1813666"/>
                <a:gd name="connsiteY149" fmla="*/ 5004326 h 6183565"/>
                <a:gd name="connsiteX150" fmla="*/ 1813661 w 1813666"/>
                <a:gd name="connsiteY150" fmla="*/ 4952163 h 6183565"/>
                <a:gd name="connsiteX151" fmla="*/ 1809249 w 1813666"/>
                <a:gd name="connsiteY151" fmla="*/ 4930105 h 6183565"/>
                <a:gd name="connsiteX152" fmla="*/ 1804306 w 1813666"/>
                <a:gd name="connsiteY152" fmla="*/ 4921200 h 6183565"/>
                <a:gd name="connsiteX153" fmla="*/ 1761375 w 1813666"/>
                <a:gd name="connsiteY153" fmla="*/ 4897958 h 6183565"/>
                <a:gd name="connsiteX154" fmla="*/ 1715013 w 1813666"/>
                <a:gd name="connsiteY154" fmla="*/ 4923406 h 6183565"/>
                <a:gd name="connsiteX155" fmla="*/ 1460122 w 1813666"/>
                <a:gd name="connsiteY155" fmla="*/ 4776313 h 6183565"/>
                <a:gd name="connsiteX156" fmla="*/ 1464043 w 1813666"/>
                <a:gd name="connsiteY156" fmla="*/ 4758789 h 6183565"/>
                <a:gd name="connsiteX157" fmla="*/ 1423971 w 1813666"/>
                <a:gd name="connsiteY157" fmla="*/ 4712917 h 6183565"/>
                <a:gd name="connsiteX158" fmla="*/ 1423889 w 1813666"/>
                <a:gd name="connsiteY158" fmla="*/ 4404433 h 6183565"/>
                <a:gd name="connsiteX159" fmla="*/ 1458488 w 1813666"/>
                <a:gd name="connsiteY159" fmla="*/ 4366362 h 6183565"/>
                <a:gd name="connsiteX160" fmla="*/ 1455506 w 1813666"/>
                <a:gd name="connsiteY160" fmla="*/ 4350758 h 6183565"/>
                <a:gd name="connsiteX161" fmla="*/ 1450890 w 1813666"/>
                <a:gd name="connsiteY161" fmla="*/ 4342752 h 6183565"/>
                <a:gd name="connsiteX162" fmla="*/ 1419886 w 1813666"/>
                <a:gd name="connsiteY162" fmla="*/ 4326413 h 6183565"/>
                <a:gd name="connsiteX163" fmla="*/ 1387698 w 1813666"/>
                <a:gd name="connsiteY163" fmla="*/ 4342385 h 6183565"/>
                <a:gd name="connsiteX164" fmla="*/ 1120838 w 1813666"/>
                <a:gd name="connsiteY164" fmla="*/ 4188428 h 6183565"/>
                <a:gd name="connsiteX165" fmla="*/ 1124065 w 1813666"/>
                <a:gd name="connsiteY165" fmla="*/ 4173192 h 6183565"/>
                <a:gd name="connsiteX166" fmla="*/ 1084483 w 1813666"/>
                <a:gd name="connsiteY166" fmla="*/ 4131037 h 6183565"/>
                <a:gd name="connsiteX167" fmla="*/ 1084402 w 1813666"/>
                <a:gd name="connsiteY167" fmla="*/ 3817610 h 6183565"/>
                <a:gd name="connsiteX168" fmla="*/ 1117815 w 1813666"/>
                <a:gd name="connsiteY168" fmla="*/ 3779663 h 6183565"/>
                <a:gd name="connsiteX169" fmla="*/ 1079337 w 1813666"/>
                <a:gd name="connsiteY169" fmla="*/ 3739673 h 6183565"/>
                <a:gd name="connsiteX170" fmla="*/ 1047312 w 1813666"/>
                <a:gd name="connsiteY170" fmla="*/ 3755522 h 6183565"/>
                <a:gd name="connsiteX171" fmla="*/ 789806 w 1813666"/>
                <a:gd name="connsiteY171" fmla="*/ 3606876 h 6183565"/>
                <a:gd name="connsiteX172" fmla="*/ 793973 w 1813666"/>
                <a:gd name="connsiteY172" fmla="*/ 3587309 h 6183565"/>
                <a:gd name="connsiteX173" fmla="*/ 744996 w 1813666"/>
                <a:gd name="connsiteY173" fmla="*/ 3533349 h 6183565"/>
                <a:gd name="connsiteX174" fmla="*/ 744955 w 1813666"/>
                <a:gd name="connsiteY174" fmla="*/ 3237937 h 6183565"/>
                <a:gd name="connsiteX175" fmla="*/ 790051 w 1813666"/>
                <a:gd name="connsiteY175" fmla="*/ 3191411 h 6183565"/>
                <a:gd name="connsiteX176" fmla="*/ 785680 w 1813666"/>
                <a:gd name="connsiteY176" fmla="*/ 3170906 h 6183565"/>
                <a:gd name="connsiteX177" fmla="*/ 1046536 w 1813666"/>
                <a:gd name="connsiteY177" fmla="*/ 3020176 h 6183565"/>
                <a:gd name="connsiteX178" fmla="*/ 1077131 w 1813666"/>
                <a:gd name="connsiteY178" fmla="*/ 3036066 h 6183565"/>
                <a:gd name="connsiteX179" fmla="*/ 1110259 w 1813666"/>
                <a:gd name="connsiteY179" fmla="*/ 3018910 h 6183565"/>
                <a:gd name="connsiteX180" fmla="*/ 1381612 w 1813666"/>
                <a:gd name="connsiteY180" fmla="*/ 3175562 h 6183565"/>
                <a:gd name="connsiteX181" fmla="*/ 1379038 w 1813666"/>
                <a:gd name="connsiteY181" fmla="*/ 3188266 h 6183565"/>
                <a:gd name="connsiteX182" fmla="*/ 1417517 w 1813666"/>
                <a:gd name="connsiteY182" fmla="*/ 3228256 h 6183565"/>
                <a:gd name="connsiteX183" fmla="*/ 1457507 w 1813666"/>
                <a:gd name="connsiteY183" fmla="*/ 3189777 h 6183565"/>
                <a:gd name="connsiteX184" fmla="*/ 1455138 w 1813666"/>
                <a:gd name="connsiteY184" fmla="*/ 3176052 h 6183565"/>
                <a:gd name="connsiteX185" fmla="*/ 1451094 w 1813666"/>
                <a:gd name="connsiteY185" fmla="*/ 3167637 h 6183565"/>
                <a:gd name="connsiteX186" fmla="*/ 1418988 w 1813666"/>
                <a:gd name="connsiteY186" fmla="*/ 3149828 h 6183565"/>
                <a:gd name="connsiteX187" fmla="*/ 1385737 w 1813666"/>
                <a:gd name="connsiteY187" fmla="*/ 3167229 h 6183565"/>
                <a:gd name="connsiteX188" fmla="*/ 1114384 w 1813666"/>
                <a:gd name="connsiteY188" fmla="*/ 3010659 h 6183565"/>
                <a:gd name="connsiteX189" fmla="*/ 1117080 w 1813666"/>
                <a:gd name="connsiteY189" fmla="*/ 2997546 h 6183565"/>
                <a:gd name="connsiteX190" fmla="*/ 1084075 w 1813666"/>
                <a:gd name="connsiteY190" fmla="*/ 2958333 h 6183565"/>
                <a:gd name="connsiteX191" fmla="*/ 1083993 w 1813666"/>
                <a:gd name="connsiteY191" fmla="*/ 2655445 h 6183565"/>
                <a:gd name="connsiteX192" fmla="*/ 1131336 w 1813666"/>
                <a:gd name="connsiteY192" fmla="*/ 2603568 h 6183565"/>
                <a:gd name="connsiteX193" fmla="*/ 1127088 w 1813666"/>
                <a:gd name="connsiteY193" fmla="*/ 2581837 h 6183565"/>
                <a:gd name="connsiteX194" fmla="*/ 1379896 w 1813666"/>
                <a:gd name="connsiteY194" fmla="*/ 2435765 h 6183565"/>
                <a:gd name="connsiteX195" fmla="*/ 1417762 w 1813666"/>
                <a:gd name="connsiteY195" fmla="*/ 2456025 h 6183565"/>
                <a:gd name="connsiteX196" fmla="*/ 1457507 w 1813666"/>
                <a:gd name="connsiteY196" fmla="*/ 2435887 h 6183565"/>
                <a:gd name="connsiteX197" fmla="*/ 1462123 w 1813666"/>
                <a:gd name="connsiteY197" fmla="*/ 2427922 h 6183565"/>
                <a:gd name="connsiteX198" fmla="*/ 1466330 w 1813666"/>
                <a:gd name="connsiteY198" fmla="*/ 2409214 h 6183565"/>
                <a:gd name="connsiteX199" fmla="*/ 1419559 w 1813666"/>
                <a:gd name="connsiteY199" fmla="*/ 2360645 h 6183565"/>
                <a:gd name="connsiteX200" fmla="*/ 1370991 w 1813666"/>
                <a:gd name="connsiteY200" fmla="*/ 2407498 h 6183565"/>
                <a:gd name="connsiteX201" fmla="*/ 1375280 w 1813666"/>
                <a:gd name="connsiteY201" fmla="*/ 2427799 h 6183565"/>
                <a:gd name="connsiteX202" fmla="*/ 1122840 w 1813666"/>
                <a:gd name="connsiteY202" fmla="*/ 2573668 h 6183565"/>
                <a:gd name="connsiteX203" fmla="*/ 1079051 w 1813666"/>
                <a:gd name="connsiteY203" fmla="*/ 2549363 h 6183565"/>
                <a:gd name="connsiteX204" fmla="*/ 1034077 w 1813666"/>
                <a:gd name="connsiteY204" fmla="*/ 2572605 h 6183565"/>
                <a:gd name="connsiteX205" fmla="*/ 776367 w 1813666"/>
                <a:gd name="connsiteY205" fmla="*/ 2423960 h 6183565"/>
                <a:gd name="connsiteX206" fmla="*/ 780043 w 1813666"/>
                <a:gd name="connsiteY206" fmla="*/ 2408274 h 6183565"/>
                <a:gd name="connsiteX207" fmla="*/ 744669 w 1813666"/>
                <a:gd name="connsiteY207" fmla="*/ 2368610 h 6183565"/>
                <a:gd name="connsiteX208" fmla="*/ 744547 w 1813666"/>
                <a:gd name="connsiteY208" fmla="*/ 2063068 h 6183565"/>
                <a:gd name="connsiteX209" fmla="*/ 787192 w 1813666"/>
                <a:gd name="connsiteY209" fmla="*/ 2016705 h 6183565"/>
                <a:gd name="connsiteX210" fmla="*/ 783597 w 1813666"/>
                <a:gd name="connsiteY210" fmla="*/ 1997752 h 6183565"/>
                <a:gd name="connsiteX211" fmla="*/ 1040245 w 1813666"/>
                <a:gd name="connsiteY211" fmla="*/ 1849515 h 6183565"/>
                <a:gd name="connsiteX212" fmla="*/ 1076028 w 1813666"/>
                <a:gd name="connsiteY212" fmla="*/ 1867161 h 6183565"/>
                <a:gd name="connsiteX213" fmla="*/ 1124596 w 1813666"/>
                <a:gd name="connsiteY213" fmla="*/ 1820349 h 6183565"/>
                <a:gd name="connsiteX214" fmla="*/ 1083667 w 1813666"/>
                <a:gd name="connsiteY214" fmla="*/ 1772557 h 6183565"/>
                <a:gd name="connsiteX215" fmla="*/ 1083585 w 1813666"/>
                <a:gd name="connsiteY215" fmla="*/ 1482659 h 6183565"/>
                <a:gd name="connsiteX216" fmla="*/ 1131663 w 1813666"/>
                <a:gd name="connsiteY216" fmla="*/ 1430659 h 6183565"/>
                <a:gd name="connsiteX217" fmla="*/ 1127129 w 1813666"/>
                <a:gd name="connsiteY217" fmla="*/ 1408275 h 6183565"/>
                <a:gd name="connsiteX218" fmla="*/ 1387453 w 1813666"/>
                <a:gd name="connsiteY218" fmla="*/ 1257832 h 6183565"/>
                <a:gd name="connsiteX219" fmla="*/ 1417149 w 1813666"/>
                <a:gd name="connsiteY219" fmla="*/ 1272537 h 6183565"/>
                <a:gd name="connsiteX220" fmla="*/ 1448398 w 1813666"/>
                <a:gd name="connsiteY220" fmla="*/ 1257546 h 6183565"/>
                <a:gd name="connsiteX221" fmla="*/ 1453382 w 1813666"/>
                <a:gd name="connsiteY221" fmla="*/ 1249744 h 6183565"/>
                <a:gd name="connsiteX222" fmla="*/ 1457058 w 1813666"/>
                <a:gd name="connsiteY222" fmla="*/ 1234058 h 6183565"/>
                <a:gd name="connsiteX223" fmla="*/ 1422786 w 1813666"/>
                <a:gd name="connsiteY223" fmla="*/ 1194558 h 6183565"/>
                <a:gd name="connsiteX224" fmla="*/ 1413514 w 1813666"/>
                <a:gd name="connsiteY224" fmla="*/ 1194476 h 6183565"/>
                <a:gd name="connsiteX225" fmla="*/ 1378548 w 1813666"/>
                <a:gd name="connsiteY225" fmla="*/ 1232588 h 6183565"/>
                <a:gd name="connsiteX226" fmla="*/ 1382469 w 1813666"/>
                <a:gd name="connsiteY226" fmla="*/ 1250071 h 6183565"/>
                <a:gd name="connsiteX227" fmla="*/ 1122635 w 1813666"/>
                <a:gd name="connsiteY227" fmla="*/ 1400105 h 6183565"/>
                <a:gd name="connsiteX228" fmla="*/ 1079377 w 1813666"/>
                <a:gd name="connsiteY228" fmla="*/ 1376413 h 6183565"/>
                <a:gd name="connsiteX229" fmla="*/ 1034731 w 1813666"/>
                <a:gd name="connsiteY229" fmla="*/ 1399166 h 6183565"/>
                <a:gd name="connsiteX230" fmla="*/ 779349 w 1813666"/>
                <a:gd name="connsiteY230" fmla="*/ 1251868 h 6183565"/>
                <a:gd name="connsiteX231" fmla="*/ 785272 w 1813666"/>
                <a:gd name="connsiteY231" fmla="*/ 1230178 h 6183565"/>
                <a:gd name="connsiteX232" fmla="*/ 744179 w 1813666"/>
                <a:gd name="connsiteY232" fmla="*/ 1182304 h 6183565"/>
                <a:gd name="connsiteX233" fmla="*/ 744056 w 1813666"/>
                <a:gd name="connsiteY233" fmla="*/ 896327 h 6183565"/>
                <a:gd name="connsiteX234" fmla="*/ 792298 w 1813666"/>
                <a:gd name="connsiteY234" fmla="*/ 844328 h 6183565"/>
                <a:gd name="connsiteX235" fmla="*/ 787641 w 1813666"/>
                <a:gd name="connsiteY235" fmla="*/ 821861 h 6183565"/>
                <a:gd name="connsiteX236" fmla="*/ 1047312 w 1813666"/>
                <a:gd name="connsiteY236" fmla="*/ 671786 h 6183565"/>
                <a:gd name="connsiteX237" fmla="*/ 1077866 w 1813666"/>
                <a:gd name="connsiteY237" fmla="*/ 687635 h 6183565"/>
                <a:gd name="connsiteX238" fmla="*/ 1110585 w 1813666"/>
                <a:gd name="connsiteY238" fmla="*/ 671010 h 6183565"/>
                <a:gd name="connsiteX239" fmla="*/ 1114915 w 1813666"/>
                <a:gd name="connsiteY239" fmla="*/ 662881 h 6183565"/>
                <a:gd name="connsiteX240" fmla="*/ 1117815 w 1813666"/>
                <a:gd name="connsiteY240" fmla="*/ 649115 h 6183565"/>
                <a:gd name="connsiteX241" fmla="*/ 1083217 w 1813666"/>
                <a:gd name="connsiteY241" fmla="*/ 609615 h 6183565"/>
                <a:gd name="connsiteX242" fmla="*/ 1083095 w 1813666"/>
                <a:gd name="connsiteY242" fmla="*/ 303541 h 6183565"/>
                <a:gd name="connsiteX243" fmla="*/ 1126067 w 1813666"/>
                <a:gd name="connsiteY243" fmla="*/ 257220 h 6183565"/>
                <a:gd name="connsiteX244" fmla="*/ 1079296 w 1813666"/>
                <a:gd name="connsiteY244" fmla="*/ 208692 h 6183565"/>
                <a:gd name="connsiteX245" fmla="*/ 1039510 w 1813666"/>
                <a:gd name="connsiteY245" fmla="*/ 228790 h 6183565"/>
                <a:gd name="connsiteX246" fmla="*/ 791767 w 1813666"/>
                <a:gd name="connsiteY246" fmla="*/ 85822 h 6183565"/>
                <a:gd name="connsiteX247" fmla="*/ 797241 w 1813666"/>
                <a:gd name="connsiteY247" fmla="*/ 61966 h 6183565"/>
                <a:gd name="connsiteX248" fmla="*/ 743770 w 1813666"/>
                <a:gd name="connsiteY248" fmla="*/ 1225 h 6183565"/>
                <a:gd name="connsiteX249" fmla="*/ 734702 w 1813666"/>
                <a:gd name="connsiteY249" fmla="*/ 776 h 6183565"/>
                <a:gd name="connsiteX250" fmla="*/ 58995 w 1813666"/>
                <a:gd name="connsiteY250" fmla="*/ 110616 h 6183565"/>
                <a:gd name="connsiteX251" fmla="*/ 9201 w 1813666"/>
                <a:gd name="connsiteY251" fmla="*/ 58944 h 6183565"/>
                <a:gd name="connsiteX252" fmla="*/ 60874 w 1813666"/>
                <a:gd name="connsiteY252" fmla="*/ 9068 h 6183565"/>
                <a:gd name="connsiteX253" fmla="*/ 110708 w 1813666"/>
                <a:gd name="connsiteY253" fmla="*/ 60782 h 6183565"/>
                <a:gd name="connsiteX254" fmla="*/ 58995 w 1813666"/>
                <a:gd name="connsiteY254" fmla="*/ 110616 h 6183565"/>
                <a:gd name="connsiteX255" fmla="*/ 99802 w 1813666"/>
                <a:gd name="connsiteY255" fmla="*/ 3192677 h 6183565"/>
                <a:gd name="connsiteX256" fmla="*/ 60670 w 1813666"/>
                <a:gd name="connsiteY256" fmla="*/ 3230421 h 6183565"/>
                <a:gd name="connsiteX257" fmla="*/ 22885 w 1813666"/>
                <a:gd name="connsiteY257" fmla="*/ 3191248 h 6183565"/>
                <a:gd name="connsiteX258" fmla="*/ 62018 w 1813666"/>
                <a:gd name="connsiteY258" fmla="*/ 3153463 h 6183565"/>
                <a:gd name="connsiteX259" fmla="*/ 99802 w 1813666"/>
                <a:gd name="connsiteY259" fmla="*/ 3192677 h 6183565"/>
                <a:gd name="connsiteX260" fmla="*/ 455874 w 1813666"/>
                <a:gd name="connsiteY260" fmla="*/ 4953511 h 6183565"/>
                <a:gd name="connsiteX261" fmla="*/ 404160 w 1813666"/>
                <a:gd name="connsiteY261" fmla="*/ 5003386 h 6183565"/>
                <a:gd name="connsiteX262" fmla="*/ 354326 w 1813666"/>
                <a:gd name="connsiteY262" fmla="*/ 4951714 h 6183565"/>
                <a:gd name="connsiteX263" fmla="*/ 406039 w 1813666"/>
                <a:gd name="connsiteY263" fmla="*/ 4901879 h 6183565"/>
                <a:gd name="connsiteX264" fmla="*/ 455874 w 1813666"/>
                <a:gd name="connsiteY264" fmla="*/ 4953511 h 6183565"/>
                <a:gd name="connsiteX265" fmla="*/ 448276 w 1813666"/>
                <a:gd name="connsiteY265" fmla="*/ 6131280 h 6183565"/>
                <a:gd name="connsiteX266" fmla="*/ 403425 w 1813666"/>
                <a:gd name="connsiteY266" fmla="*/ 6174497 h 6183565"/>
                <a:gd name="connsiteX267" fmla="*/ 360249 w 1813666"/>
                <a:gd name="connsiteY267" fmla="*/ 6129646 h 6183565"/>
                <a:gd name="connsiteX268" fmla="*/ 405018 w 1813666"/>
                <a:gd name="connsiteY268" fmla="*/ 6086429 h 6183565"/>
                <a:gd name="connsiteX269" fmla="*/ 448276 w 1813666"/>
                <a:gd name="connsiteY269" fmla="*/ 6131280 h 6183565"/>
                <a:gd name="connsiteX270" fmla="*/ 710561 w 1813666"/>
                <a:gd name="connsiteY270" fmla="*/ 5540455 h 6183565"/>
                <a:gd name="connsiteX271" fmla="*/ 741115 w 1813666"/>
                <a:gd name="connsiteY271" fmla="*/ 5510963 h 6183565"/>
                <a:gd name="connsiteX272" fmla="*/ 770526 w 1813666"/>
                <a:gd name="connsiteY272" fmla="*/ 5541558 h 6183565"/>
                <a:gd name="connsiteX273" fmla="*/ 740012 w 1813666"/>
                <a:gd name="connsiteY273" fmla="*/ 5570969 h 6183565"/>
                <a:gd name="connsiteX274" fmla="*/ 710561 w 1813666"/>
                <a:gd name="connsiteY274" fmla="*/ 5540455 h 6183565"/>
                <a:gd name="connsiteX275" fmla="*/ 740952 w 1813666"/>
                <a:gd name="connsiteY275" fmla="*/ 5979040 h 6183565"/>
                <a:gd name="connsiteX276" fmla="*/ 697735 w 1813666"/>
                <a:gd name="connsiteY276" fmla="*/ 5934230 h 6183565"/>
                <a:gd name="connsiteX277" fmla="*/ 742586 w 1813666"/>
                <a:gd name="connsiteY277" fmla="*/ 5891013 h 6183565"/>
                <a:gd name="connsiteX278" fmla="*/ 785721 w 1813666"/>
                <a:gd name="connsiteY278" fmla="*/ 5935864 h 6183565"/>
                <a:gd name="connsiteX279" fmla="*/ 740952 w 1813666"/>
                <a:gd name="connsiteY279" fmla="*/ 5979040 h 6183565"/>
                <a:gd name="connsiteX280" fmla="*/ 1119041 w 1813666"/>
                <a:gd name="connsiteY280" fmla="*/ 6129402 h 6183565"/>
                <a:gd name="connsiteX281" fmla="*/ 1082073 w 1813666"/>
                <a:gd name="connsiteY281" fmla="*/ 6165103 h 6183565"/>
                <a:gd name="connsiteX282" fmla="*/ 1046372 w 1813666"/>
                <a:gd name="connsiteY282" fmla="*/ 6128135 h 6183565"/>
                <a:gd name="connsiteX283" fmla="*/ 1083421 w 1813666"/>
                <a:gd name="connsiteY283" fmla="*/ 6092516 h 6183565"/>
                <a:gd name="connsiteX284" fmla="*/ 1119041 w 1813666"/>
                <a:gd name="connsiteY284" fmla="*/ 6129402 h 6183565"/>
                <a:gd name="connsiteX285" fmla="*/ 1452156 w 1813666"/>
                <a:gd name="connsiteY285" fmla="*/ 5933209 h 6183565"/>
                <a:gd name="connsiteX286" fmla="*/ 1421643 w 1813666"/>
                <a:gd name="connsiteY286" fmla="*/ 5962578 h 6183565"/>
                <a:gd name="connsiteX287" fmla="*/ 1392232 w 1813666"/>
                <a:gd name="connsiteY287" fmla="*/ 5932024 h 6183565"/>
                <a:gd name="connsiteX288" fmla="*/ 1422786 w 1813666"/>
                <a:gd name="connsiteY288" fmla="*/ 5902614 h 6183565"/>
                <a:gd name="connsiteX289" fmla="*/ 1452156 w 1813666"/>
                <a:gd name="connsiteY289" fmla="*/ 5933209 h 6183565"/>
                <a:gd name="connsiteX290" fmla="*/ 1419396 w 1813666"/>
                <a:gd name="connsiteY290" fmla="*/ 5503978 h 6183565"/>
                <a:gd name="connsiteX291" fmla="*/ 1455016 w 1813666"/>
                <a:gd name="connsiteY291" fmla="*/ 5540986 h 6183565"/>
                <a:gd name="connsiteX292" fmla="*/ 1418048 w 1813666"/>
                <a:gd name="connsiteY292" fmla="*/ 5576688 h 6183565"/>
                <a:gd name="connsiteX293" fmla="*/ 1382347 w 1813666"/>
                <a:gd name="connsiteY293" fmla="*/ 5539680 h 6183565"/>
                <a:gd name="connsiteX294" fmla="*/ 1419396 w 1813666"/>
                <a:gd name="connsiteY294" fmla="*/ 5503978 h 6183565"/>
                <a:gd name="connsiteX295" fmla="*/ 1376955 w 1813666"/>
                <a:gd name="connsiteY295" fmla="*/ 5522237 h 6183565"/>
                <a:gd name="connsiteX296" fmla="*/ 1373156 w 1813666"/>
                <a:gd name="connsiteY296" fmla="*/ 5539557 h 6183565"/>
                <a:gd name="connsiteX297" fmla="*/ 1414127 w 1813666"/>
                <a:gd name="connsiteY297" fmla="*/ 5585470 h 6183565"/>
                <a:gd name="connsiteX298" fmla="*/ 1414249 w 1813666"/>
                <a:gd name="connsiteY298" fmla="*/ 5894240 h 6183565"/>
                <a:gd name="connsiteX299" fmla="*/ 1382960 w 1813666"/>
                <a:gd name="connsiteY299" fmla="*/ 5931861 h 6183565"/>
                <a:gd name="connsiteX300" fmla="*/ 1385860 w 1813666"/>
                <a:gd name="connsiteY300" fmla="*/ 5947301 h 6183565"/>
                <a:gd name="connsiteX301" fmla="*/ 1119041 w 1813666"/>
                <a:gd name="connsiteY301" fmla="*/ 6101502 h 6183565"/>
                <a:gd name="connsiteX302" fmla="*/ 1083585 w 1813666"/>
                <a:gd name="connsiteY302" fmla="*/ 6083243 h 6183565"/>
                <a:gd name="connsiteX303" fmla="*/ 1045310 w 1813666"/>
                <a:gd name="connsiteY303" fmla="*/ 6102850 h 6183565"/>
                <a:gd name="connsiteX304" fmla="*/ 790541 w 1813666"/>
                <a:gd name="connsiteY304" fmla="*/ 5956492 h 6183565"/>
                <a:gd name="connsiteX305" fmla="*/ 795035 w 1813666"/>
                <a:gd name="connsiteY305" fmla="*/ 5936027 h 6183565"/>
                <a:gd name="connsiteX306" fmla="*/ 745731 w 1813666"/>
                <a:gd name="connsiteY306" fmla="*/ 5882067 h 6183565"/>
                <a:gd name="connsiteX307" fmla="*/ 745650 w 1813666"/>
                <a:gd name="connsiteY307" fmla="*/ 5579833 h 6183565"/>
                <a:gd name="connsiteX308" fmla="*/ 779839 w 1813666"/>
                <a:gd name="connsiteY308" fmla="*/ 5541763 h 6183565"/>
                <a:gd name="connsiteX309" fmla="*/ 776857 w 1813666"/>
                <a:gd name="connsiteY309" fmla="*/ 5526281 h 6183565"/>
                <a:gd name="connsiteX310" fmla="*/ 1035466 w 1813666"/>
                <a:gd name="connsiteY310" fmla="*/ 5376900 h 6183565"/>
                <a:gd name="connsiteX311" fmla="*/ 1076763 w 1813666"/>
                <a:gd name="connsiteY311" fmla="*/ 5397896 h 6183565"/>
                <a:gd name="connsiteX312" fmla="*/ 1121573 w 1813666"/>
                <a:gd name="connsiteY312" fmla="*/ 5374898 h 6183565"/>
                <a:gd name="connsiteX313" fmla="*/ 1376955 w 1813666"/>
                <a:gd name="connsiteY313" fmla="*/ 5522237 h 6183565"/>
                <a:gd name="connsiteX314" fmla="*/ 1121655 w 1813666"/>
                <a:gd name="connsiteY314" fmla="*/ 5345365 h 6183565"/>
                <a:gd name="connsiteX315" fmla="*/ 1076845 w 1813666"/>
                <a:gd name="connsiteY315" fmla="*/ 5388583 h 6183565"/>
                <a:gd name="connsiteX316" fmla="*/ 1033628 w 1813666"/>
                <a:gd name="connsiteY316" fmla="*/ 5343772 h 6183565"/>
                <a:gd name="connsiteX317" fmla="*/ 1078479 w 1813666"/>
                <a:gd name="connsiteY317" fmla="*/ 5300555 h 6183565"/>
                <a:gd name="connsiteX318" fmla="*/ 1121655 w 1813666"/>
                <a:gd name="connsiteY318" fmla="*/ 5345365 h 6183565"/>
                <a:gd name="connsiteX319" fmla="*/ 1761130 w 1813666"/>
                <a:gd name="connsiteY319" fmla="*/ 4907026 h 6183565"/>
                <a:gd name="connsiteX320" fmla="*/ 1804347 w 1813666"/>
                <a:gd name="connsiteY320" fmla="*/ 4951877 h 6183565"/>
                <a:gd name="connsiteX321" fmla="*/ 1759496 w 1813666"/>
                <a:gd name="connsiteY321" fmla="*/ 4995053 h 6183565"/>
                <a:gd name="connsiteX322" fmla="*/ 1716279 w 1813666"/>
                <a:gd name="connsiteY322" fmla="*/ 4950243 h 6183565"/>
                <a:gd name="connsiteX323" fmla="*/ 1761130 w 1813666"/>
                <a:gd name="connsiteY323" fmla="*/ 4907026 h 6183565"/>
                <a:gd name="connsiteX324" fmla="*/ 373524 w 1813666"/>
                <a:gd name="connsiteY324" fmla="*/ 3776436 h 6183565"/>
                <a:gd name="connsiteX325" fmla="*/ 404038 w 1813666"/>
                <a:gd name="connsiteY325" fmla="*/ 3746944 h 6183565"/>
                <a:gd name="connsiteX326" fmla="*/ 433489 w 1813666"/>
                <a:gd name="connsiteY326" fmla="*/ 3777498 h 6183565"/>
                <a:gd name="connsiteX327" fmla="*/ 402935 w 1813666"/>
                <a:gd name="connsiteY327" fmla="*/ 3806990 h 6183565"/>
                <a:gd name="connsiteX328" fmla="*/ 373524 w 1813666"/>
                <a:gd name="connsiteY328" fmla="*/ 3776436 h 6183565"/>
                <a:gd name="connsiteX329" fmla="*/ 404528 w 1813666"/>
                <a:gd name="connsiteY329" fmla="*/ 4214122 h 6183565"/>
                <a:gd name="connsiteX330" fmla="*/ 361270 w 1813666"/>
                <a:gd name="connsiteY330" fmla="*/ 4169352 h 6183565"/>
                <a:gd name="connsiteX331" fmla="*/ 406080 w 1813666"/>
                <a:gd name="connsiteY331" fmla="*/ 4126135 h 6183565"/>
                <a:gd name="connsiteX332" fmla="*/ 449297 w 1813666"/>
                <a:gd name="connsiteY332" fmla="*/ 4170904 h 6183565"/>
                <a:gd name="connsiteX333" fmla="*/ 404528 w 1813666"/>
                <a:gd name="connsiteY333" fmla="*/ 4214122 h 6183565"/>
                <a:gd name="connsiteX334" fmla="*/ 694671 w 1813666"/>
                <a:gd name="connsiteY334" fmla="*/ 4364524 h 6183565"/>
                <a:gd name="connsiteX335" fmla="*/ 739441 w 1813666"/>
                <a:gd name="connsiteY335" fmla="*/ 4321307 h 6183565"/>
                <a:gd name="connsiteX336" fmla="*/ 782617 w 1813666"/>
                <a:gd name="connsiteY336" fmla="*/ 4366117 h 6183565"/>
                <a:gd name="connsiteX337" fmla="*/ 737848 w 1813666"/>
                <a:gd name="connsiteY337" fmla="*/ 4409334 h 6183565"/>
                <a:gd name="connsiteX338" fmla="*/ 694671 w 1813666"/>
                <a:gd name="connsiteY338" fmla="*/ 4364524 h 6183565"/>
                <a:gd name="connsiteX339" fmla="*/ 742668 w 1813666"/>
                <a:gd name="connsiteY339" fmla="*/ 4790528 h 6183565"/>
                <a:gd name="connsiteX340" fmla="*/ 710929 w 1813666"/>
                <a:gd name="connsiteY340" fmla="*/ 4757645 h 6183565"/>
                <a:gd name="connsiteX341" fmla="*/ 743811 w 1813666"/>
                <a:gd name="connsiteY341" fmla="*/ 4725947 h 6183565"/>
                <a:gd name="connsiteX342" fmla="*/ 775509 w 1813666"/>
                <a:gd name="connsiteY342" fmla="*/ 4758830 h 6183565"/>
                <a:gd name="connsiteX343" fmla="*/ 742668 w 1813666"/>
                <a:gd name="connsiteY343" fmla="*/ 4790528 h 6183565"/>
                <a:gd name="connsiteX344" fmla="*/ 1124147 w 1813666"/>
                <a:gd name="connsiteY344" fmla="*/ 4951632 h 6183565"/>
                <a:gd name="connsiteX345" fmla="*/ 1079337 w 1813666"/>
                <a:gd name="connsiteY345" fmla="*/ 4994849 h 6183565"/>
                <a:gd name="connsiteX346" fmla="*/ 1036079 w 1813666"/>
                <a:gd name="connsiteY346" fmla="*/ 4950039 h 6183565"/>
                <a:gd name="connsiteX347" fmla="*/ 1080889 w 1813666"/>
                <a:gd name="connsiteY347" fmla="*/ 4906740 h 6183565"/>
                <a:gd name="connsiteX348" fmla="*/ 1124147 w 1813666"/>
                <a:gd name="connsiteY348" fmla="*/ 4951632 h 6183565"/>
                <a:gd name="connsiteX349" fmla="*/ 1454730 w 1813666"/>
                <a:gd name="connsiteY349" fmla="*/ 4758544 h 6183565"/>
                <a:gd name="connsiteX350" fmla="*/ 1417721 w 1813666"/>
                <a:gd name="connsiteY350" fmla="*/ 4794204 h 6183565"/>
                <a:gd name="connsiteX351" fmla="*/ 1382061 w 1813666"/>
                <a:gd name="connsiteY351" fmla="*/ 4757236 h 6183565"/>
                <a:gd name="connsiteX352" fmla="*/ 1419069 w 1813666"/>
                <a:gd name="connsiteY352" fmla="*/ 4721576 h 6183565"/>
                <a:gd name="connsiteX353" fmla="*/ 1454730 w 1813666"/>
                <a:gd name="connsiteY353" fmla="*/ 4758544 h 6183565"/>
                <a:gd name="connsiteX354" fmla="*/ 1419723 w 1813666"/>
                <a:gd name="connsiteY354" fmla="*/ 4335563 h 6183565"/>
                <a:gd name="connsiteX355" fmla="*/ 1449174 w 1813666"/>
                <a:gd name="connsiteY355" fmla="*/ 4366117 h 6183565"/>
                <a:gd name="connsiteX356" fmla="*/ 1418620 w 1813666"/>
                <a:gd name="connsiteY356" fmla="*/ 4395568 h 6183565"/>
                <a:gd name="connsiteX357" fmla="*/ 1389168 w 1813666"/>
                <a:gd name="connsiteY357" fmla="*/ 4365014 h 6183565"/>
                <a:gd name="connsiteX358" fmla="*/ 1419723 w 1813666"/>
                <a:gd name="connsiteY358" fmla="*/ 4335563 h 6183565"/>
                <a:gd name="connsiteX359" fmla="*/ 1383123 w 1813666"/>
                <a:gd name="connsiteY359" fmla="*/ 4350268 h 6183565"/>
                <a:gd name="connsiteX360" fmla="*/ 1379978 w 1813666"/>
                <a:gd name="connsiteY360" fmla="*/ 4364851 h 6183565"/>
                <a:gd name="connsiteX361" fmla="*/ 1414658 w 1813666"/>
                <a:gd name="connsiteY361" fmla="*/ 4404310 h 6183565"/>
                <a:gd name="connsiteX362" fmla="*/ 1414739 w 1813666"/>
                <a:gd name="connsiteY362" fmla="*/ 4700662 h 6183565"/>
                <a:gd name="connsiteX363" fmla="*/ 1414739 w 1813666"/>
                <a:gd name="connsiteY363" fmla="*/ 4712630 h 6183565"/>
                <a:gd name="connsiteX364" fmla="*/ 1372870 w 1813666"/>
                <a:gd name="connsiteY364" fmla="*/ 4757032 h 6183565"/>
                <a:gd name="connsiteX365" fmla="*/ 1377037 w 1813666"/>
                <a:gd name="connsiteY365" fmla="*/ 4776680 h 6183565"/>
                <a:gd name="connsiteX366" fmla="*/ 1125046 w 1813666"/>
                <a:gd name="connsiteY366" fmla="*/ 4922303 h 6183565"/>
                <a:gd name="connsiteX367" fmla="*/ 1081134 w 1813666"/>
                <a:gd name="connsiteY367" fmla="*/ 4897549 h 6183565"/>
                <a:gd name="connsiteX368" fmla="*/ 1035548 w 1813666"/>
                <a:gd name="connsiteY368" fmla="*/ 4921813 h 6183565"/>
                <a:gd name="connsiteX369" fmla="*/ 781228 w 1813666"/>
                <a:gd name="connsiteY369" fmla="*/ 4775046 h 6183565"/>
                <a:gd name="connsiteX370" fmla="*/ 784741 w 1813666"/>
                <a:gd name="connsiteY370" fmla="*/ 4758911 h 6183565"/>
                <a:gd name="connsiteX371" fmla="*/ 745404 w 1813666"/>
                <a:gd name="connsiteY371" fmla="*/ 4716879 h 6183565"/>
                <a:gd name="connsiteX372" fmla="*/ 745323 w 1813666"/>
                <a:gd name="connsiteY372" fmla="*/ 4418035 h 6183565"/>
                <a:gd name="connsiteX373" fmla="*/ 791889 w 1813666"/>
                <a:gd name="connsiteY373" fmla="*/ 4366281 h 6183565"/>
                <a:gd name="connsiteX374" fmla="*/ 787968 w 1813666"/>
                <a:gd name="connsiteY374" fmla="*/ 4345203 h 6183565"/>
                <a:gd name="connsiteX375" fmla="*/ 1047843 w 1813666"/>
                <a:gd name="connsiteY375" fmla="*/ 4195087 h 6183565"/>
                <a:gd name="connsiteX376" fmla="*/ 1081828 w 1813666"/>
                <a:gd name="connsiteY376" fmla="*/ 4213918 h 6183565"/>
                <a:gd name="connsiteX377" fmla="*/ 1116345 w 1813666"/>
                <a:gd name="connsiteY377" fmla="*/ 4196394 h 6183565"/>
                <a:gd name="connsiteX378" fmla="*/ 1383123 w 1813666"/>
                <a:gd name="connsiteY378" fmla="*/ 4350268 h 6183565"/>
                <a:gd name="connsiteX379" fmla="*/ 1114874 w 1813666"/>
                <a:gd name="connsiteY379" fmla="*/ 4172947 h 6183565"/>
                <a:gd name="connsiteX380" fmla="*/ 1081951 w 1813666"/>
                <a:gd name="connsiteY380" fmla="*/ 4204645 h 6183565"/>
                <a:gd name="connsiteX381" fmla="*/ 1050294 w 1813666"/>
                <a:gd name="connsiteY381" fmla="*/ 4171763 h 6183565"/>
                <a:gd name="connsiteX382" fmla="*/ 1083217 w 1813666"/>
                <a:gd name="connsiteY382" fmla="*/ 4140065 h 6183565"/>
                <a:gd name="connsiteX383" fmla="*/ 1114874 w 1813666"/>
                <a:gd name="connsiteY383" fmla="*/ 4172947 h 6183565"/>
                <a:gd name="connsiteX384" fmla="*/ 1079173 w 1813666"/>
                <a:gd name="connsiteY384" fmla="*/ 3748863 h 6183565"/>
                <a:gd name="connsiteX385" fmla="*/ 1108665 w 1813666"/>
                <a:gd name="connsiteY385" fmla="*/ 3779418 h 6183565"/>
                <a:gd name="connsiteX386" fmla="*/ 1078111 w 1813666"/>
                <a:gd name="connsiteY386" fmla="*/ 3808910 h 6183565"/>
                <a:gd name="connsiteX387" fmla="*/ 1048701 w 1813666"/>
                <a:gd name="connsiteY387" fmla="*/ 3778356 h 6183565"/>
                <a:gd name="connsiteX388" fmla="*/ 1079173 w 1813666"/>
                <a:gd name="connsiteY388" fmla="*/ 3748863 h 6183565"/>
                <a:gd name="connsiteX389" fmla="*/ 1042614 w 1813666"/>
                <a:gd name="connsiteY389" fmla="*/ 3763365 h 6183565"/>
                <a:gd name="connsiteX390" fmla="*/ 1039428 w 1813666"/>
                <a:gd name="connsiteY390" fmla="*/ 3778192 h 6183565"/>
                <a:gd name="connsiteX391" fmla="*/ 1075170 w 1813666"/>
                <a:gd name="connsiteY391" fmla="*/ 3817815 h 6183565"/>
                <a:gd name="connsiteX392" fmla="*/ 1075293 w 1813666"/>
                <a:gd name="connsiteY392" fmla="*/ 4131487 h 6183565"/>
                <a:gd name="connsiteX393" fmla="*/ 1041021 w 1813666"/>
                <a:gd name="connsiteY393" fmla="*/ 4171599 h 6183565"/>
                <a:gd name="connsiteX394" fmla="*/ 1043431 w 1813666"/>
                <a:gd name="connsiteY394" fmla="*/ 4185814 h 6183565"/>
                <a:gd name="connsiteX395" fmla="*/ 783230 w 1813666"/>
                <a:gd name="connsiteY395" fmla="*/ 4336176 h 6183565"/>
                <a:gd name="connsiteX396" fmla="*/ 739645 w 1813666"/>
                <a:gd name="connsiteY396" fmla="*/ 4312075 h 6183565"/>
                <a:gd name="connsiteX397" fmla="*/ 694753 w 1813666"/>
                <a:gd name="connsiteY397" fmla="*/ 4335359 h 6183565"/>
                <a:gd name="connsiteX398" fmla="*/ 452157 w 1813666"/>
                <a:gd name="connsiteY398" fmla="*/ 4195413 h 6183565"/>
                <a:gd name="connsiteX399" fmla="*/ 458611 w 1813666"/>
                <a:gd name="connsiteY399" fmla="*/ 4171109 h 6183565"/>
                <a:gd name="connsiteX400" fmla="*/ 406284 w 1813666"/>
                <a:gd name="connsiteY400" fmla="*/ 4116904 h 6183565"/>
                <a:gd name="connsiteX401" fmla="*/ 405958 w 1813666"/>
                <a:gd name="connsiteY401" fmla="*/ 4116904 h 6183565"/>
                <a:gd name="connsiteX402" fmla="*/ 405876 w 1813666"/>
                <a:gd name="connsiteY402" fmla="*/ 3815895 h 6183565"/>
                <a:gd name="connsiteX403" fmla="*/ 442762 w 1813666"/>
                <a:gd name="connsiteY403" fmla="*/ 3777661 h 6183565"/>
                <a:gd name="connsiteX404" fmla="*/ 440025 w 1813666"/>
                <a:gd name="connsiteY404" fmla="*/ 3762588 h 6183565"/>
                <a:gd name="connsiteX405" fmla="*/ 695856 w 1813666"/>
                <a:gd name="connsiteY405" fmla="*/ 3614801 h 6183565"/>
                <a:gd name="connsiteX406" fmla="*/ 739849 w 1813666"/>
                <a:gd name="connsiteY406" fmla="*/ 3639513 h 6183565"/>
                <a:gd name="connsiteX407" fmla="*/ 785558 w 1813666"/>
                <a:gd name="connsiteY407" fmla="*/ 3614964 h 6183565"/>
                <a:gd name="connsiteX408" fmla="*/ 1042614 w 1813666"/>
                <a:gd name="connsiteY408" fmla="*/ 3763365 h 6183565"/>
                <a:gd name="connsiteX409" fmla="*/ 784741 w 1813666"/>
                <a:gd name="connsiteY409" fmla="*/ 3587106 h 6183565"/>
                <a:gd name="connsiteX410" fmla="*/ 739972 w 1813666"/>
                <a:gd name="connsiteY410" fmla="*/ 3630282 h 6183565"/>
                <a:gd name="connsiteX411" fmla="*/ 696714 w 1813666"/>
                <a:gd name="connsiteY411" fmla="*/ 3585512 h 6183565"/>
                <a:gd name="connsiteX412" fmla="*/ 741565 w 1813666"/>
                <a:gd name="connsiteY412" fmla="*/ 3542295 h 6183565"/>
                <a:gd name="connsiteX413" fmla="*/ 784741 w 1813666"/>
                <a:gd name="connsiteY413" fmla="*/ 3587106 h 6183565"/>
                <a:gd name="connsiteX414" fmla="*/ 1418865 w 1813666"/>
                <a:gd name="connsiteY414" fmla="*/ 3158937 h 6183565"/>
                <a:gd name="connsiteX415" fmla="*/ 1448276 w 1813666"/>
                <a:gd name="connsiteY415" fmla="*/ 3189491 h 6183565"/>
                <a:gd name="connsiteX416" fmla="*/ 1417721 w 1813666"/>
                <a:gd name="connsiteY416" fmla="*/ 3218902 h 6183565"/>
                <a:gd name="connsiteX417" fmla="*/ 1388311 w 1813666"/>
                <a:gd name="connsiteY417" fmla="*/ 3188429 h 6183565"/>
                <a:gd name="connsiteX418" fmla="*/ 1418865 w 1813666"/>
                <a:gd name="connsiteY418" fmla="*/ 3158937 h 6183565"/>
                <a:gd name="connsiteX419" fmla="*/ 1380223 w 1813666"/>
                <a:gd name="connsiteY419" fmla="*/ 2407498 h 6183565"/>
                <a:gd name="connsiteX420" fmla="*/ 1419355 w 1813666"/>
                <a:gd name="connsiteY420" fmla="*/ 2369713 h 6183565"/>
                <a:gd name="connsiteX421" fmla="*/ 1457140 w 1813666"/>
                <a:gd name="connsiteY421" fmla="*/ 2408886 h 6183565"/>
                <a:gd name="connsiteX422" fmla="*/ 1417925 w 1813666"/>
                <a:gd name="connsiteY422" fmla="*/ 2446671 h 6183565"/>
                <a:gd name="connsiteX423" fmla="*/ 1380223 w 1813666"/>
                <a:gd name="connsiteY423" fmla="*/ 2407498 h 6183565"/>
                <a:gd name="connsiteX424" fmla="*/ 361066 w 1813666"/>
                <a:gd name="connsiteY424" fmla="*/ 2601771 h 6183565"/>
                <a:gd name="connsiteX425" fmla="*/ 400198 w 1813666"/>
                <a:gd name="connsiteY425" fmla="*/ 2564068 h 6183565"/>
                <a:gd name="connsiteX426" fmla="*/ 437983 w 1813666"/>
                <a:gd name="connsiteY426" fmla="*/ 2603241 h 6183565"/>
                <a:gd name="connsiteX427" fmla="*/ 398809 w 1813666"/>
                <a:gd name="connsiteY427" fmla="*/ 2640985 h 6183565"/>
                <a:gd name="connsiteX428" fmla="*/ 361066 w 1813666"/>
                <a:gd name="connsiteY428" fmla="*/ 2601771 h 6183565"/>
                <a:gd name="connsiteX429" fmla="*/ 400239 w 1813666"/>
                <a:gd name="connsiteY429" fmla="*/ 3025691 h 6183565"/>
                <a:gd name="connsiteX430" fmla="*/ 370828 w 1813666"/>
                <a:gd name="connsiteY430" fmla="*/ 2995177 h 6183565"/>
                <a:gd name="connsiteX431" fmla="*/ 401342 w 1813666"/>
                <a:gd name="connsiteY431" fmla="*/ 2965726 h 6183565"/>
                <a:gd name="connsiteX432" fmla="*/ 430834 w 1813666"/>
                <a:gd name="connsiteY432" fmla="*/ 2996280 h 6183565"/>
                <a:gd name="connsiteX433" fmla="*/ 400239 w 1813666"/>
                <a:gd name="connsiteY433" fmla="*/ 3025691 h 6183565"/>
                <a:gd name="connsiteX434" fmla="*/ 780860 w 1813666"/>
                <a:gd name="connsiteY434" fmla="*/ 3191166 h 6183565"/>
                <a:gd name="connsiteX435" fmla="*/ 741687 w 1813666"/>
                <a:gd name="connsiteY435" fmla="*/ 3228869 h 6183565"/>
                <a:gd name="connsiteX436" fmla="*/ 703903 w 1813666"/>
                <a:gd name="connsiteY436" fmla="*/ 3189736 h 6183565"/>
                <a:gd name="connsiteX437" fmla="*/ 742994 w 1813666"/>
                <a:gd name="connsiteY437" fmla="*/ 3151993 h 6183565"/>
                <a:gd name="connsiteX438" fmla="*/ 780860 w 1813666"/>
                <a:gd name="connsiteY438" fmla="*/ 3191166 h 6183565"/>
                <a:gd name="connsiteX439" fmla="*/ 1107889 w 1813666"/>
                <a:gd name="connsiteY439" fmla="*/ 2997302 h 6183565"/>
                <a:gd name="connsiteX440" fmla="*/ 1077376 w 1813666"/>
                <a:gd name="connsiteY440" fmla="*/ 3026712 h 6183565"/>
                <a:gd name="connsiteX441" fmla="*/ 1047925 w 1813666"/>
                <a:gd name="connsiteY441" fmla="*/ 2996199 h 6183565"/>
                <a:gd name="connsiteX442" fmla="*/ 1078479 w 1813666"/>
                <a:gd name="connsiteY442" fmla="*/ 2966747 h 6183565"/>
                <a:gd name="connsiteX443" fmla="*/ 1107889 w 1813666"/>
                <a:gd name="connsiteY443" fmla="*/ 2997302 h 6183565"/>
                <a:gd name="connsiteX444" fmla="*/ 1078887 w 1813666"/>
                <a:gd name="connsiteY444" fmla="*/ 2558431 h 6183565"/>
                <a:gd name="connsiteX445" fmla="*/ 1122105 w 1813666"/>
                <a:gd name="connsiteY445" fmla="*/ 2603282 h 6183565"/>
                <a:gd name="connsiteX446" fmla="*/ 1077294 w 1813666"/>
                <a:gd name="connsiteY446" fmla="*/ 2646458 h 6183565"/>
                <a:gd name="connsiteX447" fmla="*/ 1034036 w 1813666"/>
                <a:gd name="connsiteY447" fmla="*/ 2601689 h 6183565"/>
                <a:gd name="connsiteX448" fmla="*/ 1078887 w 1813666"/>
                <a:gd name="connsiteY448" fmla="*/ 2558431 h 6183565"/>
                <a:gd name="connsiteX449" fmla="*/ 1029625 w 1813666"/>
                <a:gd name="connsiteY449" fmla="*/ 2580571 h 6183565"/>
                <a:gd name="connsiteX450" fmla="*/ 1024886 w 1813666"/>
                <a:gd name="connsiteY450" fmla="*/ 2601485 h 6183565"/>
                <a:gd name="connsiteX451" fmla="*/ 1074762 w 1813666"/>
                <a:gd name="connsiteY451" fmla="*/ 2655527 h 6183565"/>
                <a:gd name="connsiteX452" fmla="*/ 1074843 w 1813666"/>
                <a:gd name="connsiteY452" fmla="*/ 2957801 h 6183565"/>
                <a:gd name="connsiteX453" fmla="*/ 1038652 w 1813666"/>
                <a:gd name="connsiteY453" fmla="*/ 2996035 h 6183565"/>
                <a:gd name="connsiteX454" fmla="*/ 1041920 w 1813666"/>
                <a:gd name="connsiteY454" fmla="*/ 3012089 h 6183565"/>
                <a:gd name="connsiteX455" fmla="*/ 781106 w 1813666"/>
                <a:gd name="connsiteY455" fmla="*/ 3162859 h 6183565"/>
                <a:gd name="connsiteX456" fmla="*/ 743280 w 1813666"/>
                <a:gd name="connsiteY456" fmla="*/ 3142802 h 6183565"/>
                <a:gd name="connsiteX457" fmla="*/ 702800 w 1813666"/>
                <a:gd name="connsiteY457" fmla="*/ 3164084 h 6183565"/>
                <a:gd name="connsiteX458" fmla="*/ 437002 w 1813666"/>
                <a:gd name="connsiteY458" fmla="*/ 3010700 h 6183565"/>
                <a:gd name="connsiteX459" fmla="*/ 440107 w 1813666"/>
                <a:gd name="connsiteY459" fmla="*/ 2996444 h 6183565"/>
                <a:gd name="connsiteX460" fmla="*/ 405590 w 1813666"/>
                <a:gd name="connsiteY460" fmla="*/ 2956944 h 6183565"/>
                <a:gd name="connsiteX461" fmla="*/ 405508 w 1813666"/>
                <a:gd name="connsiteY461" fmla="*/ 2649563 h 6183565"/>
                <a:gd name="connsiteX462" fmla="*/ 447214 w 1813666"/>
                <a:gd name="connsiteY462" fmla="*/ 2603323 h 6183565"/>
                <a:gd name="connsiteX463" fmla="*/ 444151 w 1813666"/>
                <a:gd name="connsiteY463" fmla="*/ 2585636 h 6183565"/>
                <a:gd name="connsiteX464" fmla="*/ 710439 w 1813666"/>
                <a:gd name="connsiteY464" fmla="*/ 2431802 h 6183565"/>
                <a:gd name="connsiteX465" fmla="*/ 740217 w 1813666"/>
                <a:gd name="connsiteY465" fmla="*/ 2446589 h 6183565"/>
                <a:gd name="connsiteX466" fmla="*/ 771547 w 1813666"/>
                <a:gd name="connsiteY466" fmla="*/ 2431598 h 6183565"/>
                <a:gd name="connsiteX467" fmla="*/ 1029625 w 1813666"/>
                <a:gd name="connsiteY467" fmla="*/ 2580571 h 6183565"/>
                <a:gd name="connsiteX468" fmla="*/ 770853 w 1813666"/>
                <a:gd name="connsiteY468" fmla="*/ 2407947 h 6183565"/>
                <a:gd name="connsiteX469" fmla="*/ 740339 w 1813666"/>
                <a:gd name="connsiteY469" fmla="*/ 2437358 h 6183565"/>
                <a:gd name="connsiteX470" fmla="*/ 710847 w 1813666"/>
                <a:gd name="connsiteY470" fmla="*/ 2406803 h 6183565"/>
                <a:gd name="connsiteX471" fmla="*/ 741401 w 1813666"/>
                <a:gd name="connsiteY471" fmla="*/ 2377352 h 6183565"/>
                <a:gd name="connsiteX472" fmla="*/ 770853 w 1813666"/>
                <a:gd name="connsiteY472" fmla="*/ 2407947 h 6183565"/>
                <a:gd name="connsiteX473" fmla="*/ 1387861 w 1813666"/>
                <a:gd name="connsiteY473" fmla="*/ 1232506 h 6183565"/>
                <a:gd name="connsiteX474" fmla="*/ 1418416 w 1813666"/>
                <a:gd name="connsiteY474" fmla="*/ 1203055 h 6183565"/>
                <a:gd name="connsiteX475" fmla="*/ 1447908 w 1813666"/>
                <a:gd name="connsiteY475" fmla="*/ 1233650 h 6183565"/>
                <a:gd name="connsiteX476" fmla="*/ 1417354 w 1813666"/>
                <a:gd name="connsiteY476" fmla="*/ 1263060 h 6183565"/>
                <a:gd name="connsiteX477" fmla="*/ 1387861 w 1813666"/>
                <a:gd name="connsiteY477" fmla="*/ 1232506 h 6183565"/>
                <a:gd name="connsiteX478" fmla="*/ 372136 w 1813666"/>
                <a:gd name="connsiteY478" fmla="*/ 1430578 h 6183565"/>
                <a:gd name="connsiteX479" fmla="*/ 402649 w 1813666"/>
                <a:gd name="connsiteY479" fmla="*/ 1401167 h 6183565"/>
                <a:gd name="connsiteX480" fmla="*/ 432060 w 1813666"/>
                <a:gd name="connsiteY480" fmla="*/ 1431681 h 6183565"/>
                <a:gd name="connsiteX481" fmla="*/ 401546 w 1813666"/>
                <a:gd name="connsiteY481" fmla="*/ 1461091 h 6183565"/>
                <a:gd name="connsiteX482" fmla="*/ 372136 w 1813666"/>
                <a:gd name="connsiteY482" fmla="*/ 1430578 h 6183565"/>
                <a:gd name="connsiteX483" fmla="*/ 400525 w 1813666"/>
                <a:gd name="connsiteY483" fmla="*/ 1870061 h 6183565"/>
                <a:gd name="connsiteX484" fmla="*/ 350731 w 1813666"/>
                <a:gd name="connsiteY484" fmla="*/ 1818348 h 6183565"/>
                <a:gd name="connsiteX485" fmla="*/ 402404 w 1813666"/>
                <a:gd name="connsiteY485" fmla="*/ 1768513 h 6183565"/>
                <a:gd name="connsiteX486" fmla="*/ 452198 w 1813666"/>
                <a:gd name="connsiteY486" fmla="*/ 1820226 h 6183565"/>
                <a:gd name="connsiteX487" fmla="*/ 400525 w 1813666"/>
                <a:gd name="connsiteY487" fmla="*/ 1870061 h 6183565"/>
                <a:gd name="connsiteX488" fmla="*/ 777960 w 1813666"/>
                <a:gd name="connsiteY488" fmla="*/ 2016419 h 6183565"/>
                <a:gd name="connsiteX489" fmla="*/ 738787 w 1813666"/>
                <a:gd name="connsiteY489" fmla="*/ 2054204 h 6183565"/>
                <a:gd name="connsiteX490" fmla="*/ 701043 w 1813666"/>
                <a:gd name="connsiteY490" fmla="*/ 2015030 h 6183565"/>
                <a:gd name="connsiteX491" fmla="*/ 740217 w 1813666"/>
                <a:gd name="connsiteY491" fmla="*/ 1977287 h 6183565"/>
                <a:gd name="connsiteX492" fmla="*/ 777960 w 1813666"/>
                <a:gd name="connsiteY492" fmla="*/ 2016419 h 6183565"/>
                <a:gd name="connsiteX493" fmla="*/ 1115446 w 1813666"/>
                <a:gd name="connsiteY493" fmla="*/ 1819981 h 6183565"/>
                <a:gd name="connsiteX494" fmla="*/ 1076273 w 1813666"/>
                <a:gd name="connsiteY494" fmla="*/ 1857766 h 6183565"/>
                <a:gd name="connsiteX495" fmla="*/ 1038489 w 1813666"/>
                <a:gd name="connsiteY495" fmla="*/ 1818552 h 6183565"/>
                <a:gd name="connsiteX496" fmla="*/ 1077662 w 1813666"/>
                <a:gd name="connsiteY496" fmla="*/ 1780849 h 6183565"/>
                <a:gd name="connsiteX497" fmla="*/ 1115446 w 1813666"/>
                <a:gd name="connsiteY497" fmla="*/ 1819981 h 6183565"/>
                <a:gd name="connsiteX498" fmla="*/ 1079337 w 1813666"/>
                <a:gd name="connsiteY498" fmla="*/ 1385400 h 6183565"/>
                <a:gd name="connsiteX499" fmla="*/ 1122513 w 1813666"/>
                <a:gd name="connsiteY499" fmla="*/ 1430292 h 6183565"/>
                <a:gd name="connsiteX500" fmla="*/ 1077703 w 1813666"/>
                <a:gd name="connsiteY500" fmla="*/ 1473468 h 6183565"/>
                <a:gd name="connsiteX501" fmla="*/ 1034486 w 1813666"/>
                <a:gd name="connsiteY501" fmla="*/ 1428699 h 6183565"/>
                <a:gd name="connsiteX502" fmla="*/ 1079337 w 1813666"/>
                <a:gd name="connsiteY502" fmla="*/ 1385400 h 6183565"/>
                <a:gd name="connsiteX503" fmla="*/ 1029992 w 1813666"/>
                <a:gd name="connsiteY503" fmla="*/ 1407539 h 6183565"/>
                <a:gd name="connsiteX504" fmla="*/ 1025295 w 1813666"/>
                <a:gd name="connsiteY504" fmla="*/ 1428494 h 6183565"/>
                <a:gd name="connsiteX505" fmla="*/ 1074435 w 1813666"/>
                <a:gd name="connsiteY505" fmla="*/ 1482455 h 6183565"/>
                <a:gd name="connsiteX506" fmla="*/ 1074557 w 1813666"/>
                <a:gd name="connsiteY506" fmla="*/ 1771863 h 6183565"/>
                <a:gd name="connsiteX507" fmla="*/ 1029339 w 1813666"/>
                <a:gd name="connsiteY507" fmla="*/ 1818429 h 6183565"/>
                <a:gd name="connsiteX508" fmla="*/ 1035180 w 1813666"/>
                <a:gd name="connsiteY508" fmla="*/ 1841672 h 6183565"/>
                <a:gd name="connsiteX509" fmla="*/ 779308 w 1813666"/>
                <a:gd name="connsiteY509" fmla="*/ 1989459 h 6183565"/>
                <a:gd name="connsiteX510" fmla="*/ 740421 w 1813666"/>
                <a:gd name="connsiteY510" fmla="*/ 1968014 h 6183565"/>
                <a:gd name="connsiteX511" fmla="*/ 700063 w 1813666"/>
                <a:gd name="connsiteY511" fmla="*/ 1989174 h 6183565"/>
                <a:gd name="connsiteX512" fmla="*/ 454403 w 1813666"/>
                <a:gd name="connsiteY512" fmla="*/ 1847431 h 6183565"/>
                <a:gd name="connsiteX513" fmla="*/ 461470 w 1813666"/>
                <a:gd name="connsiteY513" fmla="*/ 1820349 h 6183565"/>
                <a:gd name="connsiteX514" fmla="*/ 405222 w 1813666"/>
                <a:gd name="connsiteY514" fmla="*/ 1759445 h 6183565"/>
                <a:gd name="connsiteX515" fmla="*/ 405141 w 1813666"/>
                <a:gd name="connsiteY515" fmla="*/ 1470037 h 6183565"/>
                <a:gd name="connsiteX516" fmla="*/ 441373 w 1813666"/>
                <a:gd name="connsiteY516" fmla="*/ 1431844 h 6183565"/>
                <a:gd name="connsiteX517" fmla="*/ 437288 w 1813666"/>
                <a:gd name="connsiteY517" fmla="*/ 1414034 h 6183565"/>
                <a:gd name="connsiteX518" fmla="*/ 702432 w 1813666"/>
                <a:gd name="connsiteY518" fmla="*/ 1260895 h 6183565"/>
                <a:gd name="connsiteX519" fmla="*/ 736867 w 1813666"/>
                <a:gd name="connsiteY519" fmla="*/ 1276744 h 6183565"/>
                <a:gd name="connsiteX520" fmla="*/ 773957 w 1813666"/>
                <a:gd name="connsiteY520" fmla="*/ 1259752 h 6183565"/>
                <a:gd name="connsiteX521" fmla="*/ 1029992 w 1813666"/>
                <a:gd name="connsiteY521" fmla="*/ 1407539 h 6183565"/>
                <a:gd name="connsiteX522" fmla="*/ 776163 w 1813666"/>
                <a:gd name="connsiteY522" fmla="*/ 1229851 h 6183565"/>
                <a:gd name="connsiteX523" fmla="*/ 737031 w 1813666"/>
                <a:gd name="connsiteY523" fmla="*/ 1267635 h 6183565"/>
                <a:gd name="connsiteX524" fmla="*/ 699246 w 1813666"/>
                <a:gd name="connsiteY524" fmla="*/ 1228462 h 6183565"/>
                <a:gd name="connsiteX525" fmla="*/ 738379 w 1813666"/>
                <a:gd name="connsiteY525" fmla="*/ 1190759 h 6183565"/>
                <a:gd name="connsiteX526" fmla="*/ 776163 w 1813666"/>
                <a:gd name="connsiteY526" fmla="*/ 1229851 h 6183565"/>
                <a:gd name="connsiteX527" fmla="*/ 369971 w 1813666"/>
                <a:gd name="connsiteY527" fmla="*/ 254769 h 6183565"/>
                <a:gd name="connsiteX528" fmla="*/ 398115 w 1813666"/>
                <a:gd name="connsiteY528" fmla="*/ 227564 h 6183565"/>
                <a:gd name="connsiteX529" fmla="*/ 425279 w 1813666"/>
                <a:gd name="connsiteY529" fmla="*/ 255749 h 6183565"/>
                <a:gd name="connsiteX530" fmla="*/ 397094 w 1813666"/>
                <a:gd name="connsiteY530" fmla="*/ 282954 h 6183565"/>
                <a:gd name="connsiteX531" fmla="*/ 369971 w 1813666"/>
                <a:gd name="connsiteY531" fmla="*/ 254769 h 6183565"/>
                <a:gd name="connsiteX532" fmla="*/ 400280 w 1813666"/>
                <a:gd name="connsiteY532" fmla="*/ 681222 h 6183565"/>
                <a:gd name="connsiteX533" fmla="*/ 368541 w 1813666"/>
                <a:gd name="connsiteY533" fmla="*/ 648298 h 6183565"/>
                <a:gd name="connsiteX534" fmla="*/ 401424 w 1813666"/>
                <a:gd name="connsiteY534" fmla="*/ 616559 h 6183565"/>
                <a:gd name="connsiteX535" fmla="*/ 433122 w 1813666"/>
                <a:gd name="connsiteY535" fmla="*/ 649483 h 6183565"/>
                <a:gd name="connsiteX536" fmla="*/ 400280 w 1813666"/>
                <a:gd name="connsiteY536" fmla="*/ 681222 h 6183565"/>
                <a:gd name="connsiteX537" fmla="*/ 783148 w 1813666"/>
                <a:gd name="connsiteY537" fmla="*/ 844001 h 6183565"/>
                <a:gd name="connsiteX538" fmla="*/ 738379 w 1813666"/>
                <a:gd name="connsiteY538" fmla="*/ 887177 h 6183565"/>
                <a:gd name="connsiteX539" fmla="*/ 695161 w 1813666"/>
                <a:gd name="connsiteY539" fmla="*/ 842367 h 6183565"/>
                <a:gd name="connsiteX540" fmla="*/ 739972 w 1813666"/>
                <a:gd name="connsiteY540" fmla="*/ 799109 h 6183565"/>
                <a:gd name="connsiteX541" fmla="*/ 783148 w 1813666"/>
                <a:gd name="connsiteY541" fmla="*/ 844001 h 6183565"/>
                <a:gd name="connsiteX542" fmla="*/ 1108706 w 1813666"/>
                <a:gd name="connsiteY542" fmla="*/ 648707 h 6183565"/>
                <a:gd name="connsiteX543" fmla="*/ 1078193 w 1813666"/>
                <a:gd name="connsiteY543" fmla="*/ 678158 h 6183565"/>
                <a:gd name="connsiteX544" fmla="*/ 1048741 w 1813666"/>
                <a:gd name="connsiteY544" fmla="*/ 647645 h 6183565"/>
                <a:gd name="connsiteX545" fmla="*/ 1079296 w 1813666"/>
                <a:gd name="connsiteY545" fmla="*/ 618152 h 6183565"/>
                <a:gd name="connsiteX546" fmla="*/ 1108706 w 1813666"/>
                <a:gd name="connsiteY546" fmla="*/ 648707 h 6183565"/>
                <a:gd name="connsiteX547" fmla="*/ 1079296 w 1813666"/>
                <a:gd name="connsiteY547" fmla="*/ 217679 h 6183565"/>
                <a:gd name="connsiteX548" fmla="*/ 1117039 w 1813666"/>
                <a:gd name="connsiteY548" fmla="*/ 256852 h 6183565"/>
                <a:gd name="connsiteX549" fmla="*/ 1077866 w 1813666"/>
                <a:gd name="connsiteY549" fmla="*/ 294596 h 6183565"/>
                <a:gd name="connsiteX550" fmla="*/ 1040082 w 1813666"/>
                <a:gd name="connsiteY550" fmla="*/ 255422 h 6183565"/>
                <a:gd name="connsiteX551" fmla="*/ 1079296 w 1813666"/>
                <a:gd name="connsiteY551" fmla="*/ 217679 h 6183565"/>
                <a:gd name="connsiteX552" fmla="*/ 1035057 w 1813666"/>
                <a:gd name="connsiteY552" fmla="*/ 236551 h 6183565"/>
                <a:gd name="connsiteX553" fmla="*/ 1030850 w 1813666"/>
                <a:gd name="connsiteY553" fmla="*/ 255259 h 6183565"/>
                <a:gd name="connsiteX554" fmla="*/ 1074067 w 1813666"/>
                <a:gd name="connsiteY554" fmla="*/ 303378 h 6183565"/>
                <a:gd name="connsiteX555" fmla="*/ 1074149 w 1813666"/>
                <a:gd name="connsiteY555" fmla="*/ 609329 h 6183565"/>
                <a:gd name="connsiteX556" fmla="*/ 1039469 w 1813666"/>
                <a:gd name="connsiteY556" fmla="*/ 647399 h 6183565"/>
                <a:gd name="connsiteX557" fmla="*/ 1042288 w 1813666"/>
                <a:gd name="connsiteY557" fmla="*/ 662677 h 6183565"/>
                <a:gd name="connsiteX558" fmla="*/ 782699 w 1813666"/>
                <a:gd name="connsiteY558" fmla="*/ 812630 h 6183565"/>
                <a:gd name="connsiteX559" fmla="*/ 740135 w 1813666"/>
                <a:gd name="connsiteY559" fmla="*/ 789877 h 6183565"/>
                <a:gd name="connsiteX560" fmla="*/ 695161 w 1813666"/>
                <a:gd name="connsiteY560" fmla="*/ 813120 h 6183565"/>
                <a:gd name="connsiteX561" fmla="*/ 438922 w 1813666"/>
                <a:gd name="connsiteY561" fmla="*/ 665332 h 6183565"/>
                <a:gd name="connsiteX562" fmla="*/ 442312 w 1813666"/>
                <a:gd name="connsiteY562" fmla="*/ 649646 h 6183565"/>
                <a:gd name="connsiteX563" fmla="*/ 404732 w 1813666"/>
                <a:gd name="connsiteY563" fmla="*/ 607695 h 6183565"/>
                <a:gd name="connsiteX564" fmla="*/ 404651 w 1813666"/>
                <a:gd name="connsiteY564" fmla="*/ 291450 h 6183565"/>
                <a:gd name="connsiteX565" fmla="*/ 434510 w 1813666"/>
                <a:gd name="connsiteY565" fmla="*/ 255913 h 6183565"/>
                <a:gd name="connsiteX566" fmla="*/ 432345 w 1813666"/>
                <a:gd name="connsiteY566" fmla="*/ 243250 h 6183565"/>
                <a:gd name="connsiteX567" fmla="*/ 688503 w 1813666"/>
                <a:gd name="connsiteY567" fmla="*/ 95298 h 6183565"/>
                <a:gd name="connsiteX568" fmla="*/ 736295 w 1813666"/>
                <a:gd name="connsiteY568" fmla="*/ 120624 h 6183565"/>
                <a:gd name="connsiteX569" fmla="*/ 787314 w 1813666"/>
                <a:gd name="connsiteY569" fmla="*/ 93664 h 6183565"/>
                <a:gd name="connsiteX570" fmla="*/ 1035057 w 1813666"/>
                <a:gd name="connsiteY570" fmla="*/ 236551 h 6183565"/>
                <a:gd name="connsiteX571" fmla="*/ 788213 w 1813666"/>
                <a:gd name="connsiteY571" fmla="*/ 61558 h 6183565"/>
                <a:gd name="connsiteX572" fmla="*/ 736540 w 1813666"/>
                <a:gd name="connsiteY572" fmla="*/ 111392 h 6183565"/>
                <a:gd name="connsiteX573" fmla="*/ 686706 w 1813666"/>
                <a:gd name="connsiteY573" fmla="*/ 59720 h 6183565"/>
                <a:gd name="connsiteX574" fmla="*/ 738379 w 1813666"/>
                <a:gd name="connsiteY574" fmla="*/ 9845 h 6183565"/>
                <a:gd name="connsiteX575" fmla="*/ 788213 w 1813666"/>
                <a:gd name="connsiteY575" fmla="*/ 61558 h 61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</a:cxnLst>
              <a:rect l="l" t="t" r="r" b="b"/>
              <a:pathLst>
                <a:path w="1813666" h="6183565">
                  <a:moveTo>
                    <a:pt x="734702" y="776"/>
                  </a:moveTo>
                  <a:cubicBezTo>
                    <a:pt x="703413" y="2165"/>
                    <a:pt x="678046" y="27777"/>
                    <a:pt x="677474" y="59516"/>
                  </a:cubicBezTo>
                  <a:cubicBezTo>
                    <a:pt x="677311" y="69237"/>
                    <a:pt x="679476" y="78469"/>
                    <a:pt x="683479" y="86720"/>
                  </a:cubicBezTo>
                  <a:lnTo>
                    <a:pt x="427934" y="234345"/>
                  </a:lnTo>
                  <a:cubicBezTo>
                    <a:pt x="421398" y="224909"/>
                    <a:pt x="410655" y="218578"/>
                    <a:pt x="398319" y="218332"/>
                  </a:cubicBezTo>
                  <a:cubicBezTo>
                    <a:pt x="386351" y="218128"/>
                    <a:pt x="375771" y="223724"/>
                    <a:pt x="368827" y="232425"/>
                  </a:cubicBezTo>
                  <a:lnTo>
                    <a:pt x="114140" y="85454"/>
                  </a:lnTo>
                  <a:cubicBezTo>
                    <a:pt x="117653" y="77938"/>
                    <a:pt x="119818" y="69646"/>
                    <a:pt x="119981" y="60945"/>
                  </a:cubicBezTo>
                  <a:cubicBezTo>
                    <a:pt x="120512" y="29329"/>
                    <a:pt x="96371" y="2982"/>
                    <a:pt x="65408" y="163"/>
                  </a:cubicBezTo>
                  <a:lnTo>
                    <a:pt x="56176" y="0"/>
                  </a:lnTo>
                  <a:cubicBezTo>
                    <a:pt x="25336" y="1961"/>
                    <a:pt x="541" y="27368"/>
                    <a:pt x="10" y="58739"/>
                  </a:cubicBezTo>
                  <a:cubicBezTo>
                    <a:pt x="-602" y="91826"/>
                    <a:pt x="25745" y="119235"/>
                    <a:pt x="58872" y="119848"/>
                  </a:cubicBezTo>
                  <a:cubicBezTo>
                    <a:pt x="79909" y="120175"/>
                    <a:pt x="98577" y="109677"/>
                    <a:pt x="109606" y="93501"/>
                  </a:cubicBezTo>
                  <a:lnTo>
                    <a:pt x="363966" y="240268"/>
                  </a:lnTo>
                  <a:cubicBezTo>
                    <a:pt x="361964" y="244639"/>
                    <a:pt x="360862" y="249499"/>
                    <a:pt x="360739" y="254605"/>
                  </a:cubicBezTo>
                  <a:cubicBezTo>
                    <a:pt x="360412" y="274458"/>
                    <a:pt x="375934" y="290919"/>
                    <a:pt x="395541" y="292063"/>
                  </a:cubicBezTo>
                  <a:lnTo>
                    <a:pt x="395664" y="607900"/>
                  </a:lnTo>
                  <a:cubicBezTo>
                    <a:pt x="375526" y="610432"/>
                    <a:pt x="359759" y="627261"/>
                    <a:pt x="359350" y="648176"/>
                  </a:cubicBezTo>
                  <a:cubicBezTo>
                    <a:pt x="358942" y="671091"/>
                    <a:pt x="377242" y="690045"/>
                    <a:pt x="400116" y="690453"/>
                  </a:cubicBezTo>
                  <a:cubicBezTo>
                    <a:pt x="414168" y="690698"/>
                    <a:pt x="426627" y="683958"/>
                    <a:pt x="434347" y="673460"/>
                  </a:cubicBezTo>
                  <a:lnTo>
                    <a:pt x="690709" y="821330"/>
                  </a:lnTo>
                  <a:cubicBezTo>
                    <a:pt x="687809" y="827702"/>
                    <a:pt x="686093" y="834810"/>
                    <a:pt x="685971" y="842285"/>
                  </a:cubicBezTo>
                  <a:cubicBezTo>
                    <a:pt x="685480" y="870552"/>
                    <a:pt x="707212" y="894080"/>
                    <a:pt x="735029" y="896245"/>
                  </a:cubicBezTo>
                  <a:lnTo>
                    <a:pt x="735111" y="1181814"/>
                  </a:lnTo>
                  <a:cubicBezTo>
                    <a:pt x="710439" y="1183202"/>
                    <a:pt x="690546" y="1203218"/>
                    <a:pt x="690015" y="1228299"/>
                  </a:cubicBezTo>
                  <a:cubicBezTo>
                    <a:pt x="689851" y="1237530"/>
                    <a:pt x="692425" y="1246149"/>
                    <a:pt x="696877" y="1253543"/>
                  </a:cubicBezTo>
                  <a:lnTo>
                    <a:pt x="432264" y="1406396"/>
                  </a:lnTo>
                  <a:cubicBezTo>
                    <a:pt x="425238" y="1397859"/>
                    <a:pt x="414740" y="1392221"/>
                    <a:pt x="402853" y="1392017"/>
                  </a:cubicBezTo>
                  <a:cubicBezTo>
                    <a:pt x="381245" y="1391609"/>
                    <a:pt x="363272" y="1408888"/>
                    <a:pt x="362904" y="1430537"/>
                  </a:cubicBezTo>
                  <a:cubicBezTo>
                    <a:pt x="362536" y="1450266"/>
                    <a:pt x="376956" y="1466728"/>
                    <a:pt x="395909" y="1469833"/>
                  </a:cubicBezTo>
                  <a:lnTo>
                    <a:pt x="395991" y="1759649"/>
                  </a:lnTo>
                  <a:cubicBezTo>
                    <a:pt x="365927" y="1762427"/>
                    <a:pt x="342071" y="1787426"/>
                    <a:pt x="341500" y="1818266"/>
                  </a:cubicBezTo>
                  <a:cubicBezTo>
                    <a:pt x="341336" y="1828519"/>
                    <a:pt x="343746" y="1838322"/>
                    <a:pt x="348199" y="1846900"/>
                  </a:cubicBezTo>
                  <a:lnTo>
                    <a:pt x="353100" y="1854702"/>
                  </a:lnTo>
                  <a:cubicBezTo>
                    <a:pt x="363803" y="1869326"/>
                    <a:pt x="380918" y="1879007"/>
                    <a:pt x="400402" y="1879334"/>
                  </a:cubicBezTo>
                  <a:cubicBezTo>
                    <a:pt x="420377" y="1879701"/>
                    <a:pt x="438187" y="1870224"/>
                    <a:pt x="449338" y="1855397"/>
                  </a:cubicBezTo>
                  <a:lnTo>
                    <a:pt x="695692" y="1997384"/>
                  </a:lnTo>
                  <a:cubicBezTo>
                    <a:pt x="693405" y="2002817"/>
                    <a:pt x="691975" y="2008658"/>
                    <a:pt x="691894" y="2014908"/>
                  </a:cubicBezTo>
                  <a:cubicBezTo>
                    <a:pt x="691444" y="2040070"/>
                    <a:pt x="710724" y="2060821"/>
                    <a:pt x="735397" y="2063027"/>
                  </a:cubicBezTo>
                  <a:lnTo>
                    <a:pt x="735478" y="2368692"/>
                  </a:lnTo>
                  <a:cubicBezTo>
                    <a:pt x="716688" y="2371307"/>
                    <a:pt x="702024" y="2387156"/>
                    <a:pt x="701656" y="2406681"/>
                  </a:cubicBezTo>
                  <a:cubicBezTo>
                    <a:pt x="701534" y="2412522"/>
                    <a:pt x="702800" y="2418077"/>
                    <a:pt x="705006" y="2423142"/>
                  </a:cubicBezTo>
                  <a:lnTo>
                    <a:pt x="439453" y="2576527"/>
                  </a:lnTo>
                  <a:cubicBezTo>
                    <a:pt x="431120" y="2563741"/>
                    <a:pt x="416742" y="2555082"/>
                    <a:pt x="400402" y="2554796"/>
                  </a:cubicBezTo>
                  <a:cubicBezTo>
                    <a:pt x="383450" y="2554550"/>
                    <a:pt x="368500" y="2563169"/>
                    <a:pt x="359759" y="2576322"/>
                  </a:cubicBezTo>
                  <a:lnTo>
                    <a:pt x="355470" y="2584492"/>
                  </a:lnTo>
                  <a:cubicBezTo>
                    <a:pt x="353305" y="2589843"/>
                    <a:pt x="351916" y="2595562"/>
                    <a:pt x="351793" y="2601648"/>
                  </a:cubicBezTo>
                  <a:cubicBezTo>
                    <a:pt x="351344" y="2627137"/>
                    <a:pt x="371114" y="2648133"/>
                    <a:pt x="396236" y="2649889"/>
                  </a:cubicBezTo>
                  <a:lnTo>
                    <a:pt x="396318" y="2956862"/>
                  </a:lnTo>
                  <a:cubicBezTo>
                    <a:pt x="377119" y="2959150"/>
                    <a:pt x="361924" y="2975121"/>
                    <a:pt x="361515" y="2994973"/>
                  </a:cubicBezTo>
                  <a:cubicBezTo>
                    <a:pt x="361433" y="3000610"/>
                    <a:pt x="362618" y="3006002"/>
                    <a:pt x="364660" y="3010822"/>
                  </a:cubicBezTo>
                  <a:lnTo>
                    <a:pt x="99761" y="3163880"/>
                  </a:lnTo>
                  <a:cubicBezTo>
                    <a:pt x="91265" y="3152238"/>
                    <a:pt x="77744" y="3144518"/>
                    <a:pt x="62263" y="3144191"/>
                  </a:cubicBezTo>
                  <a:cubicBezTo>
                    <a:pt x="35957" y="3143742"/>
                    <a:pt x="14185" y="3164737"/>
                    <a:pt x="13695" y="3190962"/>
                  </a:cubicBezTo>
                  <a:cubicBezTo>
                    <a:pt x="13286" y="3216083"/>
                    <a:pt x="32525" y="3236916"/>
                    <a:pt x="57198" y="3239162"/>
                  </a:cubicBezTo>
                  <a:lnTo>
                    <a:pt x="66388" y="3239040"/>
                  </a:lnTo>
                  <a:cubicBezTo>
                    <a:pt x="89958" y="3236548"/>
                    <a:pt x="108625" y="3216982"/>
                    <a:pt x="109075" y="3192677"/>
                  </a:cubicBezTo>
                  <a:cubicBezTo>
                    <a:pt x="109197" y="3185284"/>
                    <a:pt x="107441" y="3178177"/>
                    <a:pt x="104540" y="3171845"/>
                  </a:cubicBezTo>
                  <a:lnTo>
                    <a:pt x="369358" y="3018788"/>
                  </a:lnTo>
                  <a:cubicBezTo>
                    <a:pt x="376343" y="3028264"/>
                    <a:pt x="387413" y="3034555"/>
                    <a:pt x="400076" y="3034841"/>
                  </a:cubicBezTo>
                  <a:cubicBezTo>
                    <a:pt x="413106" y="3035086"/>
                    <a:pt x="424707" y="3028877"/>
                    <a:pt x="432060" y="3019196"/>
                  </a:cubicBezTo>
                  <a:lnTo>
                    <a:pt x="698266" y="3172703"/>
                  </a:lnTo>
                  <a:cubicBezTo>
                    <a:pt x="696142" y="3177931"/>
                    <a:pt x="694794" y="3183609"/>
                    <a:pt x="694753" y="3189532"/>
                  </a:cubicBezTo>
                  <a:cubicBezTo>
                    <a:pt x="694263" y="3213837"/>
                    <a:pt x="712318" y="3234097"/>
                    <a:pt x="735723" y="3237406"/>
                  </a:cubicBezTo>
                  <a:lnTo>
                    <a:pt x="735846" y="3533227"/>
                  </a:lnTo>
                  <a:cubicBezTo>
                    <a:pt x="709172" y="3535678"/>
                    <a:pt x="687972" y="3557858"/>
                    <a:pt x="687482" y="3585267"/>
                  </a:cubicBezTo>
                  <a:cubicBezTo>
                    <a:pt x="687359" y="3592538"/>
                    <a:pt x="688748" y="3599523"/>
                    <a:pt x="691240" y="3605855"/>
                  </a:cubicBezTo>
                  <a:lnTo>
                    <a:pt x="435082" y="3753888"/>
                  </a:lnTo>
                  <a:cubicBezTo>
                    <a:pt x="428097" y="3744329"/>
                    <a:pt x="416946" y="3737916"/>
                    <a:pt x="404242" y="3737630"/>
                  </a:cubicBezTo>
                  <a:cubicBezTo>
                    <a:pt x="390190" y="3737467"/>
                    <a:pt x="377773" y="3744697"/>
                    <a:pt x="370624" y="3755726"/>
                  </a:cubicBezTo>
                  <a:lnTo>
                    <a:pt x="366621" y="3764100"/>
                  </a:lnTo>
                  <a:cubicBezTo>
                    <a:pt x="365314" y="3767940"/>
                    <a:pt x="364334" y="3771943"/>
                    <a:pt x="364293" y="3776150"/>
                  </a:cubicBezTo>
                  <a:cubicBezTo>
                    <a:pt x="363925" y="3795634"/>
                    <a:pt x="378059" y="3812055"/>
                    <a:pt x="396603" y="3815364"/>
                  </a:cubicBezTo>
                  <a:lnTo>
                    <a:pt x="396726" y="4117435"/>
                  </a:lnTo>
                  <a:cubicBezTo>
                    <a:pt x="371809" y="4121642"/>
                    <a:pt x="352569" y="4142924"/>
                    <a:pt x="352038" y="4169066"/>
                  </a:cubicBezTo>
                  <a:cubicBezTo>
                    <a:pt x="351548" y="4198396"/>
                    <a:pt x="374954" y="4222700"/>
                    <a:pt x="404365" y="4223272"/>
                  </a:cubicBezTo>
                  <a:cubicBezTo>
                    <a:pt x="421602" y="4223599"/>
                    <a:pt x="437043" y="4215592"/>
                    <a:pt x="447051" y="4202971"/>
                  </a:cubicBezTo>
                  <a:lnTo>
                    <a:pt x="690096" y="4343242"/>
                  </a:lnTo>
                  <a:cubicBezTo>
                    <a:pt x="687237" y="4349655"/>
                    <a:pt x="685562" y="4356722"/>
                    <a:pt x="685399" y="4364197"/>
                  </a:cubicBezTo>
                  <a:cubicBezTo>
                    <a:pt x="684868" y="4393036"/>
                    <a:pt x="707497" y="4416932"/>
                    <a:pt x="736091" y="4418321"/>
                  </a:cubicBezTo>
                  <a:lnTo>
                    <a:pt x="736173" y="4717205"/>
                  </a:lnTo>
                  <a:cubicBezTo>
                    <a:pt x="716933" y="4720555"/>
                    <a:pt x="702106" y="4737099"/>
                    <a:pt x="701697" y="4757359"/>
                  </a:cubicBezTo>
                  <a:cubicBezTo>
                    <a:pt x="701615" y="4762792"/>
                    <a:pt x="702596" y="4767939"/>
                    <a:pt x="704434" y="4772759"/>
                  </a:cubicBezTo>
                  <a:lnTo>
                    <a:pt x="453668" y="4917565"/>
                  </a:lnTo>
                  <a:cubicBezTo>
                    <a:pt x="443007" y="4902737"/>
                    <a:pt x="425769" y="4892933"/>
                    <a:pt x="406162" y="4892525"/>
                  </a:cubicBezTo>
                  <a:cubicBezTo>
                    <a:pt x="373075" y="4891912"/>
                    <a:pt x="345666" y="4918381"/>
                    <a:pt x="345053" y="4951469"/>
                  </a:cubicBezTo>
                  <a:cubicBezTo>
                    <a:pt x="344522" y="4982146"/>
                    <a:pt x="367275" y="5007920"/>
                    <a:pt x="396971" y="5012005"/>
                  </a:cubicBezTo>
                  <a:lnTo>
                    <a:pt x="406162" y="5012495"/>
                  </a:lnTo>
                  <a:cubicBezTo>
                    <a:pt x="438228" y="5011964"/>
                    <a:pt x="464452" y="4985985"/>
                    <a:pt x="465065" y="4953633"/>
                  </a:cubicBezTo>
                  <a:cubicBezTo>
                    <a:pt x="465269" y="4943503"/>
                    <a:pt x="462900" y="4933904"/>
                    <a:pt x="458570" y="4925408"/>
                  </a:cubicBezTo>
                  <a:lnTo>
                    <a:pt x="708600" y="4780969"/>
                  </a:lnTo>
                  <a:cubicBezTo>
                    <a:pt x="715871" y="4792039"/>
                    <a:pt x="728289" y="4799432"/>
                    <a:pt x="742504" y="4799678"/>
                  </a:cubicBezTo>
                  <a:cubicBezTo>
                    <a:pt x="756188" y="4799922"/>
                    <a:pt x="768279" y="4793428"/>
                    <a:pt x="776000" y="4783379"/>
                  </a:cubicBezTo>
                  <a:lnTo>
                    <a:pt x="1030891" y="4930391"/>
                  </a:lnTo>
                  <a:cubicBezTo>
                    <a:pt x="1028399" y="4936396"/>
                    <a:pt x="1027010" y="4942890"/>
                    <a:pt x="1026847" y="4949753"/>
                  </a:cubicBezTo>
                  <a:cubicBezTo>
                    <a:pt x="1026357" y="4977938"/>
                    <a:pt x="1047884" y="5001344"/>
                    <a:pt x="1075497" y="5003754"/>
                  </a:cubicBezTo>
                  <a:lnTo>
                    <a:pt x="1075579" y="5291365"/>
                  </a:lnTo>
                  <a:cubicBezTo>
                    <a:pt x="1047598" y="5292468"/>
                    <a:pt x="1024927" y="5315220"/>
                    <a:pt x="1024396" y="5343527"/>
                  </a:cubicBezTo>
                  <a:cubicBezTo>
                    <a:pt x="1024274" y="5352391"/>
                    <a:pt x="1026275" y="5360765"/>
                    <a:pt x="1029992" y="5368240"/>
                  </a:cubicBezTo>
                  <a:lnTo>
                    <a:pt x="771751" y="5517499"/>
                  </a:lnTo>
                  <a:cubicBezTo>
                    <a:pt x="764725" y="5508185"/>
                    <a:pt x="753819" y="5501936"/>
                    <a:pt x="741320" y="5501691"/>
                  </a:cubicBezTo>
                  <a:cubicBezTo>
                    <a:pt x="728452" y="5501486"/>
                    <a:pt x="716933" y="5507573"/>
                    <a:pt x="709581" y="5517090"/>
                  </a:cubicBezTo>
                  <a:lnTo>
                    <a:pt x="704761" y="5524933"/>
                  </a:lnTo>
                  <a:cubicBezTo>
                    <a:pt x="702637" y="5529671"/>
                    <a:pt x="701452" y="5534818"/>
                    <a:pt x="701370" y="5540251"/>
                  </a:cubicBezTo>
                  <a:cubicBezTo>
                    <a:pt x="700962" y="5560675"/>
                    <a:pt x="716443" y="5577627"/>
                    <a:pt x="736377" y="5579751"/>
                  </a:cubicBezTo>
                  <a:lnTo>
                    <a:pt x="736418" y="5881985"/>
                  </a:lnTo>
                  <a:cubicBezTo>
                    <a:pt x="709989" y="5884640"/>
                    <a:pt x="688993" y="5906780"/>
                    <a:pt x="688503" y="5933985"/>
                  </a:cubicBezTo>
                  <a:cubicBezTo>
                    <a:pt x="688381" y="5942563"/>
                    <a:pt x="690260" y="5950651"/>
                    <a:pt x="693732" y="5957881"/>
                  </a:cubicBezTo>
                  <a:lnTo>
                    <a:pt x="448440" y="6100849"/>
                  </a:lnTo>
                  <a:cubicBezTo>
                    <a:pt x="439085" y="6086879"/>
                    <a:pt x="423318" y="6077565"/>
                    <a:pt x="405182" y="6077198"/>
                  </a:cubicBezTo>
                  <a:cubicBezTo>
                    <a:pt x="375853" y="6076708"/>
                    <a:pt x="351548" y="6100113"/>
                    <a:pt x="350976" y="6129483"/>
                  </a:cubicBezTo>
                  <a:cubicBezTo>
                    <a:pt x="350486" y="6157505"/>
                    <a:pt x="371809" y="6180870"/>
                    <a:pt x="399218" y="6183443"/>
                  </a:cubicBezTo>
                  <a:lnTo>
                    <a:pt x="408490" y="6183566"/>
                  </a:lnTo>
                  <a:cubicBezTo>
                    <a:pt x="435450" y="6181401"/>
                    <a:pt x="457018" y="6159057"/>
                    <a:pt x="457549" y="6131403"/>
                  </a:cubicBezTo>
                  <a:cubicBezTo>
                    <a:pt x="457671" y="6123437"/>
                    <a:pt x="455956" y="6115799"/>
                    <a:pt x="452933" y="6108978"/>
                  </a:cubicBezTo>
                  <a:lnTo>
                    <a:pt x="698470" y="5965887"/>
                  </a:lnTo>
                  <a:cubicBezTo>
                    <a:pt x="707988" y="5979163"/>
                    <a:pt x="723306" y="5988027"/>
                    <a:pt x="740829" y="5988272"/>
                  </a:cubicBezTo>
                  <a:cubicBezTo>
                    <a:pt x="759374" y="5988639"/>
                    <a:pt x="775836" y="5979448"/>
                    <a:pt x="785640" y="5965233"/>
                  </a:cubicBezTo>
                  <a:lnTo>
                    <a:pt x="958917" y="6064412"/>
                  </a:lnTo>
                  <a:lnTo>
                    <a:pt x="1040654" y="6111592"/>
                  </a:lnTo>
                  <a:cubicBezTo>
                    <a:pt x="1038570" y="6116698"/>
                    <a:pt x="1037263" y="6122171"/>
                    <a:pt x="1037182" y="6128053"/>
                  </a:cubicBezTo>
                  <a:cubicBezTo>
                    <a:pt x="1036773" y="6151745"/>
                    <a:pt x="1054624" y="6171393"/>
                    <a:pt x="1077825" y="6173926"/>
                  </a:cubicBezTo>
                  <a:lnTo>
                    <a:pt x="1087016" y="6174007"/>
                  </a:lnTo>
                  <a:cubicBezTo>
                    <a:pt x="1109809" y="6171843"/>
                    <a:pt x="1127864" y="6153052"/>
                    <a:pt x="1128313" y="6129646"/>
                  </a:cubicBezTo>
                  <a:cubicBezTo>
                    <a:pt x="1128395" y="6122457"/>
                    <a:pt x="1126679" y="6115595"/>
                    <a:pt x="1123779" y="6109427"/>
                  </a:cubicBezTo>
                  <a:lnTo>
                    <a:pt x="1390435" y="5955389"/>
                  </a:lnTo>
                  <a:cubicBezTo>
                    <a:pt x="1397379" y="5965152"/>
                    <a:pt x="1408612" y="5971647"/>
                    <a:pt x="1421479" y="5971892"/>
                  </a:cubicBezTo>
                  <a:cubicBezTo>
                    <a:pt x="1434346" y="5972096"/>
                    <a:pt x="1445825" y="5966010"/>
                    <a:pt x="1453136" y="5956492"/>
                  </a:cubicBezTo>
                  <a:lnTo>
                    <a:pt x="1457997" y="5948690"/>
                  </a:lnTo>
                  <a:cubicBezTo>
                    <a:pt x="1460081" y="5943993"/>
                    <a:pt x="1461347" y="5938846"/>
                    <a:pt x="1461429" y="5933413"/>
                  </a:cubicBezTo>
                  <a:cubicBezTo>
                    <a:pt x="1461796" y="5912254"/>
                    <a:pt x="1445212" y="5894730"/>
                    <a:pt x="1424216" y="5893586"/>
                  </a:cubicBezTo>
                  <a:lnTo>
                    <a:pt x="1424134" y="5585511"/>
                  </a:lnTo>
                  <a:cubicBezTo>
                    <a:pt x="1446356" y="5582815"/>
                    <a:pt x="1463920" y="5564270"/>
                    <a:pt x="1464329" y="5541313"/>
                  </a:cubicBezTo>
                  <a:cubicBezTo>
                    <a:pt x="1464451" y="5534083"/>
                    <a:pt x="1462736" y="5527425"/>
                    <a:pt x="1459876" y="5521257"/>
                  </a:cubicBezTo>
                  <a:lnTo>
                    <a:pt x="1455220" y="5513373"/>
                  </a:lnTo>
                  <a:cubicBezTo>
                    <a:pt x="1447050" y="5502467"/>
                    <a:pt x="1434265" y="5495155"/>
                    <a:pt x="1419641" y="5494869"/>
                  </a:cubicBezTo>
                  <a:cubicBezTo>
                    <a:pt x="1403956" y="5494624"/>
                    <a:pt x="1389945" y="5502385"/>
                    <a:pt x="1381571" y="5514272"/>
                  </a:cubicBezTo>
                  <a:lnTo>
                    <a:pt x="1126108" y="5366892"/>
                  </a:lnTo>
                  <a:cubicBezTo>
                    <a:pt x="1129171" y="5360398"/>
                    <a:pt x="1130846" y="5353208"/>
                    <a:pt x="1131009" y="5345652"/>
                  </a:cubicBezTo>
                  <a:cubicBezTo>
                    <a:pt x="1131500" y="5318406"/>
                    <a:pt x="1111280" y="5295531"/>
                    <a:pt x="1084933" y="5291936"/>
                  </a:cubicBezTo>
                  <a:lnTo>
                    <a:pt x="1084851" y="5003917"/>
                  </a:lnTo>
                  <a:cubicBezTo>
                    <a:pt x="1111607" y="5001589"/>
                    <a:pt x="1132929" y="4979327"/>
                    <a:pt x="1133419" y="4951836"/>
                  </a:cubicBezTo>
                  <a:cubicBezTo>
                    <a:pt x="1133542" y="4944279"/>
                    <a:pt x="1132112" y="4937131"/>
                    <a:pt x="1129375" y="4930555"/>
                  </a:cubicBezTo>
                  <a:lnTo>
                    <a:pt x="1381775" y="4784727"/>
                  </a:lnTo>
                  <a:cubicBezTo>
                    <a:pt x="1389904" y="4795838"/>
                    <a:pt x="1402812" y="4803272"/>
                    <a:pt x="1417558" y="4803517"/>
                  </a:cubicBezTo>
                  <a:cubicBezTo>
                    <a:pt x="1433203" y="4803803"/>
                    <a:pt x="1447091" y="4796165"/>
                    <a:pt x="1455506" y="4784360"/>
                  </a:cubicBezTo>
                  <a:lnTo>
                    <a:pt x="1710887" y="4931657"/>
                  </a:lnTo>
                  <a:cubicBezTo>
                    <a:pt x="1708600" y="4937417"/>
                    <a:pt x="1707211" y="4943667"/>
                    <a:pt x="1707129" y="4950161"/>
                  </a:cubicBezTo>
                  <a:cubicBezTo>
                    <a:pt x="1706598" y="4977775"/>
                    <a:pt x="1727267" y="5000895"/>
                    <a:pt x="1754104" y="5004081"/>
                  </a:cubicBezTo>
                  <a:lnTo>
                    <a:pt x="1763377" y="5004326"/>
                  </a:lnTo>
                  <a:cubicBezTo>
                    <a:pt x="1790908" y="5002774"/>
                    <a:pt x="1813089" y="4980144"/>
                    <a:pt x="1813661" y="4952163"/>
                  </a:cubicBezTo>
                  <a:cubicBezTo>
                    <a:pt x="1813783" y="4944320"/>
                    <a:pt x="1812149" y="4936845"/>
                    <a:pt x="1809249" y="4930105"/>
                  </a:cubicBezTo>
                  <a:lnTo>
                    <a:pt x="1804306" y="4921200"/>
                  </a:lnTo>
                  <a:cubicBezTo>
                    <a:pt x="1794912" y="4907435"/>
                    <a:pt x="1779226" y="4898285"/>
                    <a:pt x="1761375" y="4897958"/>
                  </a:cubicBezTo>
                  <a:cubicBezTo>
                    <a:pt x="1741809" y="4897590"/>
                    <a:pt x="1724571" y="4907843"/>
                    <a:pt x="1715013" y="4923406"/>
                  </a:cubicBezTo>
                  <a:lnTo>
                    <a:pt x="1460122" y="4776313"/>
                  </a:lnTo>
                  <a:cubicBezTo>
                    <a:pt x="1462532" y="4770961"/>
                    <a:pt x="1463879" y="4765039"/>
                    <a:pt x="1464043" y="4758789"/>
                  </a:cubicBezTo>
                  <a:cubicBezTo>
                    <a:pt x="1464411" y="4735301"/>
                    <a:pt x="1446846" y="4715817"/>
                    <a:pt x="1423971" y="4712917"/>
                  </a:cubicBezTo>
                  <a:lnTo>
                    <a:pt x="1423889" y="4404433"/>
                  </a:lnTo>
                  <a:cubicBezTo>
                    <a:pt x="1443047" y="4402145"/>
                    <a:pt x="1458120" y="4386174"/>
                    <a:pt x="1458488" y="4366362"/>
                  </a:cubicBezTo>
                  <a:cubicBezTo>
                    <a:pt x="1458610" y="4360848"/>
                    <a:pt x="1457507" y="4355619"/>
                    <a:pt x="1455506" y="4350758"/>
                  </a:cubicBezTo>
                  <a:lnTo>
                    <a:pt x="1450890" y="4342752"/>
                  </a:lnTo>
                  <a:cubicBezTo>
                    <a:pt x="1443905" y="4333112"/>
                    <a:pt x="1432753" y="4326617"/>
                    <a:pt x="1419886" y="4326413"/>
                  </a:cubicBezTo>
                  <a:cubicBezTo>
                    <a:pt x="1406733" y="4326168"/>
                    <a:pt x="1395010" y="4332540"/>
                    <a:pt x="1387698" y="4342385"/>
                  </a:cubicBezTo>
                  <a:lnTo>
                    <a:pt x="1120838" y="4188428"/>
                  </a:lnTo>
                  <a:cubicBezTo>
                    <a:pt x="1122799" y="4183731"/>
                    <a:pt x="1123983" y="4178584"/>
                    <a:pt x="1124065" y="4173192"/>
                  </a:cubicBezTo>
                  <a:cubicBezTo>
                    <a:pt x="1124515" y="4150644"/>
                    <a:pt x="1106827" y="4132099"/>
                    <a:pt x="1084483" y="4131037"/>
                  </a:cubicBezTo>
                  <a:lnTo>
                    <a:pt x="1084402" y="3817610"/>
                  </a:lnTo>
                  <a:cubicBezTo>
                    <a:pt x="1103028" y="3814792"/>
                    <a:pt x="1117529" y="3799066"/>
                    <a:pt x="1117815" y="3779663"/>
                  </a:cubicBezTo>
                  <a:cubicBezTo>
                    <a:pt x="1118265" y="3758095"/>
                    <a:pt x="1100945" y="3740081"/>
                    <a:pt x="1079337" y="3739673"/>
                  </a:cubicBezTo>
                  <a:cubicBezTo>
                    <a:pt x="1066306" y="3739427"/>
                    <a:pt x="1054664" y="3745759"/>
                    <a:pt x="1047312" y="3755522"/>
                  </a:cubicBezTo>
                  <a:lnTo>
                    <a:pt x="789806" y="3606876"/>
                  </a:lnTo>
                  <a:cubicBezTo>
                    <a:pt x="792339" y="3600871"/>
                    <a:pt x="793809" y="3594295"/>
                    <a:pt x="793973" y="3587309"/>
                  </a:cubicBezTo>
                  <a:cubicBezTo>
                    <a:pt x="794504" y="3559084"/>
                    <a:pt x="772773" y="3535637"/>
                    <a:pt x="744996" y="3533349"/>
                  </a:cubicBezTo>
                  <a:lnTo>
                    <a:pt x="744955" y="3237937"/>
                  </a:lnTo>
                  <a:cubicBezTo>
                    <a:pt x="769627" y="3236630"/>
                    <a:pt x="789602" y="3216533"/>
                    <a:pt x="790051" y="3191411"/>
                  </a:cubicBezTo>
                  <a:cubicBezTo>
                    <a:pt x="790215" y="3184058"/>
                    <a:pt x="788499" y="3177155"/>
                    <a:pt x="785680" y="3170906"/>
                  </a:cubicBezTo>
                  <a:lnTo>
                    <a:pt x="1046536" y="3020176"/>
                  </a:lnTo>
                  <a:cubicBezTo>
                    <a:pt x="1053562" y="3029531"/>
                    <a:pt x="1064550" y="3035821"/>
                    <a:pt x="1077131" y="3036066"/>
                  </a:cubicBezTo>
                  <a:cubicBezTo>
                    <a:pt x="1090815" y="3036271"/>
                    <a:pt x="1103028" y="3029449"/>
                    <a:pt x="1110259" y="3018910"/>
                  </a:cubicBezTo>
                  <a:lnTo>
                    <a:pt x="1381612" y="3175562"/>
                  </a:lnTo>
                  <a:cubicBezTo>
                    <a:pt x="1380100" y="3179565"/>
                    <a:pt x="1379120" y="3183773"/>
                    <a:pt x="1379038" y="3188266"/>
                  </a:cubicBezTo>
                  <a:cubicBezTo>
                    <a:pt x="1378630" y="3209915"/>
                    <a:pt x="1395949" y="3227888"/>
                    <a:pt x="1417517" y="3228256"/>
                  </a:cubicBezTo>
                  <a:cubicBezTo>
                    <a:pt x="1439126" y="3228665"/>
                    <a:pt x="1457099" y="3211386"/>
                    <a:pt x="1457507" y="3189777"/>
                  </a:cubicBezTo>
                  <a:cubicBezTo>
                    <a:pt x="1457548" y="3184957"/>
                    <a:pt x="1456690" y="3180300"/>
                    <a:pt x="1455138" y="3176052"/>
                  </a:cubicBezTo>
                  <a:lnTo>
                    <a:pt x="1451094" y="3167637"/>
                  </a:lnTo>
                  <a:cubicBezTo>
                    <a:pt x="1444272" y="3157181"/>
                    <a:pt x="1432427" y="3150073"/>
                    <a:pt x="1418988" y="3149828"/>
                  </a:cubicBezTo>
                  <a:cubicBezTo>
                    <a:pt x="1405140" y="3149542"/>
                    <a:pt x="1392927" y="3156568"/>
                    <a:pt x="1385737" y="3167229"/>
                  </a:cubicBezTo>
                  <a:lnTo>
                    <a:pt x="1114384" y="3010659"/>
                  </a:lnTo>
                  <a:cubicBezTo>
                    <a:pt x="1115936" y="3006574"/>
                    <a:pt x="1116958" y="3002162"/>
                    <a:pt x="1117080" y="2997546"/>
                  </a:cubicBezTo>
                  <a:cubicBezTo>
                    <a:pt x="1117407" y="2977858"/>
                    <a:pt x="1103028" y="2961355"/>
                    <a:pt x="1084075" y="2958333"/>
                  </a:cubicBezTo>
                  <a:lnTo>
                    <a:pt x="1083993" y="2655445"/>
                  </a:lnTo>
                  <a:cubicBezTo>
                    <a:pt x="1110177" y="2652545"/>
                    <a:pt x="1130846" y="2630609"/>
                    <a:pt x="1131336" y="2603568"/>
                  </a:cubicBezTo>
                  <a:cubicBezTo>
                    <a:pt x="1131459" y="2595848"/>
                    <a:pt x="1129947" y="2588536"/>
                    <a:pt x="1127088" y="2581837"/>
                  </a:cubicBezTo>
                  <a:lnTo>
                    <a:pt x="1379896" y="2435765"/>
                  </a:lnTo>
                  <a:cubicBezTo>
                    <a:pt x="1388352" y="2447733"/>
                    <a:pt x="1402076" y="2455780"/>
                    <a:pt x="1417762" y="2456025"/>
                  </a:cubicBezTo>
                  <a:cubicBezTo>
                    <a:pt x="1434101" y="2456311"/>
                    <a:pt x="1448684" y="2448305"/>
                    <a:pt x="1457507" y="2435887"/>
                  </a:cubicBezTo>
                  <a:lnTo>
                    <a:pt x="1462123" y="2427922"/>
                  </a:lnTo>
                  <a:cubicBezTo>
                    <a:pt x="1464696" y="2422244"/>
                    <a:pt x="1466249" y="2415872"/>
                    <a:pt x="1466330" y="2409214"/>
                  </a:cubicBezTo>
                  <a:cubicBezTo>
                    <a:pt x="1466821" y="2382948"/>
                    <a:pt x="1445825" y="2361176"/>
                    <a:pt x="1419559" y="2360645"/>
                  </a:cubicBezTo>
                  <a:cubicBezTo>
                    <a:pt x="1393253" y="2360196"/>
                    <a:pt x="1371481" y="2381151"/>
                    <a:pt x="1370991" y="2407498"/>
                  </a:cubicBezTo>
                  <a:cubicBezTo>
                    <a:pt x="1370828" y="2414728"/>
                    <a:pt x="1372503" y="2421631"/>
                    <a:pt x="1375280" y="2427799"/>
                  </a:cubicBezTo>
                  <a:lnTo>
                    <a:pt x="1122840" y="2573668"/>
                  </a:lnTo>
                  <a:cubicBezTo>
                    <a:pt x="1113486" y="2559330"/>
                    <a:pt x="1097473" y="2549649"/>
                    <a:pt x="1079051" y="2549363"/>
                  </a:cubicBezTo>
                  <a:cubicBezTo>
                    <a:pt x="1060506" y="2549036"/>
                    <a:pt x="1043881" y="2558350"/>
                    <a:pt x="1034077" y="2572605"/>
                  </a:cubicBezTo>
                  <a:lnTo>
                    <a:pt x="776367" y="2423960"/>
                  </a:lnTo>
                  <a:cubicBezTo>
                    <a:pt x="778614" y="2419180"/>
                    <a:pt x="779962" y="2413870"/>
                    <a:pt x="780043" y="2408274"/>
                  </a:cubicBezTo>
                  <a:cubicBezTo>
                    <a:pt x="780452" y="2387646"/>
                    <a:pt x="764807" y="2370612"/>
                    <a:pt x="744669" y="2368610"/>
                  </a:cubicBezTo>
                  <a:lnTo>
                    <a:pt x="744547" y="2063068"/>
                  </a:lnTo>
                  <a:cubicBezTo>
                    <a:pt x="768116" y="2060494"/>
                    <a:pt x="786743" y="2040969"/>
                    <a:pt x="787192" y="2016705"/>
                  </a:cubicBezTo>
                  <a:cubicBezTo>
                    <a:pt x="787274" y="2009965"/>
                    <a:pt x="786007" y="2003593"/>
                    <a:pt x="783597" y="1997752"/>
                  </a:cubicBezTo>
                  <a:lnTo>
                    <a:pt x="1040245" y="1849515"/>
                  </a:lnTo>
                  <a:cubicBezTo>
                    <a:pt x="1048782" y="1860012"/>
                    <a:pt x="1061527" y="1866875"/>
                    <a:pt x="1076028" y="1867161"/>
                  </a:cubicBezTo>
                  <a:cubicBezTo>
                    <a:pt x="1102334" y="1867610"/>
                    <a:pt x="1124106" y="1846614"/>
                    <a:pt x="1124596" y="1820349"/>
                  </a:cubicBezTo>
                  <a:cubicBezTo>
                    <a:pt x="1125046" y="1796085"/>
                    <a:pt x="1107113" y="1775866"/>
                    <a:pt x="1083667" y="1772557"/>
                  </a:cubicBezTo>
                  <a:lnTo>
                    <a:pt x="1083585" y="1482659"/>
                  </a:lnTo>
                  <a:cubicBezTo>
                    <a:pt x="1110136" y="1480086"/>
                    <a:pt x="1131214" y="1457946"/>
                    <a:pt x="1131663" y="1430659"/>
                  </a:cubicBezTo>
                  <a:cubicBezTo>
                    <a:pt x="1131826" y="1422612"/>
                    <a:pt x="1130152" y="1415055"/>
                    <a:pt x="1127129" y="1408275"/>
                  </a:cubicBezTo>
                  <a:lnTo>
                    <a:pt x="1387453" y="1257832"/>
                  </a:lnTo>
                  <a:cubicBezTo>
                    <a:pt x="1394479" y="1266491"/>
                    <a:pt x="1405058" y="1272333"/>
                    <a:pt x="1417149" y="1272537"/>
                  </a:cubicBezTo>
                  <a:cubicBezTo>
                    <a:pt x="1429812" y="1272741"/>
                    <a:pt x="1441168" y="1266777"/>
                    <a:pt x="1448398" y="1257546"/>
                  </a:cubicBezTo>
                  <a:lnTo>
                    <a:pt x="1453382" y="1249744"/>
                  </a:lnTo>
                  <a:cubicBezTo>
                    <a:pt x="1455587" y="1244965"/>
                    <a:pt x="1456935" y="1239614"/>
                    <a:pt x="1457058" y="1234058"/>
                  </a:cubicBezTo>
                  <a:cubicBezTo>
                    <a:pt x="1457385" y="1213838"/>
                    <a:pt x="1442353" y="1197132"/>
                    <a:pt x="1422786" y="1194558"/>
                  </a:cubicBezTo>
                  <a:lnTo>
                    <a:pt x="1413514" y="1194476"/>
                  </a:lnTo>
                  <a:cubicBezTo>
                    <a:pt x="1394152" y="1196600"/>
                    <a:pt x="1378916" y="1212695"/>
                    <a:pt x="1378548" y="1232588"/>
                  </a:cubicBezTo>
                  <a:cubicBezTo>
                    <a:pt x="1378426" y="1238837"/>
                    <a:pt x="1379937" y="1244760"/>
                    <a:pt x="1382469" y="1250071"/>
                  </a:cubicBezTo>
                  <a:lnTo>
                    <a:pt x="1122635" y="1400105"/>
                  </a:lnTo>
                  <a:cubicBezTo>
                    <a:pt x="1113240" y="1386053"/>
                    <a:pt x="1097473" y="1376781"/>
                    <a:pt x="1079377" y="1376413"/>
                  </a:cubicBezTo>
                  <a:cubicBezTo>
                    <a:pt x="1061037" y="1376086"/>
                    <a:pt x="1044575" y="1385155"/>
                    <a:pt x="1034731" y="1399166"/>
                  </a:cubicBezTo>
                  <a:lnTo>
                    <a:pt x="779349" y="1251868"/>
                  </a:lnTo>
                  <a:cubicBezTo>
                    <a:pt x="782862" y="1245332"/>
                    <a:pt x="785109" y="1238061"/>
                    <a:pt x="785272" y="1230178"/>
                  </a:cubicBezTo>
                  <a:cubicBezTo>
                    <a:pt x="785680" y="1205832"/>
                    <a:pt x="767748" y="1185653"/>
                    <a:pt x="744179" y="1182304"/>
                  </a:cubicBezTo>
                  <a:lnTo>
                    <a:pt x="744056" y="896327"/>
                  </a:lnTo>
                  <a:cubicBezTo>
                    <a:pt x="770608" y="893835"/>
                    <a:pt x="791767" y="871614"/>
                    <a:pt x="792298" y="844328"/>
                  </a:cubicBezTo>
                  <a:cubicBezTo>
                    <a:pt x="792420" y="836321"/>
                    <a:pt x="790705" y="828683"/>
                    <a:pt x="787641" y="821861"/>
                  </a:cubicBezTo>
                  <a:lnTo>
                    <a:pt x="1047312" y="671786"/>
                  </a:lnTo>
                  <a:cubicBezTo>
                    <a:pt x="1054338" y="681140"/>
                    <a:pt x="1065326" y="687349"/>
                    <a:pt x="1077866" y="687635"/>
                  </a:cubicBezTo>
                  <a:cubicBezTo>
                    <a:pt x="1091264" y="687880"/>
                    <a:pt x="1103355" y="681263"/>
                    <a:pt x="1110585" y="671010"/>
                  </a:cubicBezTo>
                  <a:lnTo>
                    <a:pt x="1114915" y="662881"/>
                  </a:lnTo>
                  <a:cubicBezTo>
                    <a:pt x="1116590" y="658592"/>
                    <a:pt x="1117693" y="653976"/>
                    <a:pt x="1117815" y="649115"/>
                  </a:cubicBezTo>
                  <a:cubicBezTo>
                    <a:pt x="1118142" y="628773"/>
                    <a:pt x="1102906" y="611984"/>
                    <a:pt x="1083217" y="609615"/>
                  </a:cubicBezTo>
                  <a:lnTo>
                    <a:pt x="1083095" y="303541"/>
                  </a:lnTo>
                  <a:cubicBezTo>
                    <a:pt x="1106787" y="301213"/>
                    <a:pt x="1125658" y="281606"/>
                    <a:pt x="1126067" y="257220"/>
                  </a:cubicBezTo>
                  <a:cubicBezTo>
                    <a:pt x="1126557" y="230914"/>
                    <a:pt x="1105520" y="209142"/>
                    <a:pt x="1079296" y="208692"/>
                  </a:cubicBezTo>
                  <a:cubicBezTo>
                    <a:pt x="1062916" y="208366"/>
                    <a:pt x="1048333" y="216331"/>
                    <a:pt x="1039510" y="228790"/>
                  </a:cubicBezTo>
                  <a:lnTo>
                    <a:pt x="791767" y="85822"/>
                  </a:lnTo>
                  <a:cubicBezTo>
                    <a:pt x="795157" y="78510"/>
                    <a:pt x="797159" y="70463"/>
                    <a:pt x="797241" y="61966"/>
                  </a:cubicBezTo>
                  <a:cubicBezTo>
                    <a:pt x="797853" y="30636"/>
                    <a:pt x="774284" y="4493"/>
                    <a:pt x="743770" y="1225"/>
                  </a:cubicBezTo>
                  <a:lnTo>
                    <a:pt x="734702" y="776"/>
                  </a:lnTo>
                  <a:close/>
                  <a:moveTo>
                    <a:pt x="58995" y="110616"/>
                  </a:moveTo>
                  <a:cubicBezTo>
                    <a:pt x="31014" y="110085"/>
                    <a:pt x="8670" y="86925"/>
                    <a:pt x="9201" y="58944"/>
                  </a:cubicBezTo>
                  <a:cubicBezTo>
                    <a:pt x="9651" y="30922"/>
                    <a:pt x="32852" y="8578"/>
                    <a:pt x="60874" y="9068"/>
                  </a:cubicBezTo>
                  <a:cubicBezTo>
                    <a:pt x="88896" y="9559"/>
                    <a:pt x="111240" y="32801"/>
                    <a:pt x="110708" y="60782"/>
                  </a:cubicBezTo>
                  <a:cubicBezTo>
                    <a:pt x="110259" y="88803"/>
                    <a:pt x="87017" y="111107"/>
                    <a:pt x="58995" y="110616"/>
                  </a:cubicBezTo>
                  <a:close/>
                  <a:moveTo>
                    <a:pt x="99802" y="3192677"/>
                  </a:moveTo>
                  <a:cubicBezTo>
                    <a:pt x="99434" y="3213796"/>
                    <a:pt x="81870" y="3230707"/>
                    <a:pt x="60670" y="3230421"/>
                  </a:cubicBezTo>
                  <a:cubicBezTo>
                    <a:pt x="39470" y="3229972"/>
                    <a:pt x="22518" y="3212407"/>
                    <a:pt x="22885" y="3191248"/>
                  </a:cubicBezTo>
                  <a:cubicBezTo>
                    <a:pt x="23253" y="3170007"/>
                    <a:pt x="40818" y="3153096"/>
                    <a:pt x="62018" y="3153463"/>
                  </a:cubicBezTo>
                  <a:cubicBezTo>
                    <a:pt x="83300" y="3153831"/>
                    <a:pt x="100211" y="3171437"/>
                    <a:pt x="99802" y="3192677"/>
                  </a:cubicBezTo>
                  <a:close/>
                  <a:moveTo>
                    <a:pt x="455874" y="4953511"/>
                  </a:moveTo>
                  <a:cubicBezTo>
                    <a:pt x="455384" y="4981533"/>
                    <a:pt x="432141" y="5003877"/>
                    <a:pt x="404160" y="5003386"/>
                  </a:cubicBezTo>
                  <a:cubicBezTo>
                    <a:pt x="376179" y="5002855"/>
                    <a:pt x="353795" y="4979653"/>
                    <a:pt x="354326" y="4951714"/>
                  </a:cubicBezTo>
                  <a:cubicBezTo>
                    <a:pt x="354816" y="4923692"/>
                    <a:pt x="378059" y="4901348"/>
                    <a:pt x="406039" y="4901879"/>
                  </a:cubicBezTo>
                  <a:cubicBezTo>
                    <a:pt x="434020" y="4902369"/>
                    <a:pt x="456364" y="4925571"/>
                    <a:pt x="455874" y="4953511"/>
                  </a:cubicBezTo>
                  <a:close/>
                  <a:moveTo>
                    <a:pt x="448276" y="6131280"/>
                  </a:moveTo>
                  <a:cubicBezTo>
                    <a:pt x="447827" y="6155544"/>
                    <a:pt x="427730" y="6174947"/>
                    <a:pt x="403425" y="6174497"/>
                  </a:cubicBezTo>
                  <a:cubicBezTo>
                    <a:pt x="379161" y="6174048"/>
                    <a:pt x="359759" y="6153951"/>
                    <a:pt x="360249" y="6129646"/>
                  </a:cubicBezTo>
                  <a:cubicBezTo>
                    <a:pt x="360698" y="6105383"/>
                    <a:pt x="380754" y="6086021"/>
                    <a:pt x="405018" y="6086429"/>
                  </a:cubicBezTo>
                  <a:cubicBezTo>
                    <a:pt x="429282" y="6086879"/>
                    <a:pt x="448685" y="6106976"/>
                    <a:pt x="448276" y="6131280"/>
                  </a:cubicBezTo>
                  <a:close/>
                  <a:moveTo>
                    <a:pt x="710561" y="5540455"/>
                  </a:moveTo>
                  <a:cubicBezTo>
                    <a:pt x="710888" y="5523912"/>
                    <a:pt x="724613" y="5510759"/>
                    <a:pt x="741115" y="5510963"/>
                  </a:cubicBezTo>
                  <a:cubicBezTo>
                    <a:pt x="757700" y="5511290"/>
                    <a:pt x="770853" y="5525015"/>
                    <a:pt x="770526" y="5541558"/>
                  </a:cubicBezTo>
                  <a:cubicBezTo>
                    <a:pt x="770240" y="5558061"/>
                    <a:pt x="756556" y="5571214"/>
                    <a:pt x="740012" y="5570969"/>
                  </a:cubicBezTo>
                  <a:cubicBezTo>
                    <a:pt x="723510" y="5570765"/>
                    <a:pt x="710275" y="5557040"/>
                    <a:pt x="710561" y="5540455"/>
                  </a:cubicBezTo>
                  <a:close/>
                  <a:moveTo>
                    <a:pt x="740952" y="5979040"/>
                  </a:moveTo>
                  <a:cubicBezTo>
                    <a:pt x="716688" y="5978632"/>
                    <a:pt x="697285" y="5958534"/>
                    <a:pt x="697735" y="5934230"/>
                  </a:cubicBezTo>
                  <a:cubicBezTo>
                    <a:pt x="698184" y="5910007"/>
                    <a:pt x="718281" y="5890604"/>
                    <a:pt x="742586" y="5891013"/>
                  </a:cubicBezTo>
                  <a:cubicBezTo>
                    <a:pt x="766850" y="5891503"/>
                    <a:pt x="786212" y="5911600"/>
                    <a:pt x="785721" y="5935864"/>
                  </a:cubicBezTo>
                  <a:cubicBezTo>
                    <a:pt x="785313" y="5960127"/>
                    <a:pt x="765216" y="5979530"/>
                    <a:pt x="740952" y="5979040"/>
                  </a:cubicBezTo>
                  <a:close/>
                  <a:moveTo>
                    <a:pt x="1119041" y="6129402"/>
                  </a:moveTo>
                  <a:cubicBezTo>
                    <a:pt x="1118673" y="6149499"/>
                    <a:pt x="1102089" y="6165511"/>
                    <a:pt x="1082073" y="6165103"/>
                  </a:cubicBezTo>
                  <a:cubicBezTo>
                    <a:pt x="1062017" y="6164776"/>
                    <a:pt x="1046045" y="6148151"/>
                    <a:pt x="1046372" y="6128135"/>
                  </a:cubicBezTo>
                  <a:cubicBezTo>
                    <a:pt x="1046781" y="6108079"/>
                    <a:pt x="1063365" y="6092067"/>
                    <a:pt x="1083421" y="6092516"/>
                  </a:cubicBezTo>
                  <a:cubicBezTo>
                    <a:pt x="1103396" y="6092842"/>
                    <a:pt x="1119368" y="6109386"/>
                    <a:pt x="1119041" y="6129402"/>
                  </a:cubicBezTo>
                  <a:close/>
                  <a:moveTo>
                    <a:pt x="1452156" y="5933209"/>
                  </a:moveTo>
                  <a:cubicBezTo>
                    <a:pt x="1451911" y="5949671"/>
                    <a:pt x="1438186" y="5962905"/>
                    <a:pt x="1421643" y="5962578"/>
                  </a:cubicBezTo>
                  <a:cubicBezTo>
                    <a:pt x="1405058" y="5962252"/>
                    <a:pt x="1391946" y="5948568"/>
                    <a:pt x="1392232" y="5932024"/>
                  </a:cubicBezTo>
                  <a:cubicBezTo>
                    <a:pt x="1392518" y="5915522"/>
                    <a:pt x="1406202" y="5902287"/>
                    <a:pt x="1422786" y="5902614"/>
                  </a:cubicBezTo>
                  <a:cubicBezTo>
                    <a:pt x="1439248" y="5902899"/>
                    <a:pt x="1452483" y="5916624"/>
                    <a:pt x="1452156" y="5933209"/>
                  </a:cubicBezTo>
                  <a:close/>
                  <a:moveTo>
                    <a:pt x="1419396" y="5503978"/>
                  </a:moveTo>
                  <a:cubicBezTo>
                    <a:pt x="1439452" y="5504387"/>
                    <a:pt x="1455424" y="5520971"/>
                    <a:pt x="1455016" y="5540986"/>
                  </a:cubicBezTo>
                  <a:cubicBezTo>
                    <a:pt x="1454648" y="5561002"/>
                    <a:pt x="1438145" y="5577015"/>
                    <a:pt x="1418048" y="5576688"/>
                  </a:cubicBezTo>
                  <a:cubicBezTo>
                    <a:pt x="1398033" y="5576361"/>
                    <a:pt x="1381979" y="5559776"/>
                    <a:pt x="1382347" y="5539680"/>
                  </a:cubicBezTo>
                  <a:cubicBezTo>
                    <a:pt x="1382755" y="5519664"/>
                    <a:pt x="1399340" y="5503651"/>
                    <a:pt x="1419396" y="5503978"/>
                  </a:cubicBezTo>
                  <a:close/>
                  <a:moveTo>
                    <a:pt x="1376955" y="5522237"/>
                  </a:moveTo>
                  <a:cubicBezTo>
                    <a:pt x="1374627" y="5527547"/>
                    <a:pt x="1373320" y="5533389"/>
                    <a:pt x="1373156" y="5539557"/>
                  </a:cubicBezTo>
                  <a:cubicBezTo>
                    <a:pt x="1372748" y="5563371"/>
                    <a:pt x="1390803" y="5583101"/>
                    <a:pt x="1414127" y="5585470"/>
                  </a:cubicBezTo>
                  <a:lnTo>
                    <a:pt x="1414249" y="5894240"/>
                  </a:lnTo>
                  <a:cubicBezTo>
                    <a:pt x="1396685" y="5897875"/>
                    <a:pt x="1383286" y="5913234"/>
                    <a:pt x="1382960" y="5931861"/>
                  </a:cubicBezTo>
                  <a:cubicBezTo>
                    <a:pt x="1382837" y="5937334"/>
                    <a:pt x="1383858" y="5942522"/>
                    <a:pt x="1385860" y="5947301"/>
                  </a:cubicBezTo>
                  <a:lnTo>
                    <a:pt x="1119041" y="6101502"/>
                  </a:lnTo>
                  <a:cubicBezTo>
                    <a:pt x="1110871" y="6090759"/>
                    <a:pt x="1098168" y="6083489"/>
                    <a:pt x="1083585" y="6083243"/>
                  </a:cubicBezTo>
                  <a:cubicBezTo>
                    <a:pt x="1067777" y="6082958"/>
                    <a:pt x="1053725" y="6090759"/>
                    <a:pt x="1045310" y="6102850"/>
                  </a:cubicBezTo>
                  <a:lnTo>
                    <a:pt x="790541" y="5956492"/>
                  </a:lnTo>
                  <a:cubicBezTo>
                    <a:pt x="793360" y="5950242"/>
                    <a:pt x="794912" y="5943298"/>
                    <a:pt x="795035" y="5936027"/>
                  </a:cubicBezTo>
                  <a:cubicBezTo>
                    <a:pt x="795566" y="5907720"/>
                    <a:pt x="773712" y="5884068"/>
                    <a:pt x="745731" y="5882067"/>
                  </a:cubicBezTo>
                  <a:lnTo>
                    <a:pt x="745650" y="5579833"/>
                  </a:lnTo>
                  <a:cubicBezTo>
                    <a:pt x="764603" y="5577423"/>
                    <a:pt x="779472" y="5561533"/>
                    <a:pt x="779839" y="5541763"/>
                  </a:cubicBezTo>
                  <a:cubicBezTo>
                    <a:pt x="779962" y="5536289"/>
                    <a:pt x="778941" y="5531061"/>
                    <a:pt x="776857" y="5526281"/>
                  </a:cubicBezTo>
                  <a:lnTo>
                    <a:pt x="1035466" y="5376900"/>
                  </a:lnTo>
                  <a:cubicBezTo>
                    <a:pt x="1044983" y="5389359"/>
                    <a:pt x="1059893" y="5397528"/>
                    <a:pt x="1076763" y="5397896"/>
                  </a:cubicBezTo>
                  <a:cubicBezTo>
                    <a:pt x="1095226" y="5398223"/>
                    <a:pt x="1111729" y="5389032"/>
                    <a:pt x="1121573" y="5374898"/>
                  </a:cubicBezTo>
                  <a:lnTo>
                    <a:pt x="1376955" y="5522237"/>
                  </a:lnTo>
                  <a:close/>
                  <a:moveTo>
                    <a:pt x="1121655" y="5345365"/>
                  </a:moveTo>
                  <a:cubicBezTo>
                    <a:pt x="1121247" y="5369629"/>
                    <a:pt x="1101109" y="5388991"/>
                    <a:pt x="1076845" y="5388583"/>
                  </a:cubicBezTo>
                  <a:cubicBezTo>
                    <a:pt x="1052622" y="5388174"/>
                    <a:pt x="1033178" y="5368077"/>
                    <a:pt x="1033628" y="5343772"/>
                  </a:cubicBezTo>
                  <a:cubicBezTo>
                    <a:pt x="1034036" y="5319509"/>
                    <a:pt x="1054215" y="5300147"/>
                    <a:pt x="1078479" y="5300555"/>
                  </a:cubicBezTo>
                  <a:cubicBezTo>
                    <a:pt x="1102702" y="5301005"/>
                    <a:pt x="1122145" y="5321102"/>
                    <a:pt x="1121655" y="5345365"/>
                  </a:cubicBezTo>
                  <a:close/>
                  <a:moveTo>
                    <a:pt x="1761130" y="4907026"/>
                  </a:moveTo>
                  <a:cubicBezTo>
                    <a:pt x="1785394" y="4907475"/>
                    <a:pt x="1804797" y="4927613"/>
                    <a:pt x="1804347" y="4951877"/>
                  </a:cubicBezTo>
                  <a:cubicBezTo>
                    <a:pt x="1803898" y="4976141"/>
                    <a:pt x="1783801" y="4995502"/>
                    <a:pt x="1759496" y="4995053"/>
                  </a:cubicBezTo>
                  <a:cubicBezTo>
                    <a:pt x="1735233" y="4994645"/>
                    <a:pt x="1715830" y="4974588"/>
                    <a:pt x="1716279" y="4950243"/>
                  </a:cubicBezTo>
                  <a:cubicBezTo>
                    <a:pt x="1716688" y="4925980"/>
                    <a:pt x="1736867" y="4906577"/>
                    <a:pt x="1761130" y="4907026"/>
                  </a:cubicBezTo>
                  <a:close/>
                  <a:moveTo>
                    <a:pt x="373524" y="3776436"/>
                  </a:moveTo>
                  <a:cubicBezTo>
                    <a:pt x="373810" y="3759892"/>
                    <a:pt x="387535" y="3746617"/>
                    <a:pt x="404038" y="3746944"/>
                  </a:cubicBezTo>
                  <a:cubicBezTo>
                    <a:pt x="420581" y="3747270"/>
                    <a:pt x="433775" y="3760954"/>
                    <a:pt x="433489" y="3777498"/>
                  </a:cubicBezTo>
                  <a:cubicBezTo>
                    <a:pt x="433203" y="3794041"/>
                    <a:pt x="419437" y="3807235"/>
                    <a:pt x="402935" y="3806990"/>
                  </a:cubicBezTo>
                  <a:cubicBezTo>
                    <a:pt x="386432" y="3806663"/>
                    <a:pt x="373198" y="3792898"/>
                    <a:pt x="373524" y="3776436"/>
                  </a:cubicBezTo>
                  <a:close/>
                  <a:moveTo>
                    <a:pt x="404528" y="4214122"/>
                  </a:moveTo>
                  <a:cubicBezTo>
                    <a:pt x="380264" y="4213714"/>
                    <a:pt x="360862" y="4193575"/>
                    <a:pt x="361270" y="4169352"/>
                  </a:cubicBezTo>
                  <a:cubicBezTo>
                    <a:pt x="361719" y="4145007"/>
                    <a:pt x="381817" y="4125645"/>
                    <a:pt x="406080" y="4126135"/>
                  </a:cubicBezTo>
                  <a:cubicBezTo>
                    <a:pt x="430385" y="4126544"/>
                    <a:pt x="449747" y="4146600"/>
                    <a:pt x="449297" y="4170904"/>
                  </a:cubicBezTo>
                  <a:cubicBezTo>
                    <a:pt x="448889" y="4195250"/>
                    <a:pt x="428751" y="4214612"/>
                    <a:pt x="404528" y="4214122"/>
                  </a:cubicBezTo>
                  <a:close/>
                  <a:moveTo>
                    <a:pt x="694671" y="4364524"/>
                  </a:moveTo>
                  <a:cubicBezTo>
                    <a:pt x="695080" y="4340220"/>
                    <a:pt x="715218" y="4320817"/>
                    <a:pt x="739441" y="4321307"/>
                  </a:cubicBezTo>
                  <a:cubicBezTo>
                    <a:pt x="763745" y="4321715"/>
                    <a:pt x="783107" y="4341813"/>
                    <a:pt x="782617" y="4366117"/>
                  </a:cubicBezTo>
                  <a:cubicBezTo>
                    <a:pt x="782208" y="4390421"/>
                    <a:pt x="762111" y="4409743"/>
                    <a:pt x="737848" y="4409334"/>
                  </a:cubicBezTo>
                  <a:cubicBezTo>
                    <a:pt x="713625" y="4408926"/>
                    <a:pt x="694181" y="4388747"/>
                    <a:pt x="694671" y="4364524"/>
                  </a:cubicBezTo>
                  <a:close/>
                  <a:moveTo>
                    <a:pt x="742668" y="4790528"/>
                  </a:moveTo>
                  <a:cubicBezTo>
                    <a:pt x="724858" y="4790201"/>
                    <a:pt x="710602" y="4775454"/>
                    <a:pt x="710929" y="4757645"/>
                  </a:cubicBezTo>
                  <a:cubicBezTo>
                    <a:pt x="711255" y="4739835"/>
                    <a:pt x="726002" y="4725620"/>
                    <a:pt x="743811" y="4725947"/>
                  </a:cubicBezTo>
                  <a:cubicBezTo>
                    <a:pt x="761580" y="4726233"/>
                    <a:pt x="775795" y="4741061"/>
                    <a:pt x="775509" y="4758830"/>
                  </a:cubicBezTo>
                  <a:cubicBezTo>
                    <a:pt x="775183" y="4776598"/>
                    <a:pt x="760436" y="4790813"/>
                    <a:pt x="742668" y="4790528"/>
                  </a:cubicBezTo>
                  <a:close/>
                  <a:moveTo>
                    <a:pt x="1124147" y="4951632"/>
                  </a:moveTo>
                  <a:cubicBezTo>
                    <a:pt x="1123738" y="4975855"/>
                    <a:pt x="1103600" y="4995258"/>
                    <a:pt x="1079337" y="4994849"/>
                  </a:cubicBezTo>
                  <a:cubicBezTo>
                    <a:pt x="1055073" y="4994400"/>
                    <a:pt x="1035629" y="4974262"/>
                    <a:pt x="1036079" y="4950039"/>
                  </a:cubicBezTo>
                  <a:cubicBezTo>
                    <a:pt x="1036569" y="4925693"/>
                    <a:pt x="1056625" y="4906332"/>
                    <a:pt x="1080889" y="4906740"/>
                  </a:cubicBezTo>
                  <a:cubicBezTo>
                    <a:pt x="1105193" y="4907230"/>
                    <a:pt x="1124555" y="4927409"/>
                    <a:pt x="1124147" y="4951632"/>
                  </a:cubicBezTo>
                  <a:close/>
                  <a:moveTo>
                    <a:pt x="1454730" y="4758544"/>
                  </a:moveTo>
                  <a:cubicBezTo>
                    <a:pt x="1454321" y="4778600"/>
                    <a:pt x="1437778" y="4794612"/>
                    <a:pt x="1417721" y="4794204"/>
                  </a:cubicBezTo>
                  <a:cubicBezTo>
                    <a:pt x="1397665" y="4793877"/>
                    <a:pt x="1381734" y="4777293"/>
                    <a:pt x="1382061" y="4757236"/>
                  </a:cubicBezTo>
                  <a:cubicBezTo>
                    <a:pt x="1382429" y="4737180"/>
                    <a:pt x="1399013" y="4721168"/>
                    <a:pt x="1419069" y="4721576"/>
                  </a:cubicBezTo>
                  <a:cubicBezTo>
                    <a:pt x="1439085" y="4721903"/>
                    <a:pt x="1455056" y="4738569"/>
                    <a:pt x="1454730" y="4758544"/>
                  </a:cubicBezTo>
                  <a:close/>
                  <a:moveTo>
                    <a:pt x="1419723" y="4335563"/>
                  </a:moveTo>
                  <a:cubicBezTo>
                    <a:pt x="1436266" y="4335890"/>
                    <a:pt x="1449460" y="4349533"/>
                    <a:pt x="1449174" y="4366117"/>
                  </a:cubicBezTo>
                  <a:cubicBezTo>
                    <a:pt x="1448888" y="4382620"/>
                    <a:pt x="1435163" y="4395895"/>
                    <a:pt x="1418620" y="4395568"/>
                  </a:cubicBezTo>
                  <a:cubicBezTo>
                    <a:pt x="1402076" y="4395242"/>
                    <a:pt x="1388842" y="4381517"/>
                    <a:pt x="1389168" y="4365014"/>
                  </a:cubicBezTo>
                  <a:cubicBezTo>
                    <a:pt x="1389414" y="4348471"/>
                    <a:pt x="1403220" y="4335277"/>
                    <a:pt x="1419723" y="4335563"/>
                  </a:cubicBezTo>
                  <a:close/>
                  <a:moveTo>
                    <a:pt x="1383123" y="4350268"/>
                  </a:moveTo>
                  <a:cubicBezTo>
                    <a:pt x="1381203" y="4354761"/>
                    <a:pt x="1380059" y="4359704"/>
                    <a:pt x="1379978" y="4364851"/>
                  </a:cubicBezTo>
                  <a:cubicBezTo>
                    <a:pt x="1379610" y="4385152"/>
                    <a:pt x="1394846" y="4401982"/>
                    <a:pt x="1414658" y="4404310"/>
                  </a:cubicBezTo>
                  <a:lnTo>
                    <a:pt x="1414739" y="4700662"/>
                  </a:lnTo>
                  <a:lnTo>
                    <a:pt x="1414739" y="4712630"/>
                  </a:lnTo>
                  <a:cubicBezTo>
                    <a:pt x="1391701" y="4714551"/>
                    <a:pt x="1373320" y="4733422"/>
                    <a:pt x="1372870" y="4757032"/>
                  </a:cubicBezTo>
                  <a:cubicBezTo>
                    <a:pt x="1372748" y="4764017"/>
                    <a:pt x="1374341" y="4770676"/>
                    <a:pt x="1377037" y="4776680"/>
                  </a:cubicBezTo>
                  <a:lnTo>
                    <a:pt x="1125046" y="4922303"/>
                  </a:lnTo>
                  <a:cubicBezTo>
                    <a:pt x="1115773" y="4907761"/>
                    <a:pt x="1099638" y="4897876"/>
                    <a:pt x="1081134" y="4897549"/>
                  </a:cubicBezTo>
                  <a:cubicBezTo>
                    <a:pt x="1062099" y="4897263"/>
                    <a:pt x="1045229" y="4906944"/>
                    <a:pt x="1035548" y="4921813"/>
                  </a:cubicBezTo>
                  <a:lnTo>
                    <a:pt x="781228" y="4775046"/>
                  </a:lnTo>
                  <a:cubicBezTo>
                    <a:pt x="783393" y="4770063"/>
                    <a:pt x="784659" y="4764711"/>
                    <a:pt x="784741" y="4758911"/>
                  </a:cubicBezTo>
                  <a:cubicBezTo>
                    <a:pt x="785149" y="4736527"/>
                    <a:pt x="767667" y="4717982"/>
                    <a:pt x="745404" y="4716879"/>
                  </a:cubicBezTo>
                  <a:lnTo>
                    <a:pt x="745323" y="4418035"/>
                  </a:lnTo>
                  <a:cubicBezTo>
                    <a:pt x="771139" y="4414808"/>
                    <a:pt x="791399" y="4393077"/>
                    <a:pt x="791889" y="4366281"/>
                  </a:cubicBezTo>
                  <a:cubicBezTo>
                    <a:pt x="792012" y="4358805"/>
                    <a:pt x="790582" y="4351698"/>
                    <a:pt x="787968" y="4345203"/>
                  </a:cubicBezTo>
                  <a:lnTo>
                    <a:pt x="1047843" y="4195087"/>
                  </a:lnTo>
                  <a:cubicBezTo>
                    <a:pt x="1055114" y="4206156"/>
                    <a:pt x="1067572" y="4213632"/>
                    <a:pt x="1081828" y="4213918"/>
                  </a:cubicBezTo>
                  <a:cubicBezTo>
                    <a:pt x="1096003" y="4214122"/>
                    <a:pt x="1108665" y="4207259"/>
                    <a:pt x="1116345" y="4196394"/>
                  </a:cubicBezTo>
                  <a:lnTo>
                    <a:pt x="1383123" y="4350268"/>
                  </a:lnTo>
                  <a:close/>
                  <a:moveTo>
                    <a:pt x="1114874" y="4172947"/>
                  </a:moveTo>
                  <a:cubicBezTo>
                    <a:pt x="1114548" y="4190757"/>
                    <a:pt x="1099801" y="4205013"/>
                    <a:pt x="1081951" y="4204645"/>
                  </a:cubicBezTo>
                  <a:cubicBezTo>
                    <a:pt x="1064223" y="4204318"/>
                    <a:pt x="1050008" y="4189572"/>
                    <a:pt x="1050294" y="4171763"/>
                  </a:cubicBezTo>
                  <a:cubicBezTo>
                    <a:pt x="1050580" y="4153953"/>
                    <a:pt x="1065367" y="4139737"/>
                    <a:pt x="1083217" y="4140065"/>
                  </a:cubicBezTo>
                  <a:cubicBezTo>
                    <a:pt x="1100945" y="4140391"/>
                    <a:pt x="1115160" y="4155096"/>
                    <a:pt x="1114874" y="4172947"/>
                  </a:cubicBezTo>
                  <a:close/>
                  <a:moveTo>
                    <a:pt x="1079173" y="3748863"/>
                  </a:moveTo>
                  <a:cubicBezTo>
                    <a:pt x="1095717" y="3749190"/>
                    <a:pt x="1108951" y="3762834"/>
                    <a:pt x="1108665" y="3779418"/>
                  </a:cubicBezTo>
                  <a:cubicBezTo>
                    <a:pt x="1108380" y="3796002"/>
                    <a:pt x="1094614" y="3809155"/>
                    <a:pt x="1078111" y="3808910"/>
                  </a:cubicBezTo>
                  <a:cubicBezTo>
                    <a:pt x="1061568" y="3808583"/>
                    <a:pt x="1048415" y="3794940"/>
                    <a:pt x="1048701" y="3778356"/>
                  </a:cubicBezTo>
                  <a:cubicBezTo>
                    <a:pt x="1048946" y="3761772"/>
                    <a:pt x="1062671" y="3748618"/>
                    <a:pt x="1079173" y="3748863"/>
                  </a:cubicBezTo>
                  <a:close/>
                  <a:moveTo>
                    <a:pt x="1042614" y="3763365"/>
                  </a:moveTo>
                  <a:cubicBezTo>
                    <a:pt x="1040694" y="3767940"/>
                    <a:pt x="1039510" y="3772923"/>
                    <a:pt x="1039428" y="3778192"/>
                  </a:cubicBezTo>
                  <a:cubicBezTo>
                    <a:pt x="1039020" y="3798820"/>
                    <a:pt x="1054869" y="3816017"/>
                    <a:pt x="1075170" y="3817815"/>
                  </a:cubicBezTo>
                  <a:lnTo>
                    <a:pt x="1075293" y="4131487"/>
                  </a:lnTo>
                  <a:cubicBezTo>
                    <a:pt x="1056135" y="4134877"/>
                    <a:pt x="1041389" y="4151461"/>
                    <a:pt x="1041021" y="4171599"/>
                  </a:cubicBezTo>
                  <a:cubicBezTo>
                    <a:pt x="1040939" y="4176623"/>
                    <a:pt x="1041920" y="4181362"/>
                    <a:pt x="1043431" y="4185814"/>
                  </a:cubicBezTo>
                  <a:lnTo>
                    <a:pt x="783230" y="4336176"/>
                  </a:lnTo>
                  <a:cubicBezTo>
                    <a:pt x="773916" y="4321920"/>
                    <a:pt x="757986" y="4312443"/>
                    <a:pt x="739645" y="4312075"/>
                  </a:cubicBezTo>
                  <a:cubicBezTo>
                    <a:pt x="721018" y="4311749"/>
                    <a:pt x="704556" y="4321062"/>
                    <a:pt x="694753" y="4335359"/>
                  </a:cubicBezTo>
                  <a:lnTo>
                    <a:pt x="452157" y="4195413"/>
                  </a:lnTo>
                  <a:cubicBezTo>
                    <a:pt x="456119" y="4188184"/>
                    <a:pt x="458447" y="4179932"/>
                    <a:pt x="458611" y="4171109"/>
                  </a:cubicBezTo>
                  <a:cubicBezTo>
                    <a:pt x="459142" y="4141739"/>
                    <a:pt x="435695" y="4117394"/>
                    <a:pt x="406284" y="4116904"/>
                  </a:cubicBezTo>
                  <a:lnTo>
                    <a:pt x="405958" y="4116904"/>
                  </a:lnTo>
                  <a:lnTo>
                    <a:pt x="405876" y="3815895"/>
                  </a:lnTo>
                  <a:cubicBezTo>
                    <a:pt x="426096" y="3814710"/>
                    <a:pt x="442394" y="3798248"/>
                    <a:pt x="442762" y="3777661"/>
                  </a:cubicBezTo>
                  <a:cubicBezTo>
                    <a:pt x="442843" y="3772351"/>
                    <a:pt x="441904" y="3767163"/>
                    <a:pt x="440025" y="3762588"/>
                  </a:cubicBezTo>
                  <a:lnTo>
                    <a:pt x="695856" y="3614801"/>
                  </a:lnTo>
                  <a:cubicBezTo>
                    <a:pt x="705128" y="3629342"/>
                    <a:pt x="721263" y="3639187"/>
                    <a:pt x="739849" y="3639513"/>
                  </a:cubicBezTo>
                  <a:cubicBezTo>
                    <a:pt x="758966" y="3639840"/>
                    <a:pt x="775877" y="3630037"/>
                    <a:pt x="785558" y="3614964"/>
                  </a:cubicBezTo>
                  <a:lnTo>
                    <a:pt x="1042614" y="3763365"/>
                  </a:lnTo>
                  <a:close/>
                  <a:moveTo>
                    <a:pt x="784741" y="3587106"/>
                  </a:moveTo>
                  <a:cubicBezTo>
                    <a:pt x="784292" y="3611410"/>
                    <a:pt x="764194" y="3630813"/>
                    <a:pt x="739972" y="3630282"/>
                  </a:cubicBezTo>
                  <a:cubicBezTo>
                    <a:pt x="715667" y="3629873"/>
                    <a:pt x="696264" y="3609817"/>
                    <a:pt x="696714" y="3585512"/>
                  </a:cubicBezTo>
                  <a:cubicBezTo>
                    <a:pt x="697163" y="3561289"/>
                    <a:pt x="717260" y="3541887"/>
                    <a:pt x="741565" y="3542295"/>
                  </a:cubicBezTo>
                  <a:cubicBezTo>
                    <a:pt x="765788" y="3542704"/>
                    <a:pt x="785190" y="3562842"/>
                    <a:pt x="784741" y="3587106"/>
                  </a:cubicBezTo>
                  <a:close/>
                  <a:moveTo>
                    <a:pt x="1418865" y="3158937"/>
                  </a:moveTo>
                  <a:cubicBezTo>
                    <a:pt x="1435408" y="3159182"/>
                    <a:pt x="1448602" y="3172948"/>
                    <a:pt x="1448276" y="3189491"/>
                  </a:cubicBezTo>
                  <a:cubicBezTo>
                    <a:pt x="1447990" y="3205994"/>
                    <a:pt x="1434306" y="3219229"/>
                    <a:pt x="1417721" y="3218902"/>
                  </a:cubicBezTo>
                  <a:cubicBezTo>
                    <a:pt x="1401178" y="3218657"/>
                    <a:pt x="1387943" y="3204932"/>
                    <a:pt x="1388311" y="3188429"/>
                  </a:cubicBezTo>
                  <a:cubicBezTo>
                    <a:pt x="1388597" y="3171845"/>
                    <a:pt x="1402281" y="3158610"/>
                    <a:pt x="1418865" y="3158937"/>
                  </a:cubicBezTo>
                  <a:close/>
                  <a:moveTo>
                    <a:pt x="1380223" y="2407498"/>
                  </a:moveTo>
                  <a:cubicBezTo>
                    <a:pt x="1380591" y="2386257"/>
                    <a:pt x="1398155" y="2369346"/>
                    <a:pt x="1419355" y="2369713"/>
                  </a:cubicBezTo>
                  <a:cubicBezTo>
                    <a:pt x="1440555" y="2370122"/>
                    <a:pt x="1457507" y="2387646"/>
                    <a:pt x="1457140" y="2408886"/>
                  </a:cubicBezTo>
                  <a:cubicBezTo>
                    <a:pt x="1456772" y="2430087"/>
                    <a:pt x="1439207" y="2446998"/>
                    <a:pt x="1417925" y="2446671"/>
                  </a:cubicBezTo>
                  <a:cubicBezTo>
                    <a:pt x="1396766" y="2446262"/>
                    <a:pt x="1379814" y="2428698"/>
                    <a:pt x="1380223" y="2407498"/>
                  </a:cubicBezTo>
                  <a:close/>
                  <a:moveTo>
                    <a:pt x="361066" y="2601771"/>
                  </a:moveTo>
                  <a:cubicBezTo>
                    <a:pt x="361433" y="2580652"/>
                    <a:pt x="378998" y="2563659"/>
                    <a:pt x="400198" y="2564068"/>
                  </a:cubicBezTo>
                  <a:cubicBezTo>
                    <a:pt x="421398" y="2564477"/>
                    <a:pt x="438391" y="2582000"/>
                    <a:pt x="437983" y="2603241"/>
                  </a:cubicBezTo>
                  <a:cubicBezTo>
                    <a:pt x="437574" y="2624441"/>
                    <a:pt x="420050" y="2641352"/>
                    <a:pt x="398809" y="2640985"/>
                  </a:cubicBezTo>
                  <a:cubicBezTo>
                    <a:pt x="377609" y="2640577"/>
                    <a:pt x="360657" y="2622971"/>
                    <a:pt x="361066" y="2601771"/>
                  </a:cubicBezTo>
                  <a:close/>
                  <a:moveTo>
                    <a:pt x="400239" y="3025691"/>
                  </a:moveTo>
                  <a:cubicBezTo>
                    <a:pt x="383777" y="3025405"/>
                    <a:pt x="370542" y="3011721"/>
                    <a:pt x="370828" y="2995177"/>
                  </a:cubicBezTo>
                  <a:cubicBezTo>
                    <a:pt x="371114" y="2978675"/>
                    <a:pt x="384839" y="2965440"/>
                    <a:pt x="401342" y="2965726"/>
                  </a:cubicBezTo>
                  <a:cubicBezTo>
                    <a:pt x="417885" y="2966012"/>
                    <a:pt x="431120" y="2979737"/>
                    <a:pt x="430834" y="2996280"/>
                  </a:cubicBezTo>
                  <a:cubicBezTo>
                    <a:pt x="430507" y="3012783"/>
                    <a:pt x="416742" y="3025977"/>
                    <a:pt x="400239" y="3025691"/>
                  </a:cubicBezTo>
                  <a:close/>
                  <a:moveTo>
                    <a:pt x="780860" y="3191166"/>
                  </a:moveTo>
                  <a:cubicBezTo>
                    <a:pt x="780452" y="3212285"/>
                    <a:pt x="762928" y="3229277"/>
                    <a:pt x="741687" y="3228869"/>
                  </a:cubicBezTo>
                  <a:cubicBezTo>
                    <a:pt x="720446" y="3228542"/>
                    <a:pt x="703494" y="3210977"/>
                    <a:pt x="703903" y="3189736"/>
                  </a:cubicBezTo>
                  <a:cubicBezTo>
                    <a:pt x="704230" y="3168496"/>
                    <a:pt x="721794" y="3151585"/>
                    <a:pt x="742994" y="3151993"/>
                  </a:cubicBezTo>
                  <a:cubicBezTo>
                    <a:pt x="764317" y="3152360"/>
                    <a:pt x="781187" y="3169925"/>
                    <a:pt x="780860" y="3191166"/>
                  </a:cubicBezTo>
                  <a:close/>
                  <a:moveTo>
                    <a:pt x="1107889" y="2997302"/>
                  </a:moveTo>
                  <a:cubicBezTo>
                    <a:pt x="1107603" y="3013845"/>
                    <a:pt x="1093919" y="3027039"/>
                    <a:pt x="1077376" y="3026712"/>
                  </a:cubicBezTo>
                  <a:cubicBezTo>
                    <a:pt x="1060833" y="3026426"/>
                    <a:pt x="1047598" y="3012742"/>
                    <a:pt x="1047925" y="2996199"/>
                  </a:cubicBezTo>
                  <a:cubicBezTo>
                    <a:pt x="1048251" y="2979655"/>
                    <a:pt x="1061895" y="2966461"/>
                    <a:pt x="1078479" y="2966747"/>
                  </a:cubicBezTo>
                  <a:cubicBezTo>
                    <a:pt x="1094981" y="2967033"/>
                    <a:pt x="1108216" y="2980758"/>
                    <a:pt x="1107889" y="2997302"/>
                  </a:cubicBezTo>
                  <a:close/>
                  <a:moveTo>
                    <a:pt x="1078887" y="2558431"/>
                  </a:moveTo>
                  <a:cubicBezTo>
                    <a:pt x="1103151" y="2558840"/>
                    <a:pt x="1122554" y="2578977"/>
                    <a:pt x="1122105" y="2603282"/>
                  </a:cubicBezTo>
                  <a:cubicBezTo>
                    <a:pt x="1121655" y="2627546"/>
                    <a:pt x="1101558" y="2646949"/>
                    <a:pt x="1077294" y="2646458"/>
                  </a:cubicBezTo>
                  <a:cubicBezTo>
                    <a:pt x="1052949" y="2646009"/>
                    <a:pt x="1033628" y="2625953"/>
                    <a:pt x="1034036" y="2601689"/>
                  </a:cubicBezTo>
                  <a:cubicBezTo>
                    <a:pt x="1034567" y="2577384"/>
                    <a:pt x="1054624" y="2557941"/>
                    <a:pt x="1078887" y="2558431"/>
                  </a:cubicBezTo>
                  <a:close/>
                  <a:moveTo>
                    <a:pt x="1029625" y="2580571"/>
                  </a:moveTo>
                  <a:cubicBezTo>
                    <a:pt x="1026643" y="2586943"/>
                    <a:pt x="1025009" y="2594010"/>
                    <a:pt x="1024886" y="2601485"/>
                  </a:cubicBezTo>
                  <a:cubicBezTo>
                    <a:pt x="1024396" y="2630078"/>
                    <a:pt x="1046576" y="2653729"/>
                    <a:pt x="1074762" y="2655527"/>
                  </a:cubicBezTo>
                  <a:lnTo>
                    <a:pt x="1074843" y="2957801"/>
                  </a:lnTo>
                  <a:cubicBezTo>
                    <a:pt x="1054950" y="2959354"/>
                    <a:pt x="1039020" y="2975652"/>
                    <a:pt x="1038652" y="2996035"/>
                  </a:cubicBezTo>
                  <a:cubicBezTo>
                    <a:pt x="1038529" y="3001754"/>
                    <a:pt x="1039755" y="3007227"/>
                    <a:pt x="1041920" y="3012089"/>
                  </a:cubicBezTo>
                  <a:lnTo>
                    <a:pt x="781106" y="3162859"/>
                  </a:lnTo>
                  <a:cubicBezTo>
                    <a:pt x="772609" y="3151013"/>
                    <a:pt x="758966" y="3143007"/>
                    <a:pt x="743280" y="3142802"/>
                  </a:cubicBezTo>
                  <a:cubicBezTo>
                    <a:pt x="726451" y="3142476"/>
                    <a:pt x="711501" y="3151053"/>
                    <a:pt x="702800" y="3164084"/>
                  </a:cubicBezTo>
                  <a:lnTo>
                    <a:pt x="437002" y="3010700"/>
                  </a:lnTo>
                  <a:cubicBezTo>
                    <a:pt x="438840" y="3006288"/>
                    <a:pt x="440025" y="3001509"/>
                    <a:pt x="440107" y="2996444"/>
                  </a:cubicBezTo>
                  <a:cubicBezTo>
                    <a:pt x="440474" y="2976183"/>
                    <a:pt x="425279" y="2959395"/>
                    <a:pt x="405590" y="2956944"/>
                  </a:cubicBezTo>
                  <a:lnTo>
                    <a:pt x="405508" y="2649563"/>
                  </a:lnTo>
                  <a:cubicBezTo>
                    <a:pt x="428628" y="2646663"/>
                    <a:pt x="446806" y="2627301"/>
                    <a:pt x="447214" y="2603323"/>
                  </a:cubicBezTo>
                  <a:cubicBezTo>
                    <a:pt x="447337" y="2597073"/>
                    <a:pt x="446193" y="2591150"/>
                    <a:pt x="444151" y="2585636"/>
                  </a:cubicBezTo>
                  <a:lnTo>
                    <a:pt x="710439" y="2431802"/>
                  </a:lnTo>
                  <a:cubicBezTo>
                    <a:pt x="717464" y="2440503"/>
                    <a:pt x="728085" y="2446344"/>
                    <a:pt x="740217" y="2446589"/>
                  </a:cubicBezTo>
                  <a:cubicBezTo>
                    <a:pt x="752920" y="2446794"/>
                    <a:pt x="764194" y="2440830"/>
                    <a:pt x="771547" y="2431598"/>
                  </a:cubicBezTo>
                  <a:lnTo>
                    <a:pt x="1029625" y="2580571"/>
                  </a:lnTo>
                  <a:close/>
                  <a:moveTo>
                    <a:pt x="770853" y="2407947"/>
                  </a:moveTo>
                  <a:cubicBezTo>
                    <a:pt x="770526" y="2424409"/>
                    <a:pt x="756883" y="2437644"/>
                    <a:pt x="740339" y="2437358"/>
                  </a:cubicBezTo>
                  <a:cubicBezTo>
                    <a:pt x="723796" y="2437072"/>
                    <a:pt x="710561" y="2423306"/>
                    <a:pt x="710847" y="2406803"/>
                  </a:cubicBezTo>
                  <a:cubicBezTo>
                    <a:pt x="711133" y="2390219"/>
                    <a:pt x="724858" y="2377066"/>
                    <a:pt x="741401" y="2377352"/>
                  </a:cubicBezTo>
                  <a:cubicBezTo>
                    <a:pt x="757904" y="2377679"/>
                    <a:pt x="771139" y="2391363"/>
                    <a:pt x="770853" y="2407947"/>
                  </a:cubicBezTo>
                  <a:close/>
                  <a:moveTo>
                    <a:pt x="1387861" y="1232506"/>
                  </a:moveTo>
                  <a:cubicBezTo>
                    <a:pt x="1388147" y="1215962"/>
                    <a:pt x="1401913" y="1202769"/>
                    <a:pt x="1418416" y="1203055"/>
                  </a:cubicBezTo>
                  <a:cubicBezTo>
                    <a:pt x="1435000" y="1203341"/>
                    <a:pt x="1448235" y="1217065"/>
                    <a:pt x="1447908" y="1233650"/>
                  </a:cubicBezTo>
                  <a:cubicBezTo>
                    <a:pt x="1447581" y="1250152"/>
                    <a:pt x="1433938" y="1263346"/>
                    <a:pt x="1417354" y="1263060"/>
                  </a:cubicBezTo>
                  <a:cubicBezTo>
                    <a:pt x="1400810" y="1262774"/>
                    <a:pt x="1387535" y="1249049"/>
                    <a:pt x="1387861" y="1232506"/>
                  </a:cubicBezTo>
                  <a:close/>
                  <a:moveTo>
                    <a:pt x="372136" y="1430578"/>
                  </a:moveTo>
                  <a:cubicBezTo>
                    <a:pt x="372381" y="1414034"/>
                    <a:pt x="386106" y="1400881"/>
                    <a:pt x="402649" y="1401167"/>
                  </a:cubicBezTo>
                  <a:cubicBezTo>
                    <a:pt x="419192" y="1401453"/>
                    <a:pt x="432386" y="1415137"/>
                    <a:pt x="432060" y="1431681"/>
                  </a:cubicBezTo>
                  <a:cubicBezTo>
                    <a:pt x="431774" y="1448183"/>
                    <a:pt x="418090" y="1461377"/>
                    <a:pt x="401546" y="1461091"/>
                  </a:cubicBezTo>
                  <a:cubicBezTo>
                    <a:pt x="385003" y="1460846"/>
                    <a:pt x="371809" y="1447162"/>
                    <a:pt x="372136" y="1430578"/>
                  </a:cubicBezTo>
                  <a:close/>
                  <a:moveTo>
                    <a:pt x="400525" y="1870061"/>
                  </a:moveTo>
                  <a:cubicBezTo>
                    <a:pt x="372585" y="1869571"/>
                    <a:pt x="350200" y="1846369"/>
                    <a:pt x="350731" y="1818348"/>
                  </a:cubicBezTo>
                  <a:cubicBezTo>
                    <a:pt x="351181" y="1790367"/>
                    <a:pt x="374382" y="1767982"/>
                    <a:pt x="402404" y="1768513"/>
                  </a:cubicBezTo>
                  <a:cubicBezTo>
                    <a:pt x="430426" y="1769003"/>
                    <a:pt x="452688" y="1792205"/>
                    <a:pt x="452198" y="1820226"/>
                  </a:cubicBezTo>
                  <a:cubicBezTo>
                    <a:pt x="451707" y="1848248"/>
                    <a:pt x="428547" y="1870551"/>
                    <a:pt x="400525" y="1870061"/>
                  </a:cubicBezTo>
                  <a:close/>
                  <a:moveTo>
                    <a:pt x="777960" y="2016419"/>
                  </a:moveTo>
                  <a:cubicBezTo>
                    <a:pt x="777552" y="2037660"/>
                    <a:pt x="760028" y="2054612"/>
                    <a:pt x="738787" y="2054204"/>
                  </a:cubicBezTo>
                  <a:cubicBezTo>
                    <a:pt x="717587" y="2053836"/>
                    <a:pt x="700676" y="2036230"/>
                    <a:pt x="701043" y="2015030"/>
                  </a:cubicBezTo>
                  <a:cubicBezTo>
                    <a:pt x="701452" y="1993871"/>
                    <a:pt x="719017" y="1976919"/>
                    <a:pt x="740217" y="1977287"/>
                  </a:cubicBezTo>
                  <a:cubicBezTo>
                    <a:pt x="761499" y="1977655"/>
                    <a:pt x="778369" y="1995219"/>
                    <a:pt x="777960" y="2016419"/>
                  </a:cubicBezTo>
                  <a:close/>
                  <a:moveTo>
                    <a:pt x="1115446" y="1819981"/>
                  </a:moveTo>
                  <a:cubicBezTo>
                    <a:pt x="1115038" y="1841222"/>
                    <a:pt x="1097473" y="1858133"/>
                    <a:pt x="1076273" y="1857766"/>
                  </a:cubicBezTo>
                  <a:cubicBezTo>
                    <a:pt x="1055114" y="1857316"/>
                    <a:pt x="1038121" y="1839752"/>
                    <a:pt x="1038489" y="1818552"/>
                  </a:cubicBezTo>
                  <a:cubicBezTo>
                    <a:pt x="1038897" y="1797392"/>
                    <a:pt x="1056462" y="1780481"/>
                    <a:pt x="1077662" y="1780849"/>
                  </a:cubicBezTo>
                  <a:cubicBezTo>
                    <a:pt x="1098903" y="1781258"/>
                    <a:pt x="1115855" y="1798781"/>
                    <a:pt x="1115446" y="1819981"/>
                  </a:cubicBezTo>
                  <a:close/>
                  <a:moveTo>
                    <a:pt x="1079337" y="1385400"/>
                  </a:moveTo>
                  <a:cubicBezTo>
                    <a:pt x="1103600" y="1385849"/>
                    <a:pt x="1123003" y="1405987"/>
                    <a:pt x="1122513" y="1430292"/>
                  </a:cubicBezTo>
                  <a:cubicBezTo>
                    <a:pt x="1122105" y="1454515"/>
                    <a:pt x="1102007" y="1473917"/>
                    <a:pt x="1077703" y="1473468"/>
                  </a:cubicBezTo>
                  <a:cubicBezTo>
                    <a:pt x="1053480" y="1473019"/>
                    <a:pt x="1034077" y="1452922"/>
                    <a:pt x="1034486" y="1428699"/>
                  </a:cubicBezTo>
                  <a:cubicBezTo>
                    <a:pt x="1034935" y="1404394"/>
                    <a:pt x="1055032" y="1384991"/>
                    <a:pt x="1079337" y="1385400"/>
                  </a:cubicBezTo>
                  <a:close/>
                  <a:moveTo>
                    <a:pt x="1029992" y="1407539"/>
                  </a:moveTo>
                  <a:cubicBezTo>
                    <a:pt x="1027051" y="1413912"/>
                    <a:pt x="1025417" y="1421101"/>
                    <a:pt x="1025295" y="1428494"/>
                  </a:cubicBezTo>
                  <a:cubicBezTo>
                    <a:pt x="1024764" y="1456802"/>
                    <a:pt x="1046576" y="1480371"/>
                    <a:pt x="1074435" y="1482455"/>
                  </a:cubicBezTo>
                  <a:lnTo>
                    <a:pt x="1074557" y="1771863"/>
                  </a:lnTo>
                  <a:cubicBezTo>
                    <a:pt x="1049844" y="1773170"/>
                    <a:pt x="1029747" y="1793267"/>
                    <a:pt x="1029339" y="1818429"/>
                  </a:cubicBezTo>
                  <a:cubicBezTo>
                    <a:pt x="1029175" y="1826803"/>
                    <a:pt x="1031422" y="1834728"/>
                    <a:pt x="1035180" y="1841672"/>
                  </a:cubicBezTo>
                  <a:lnTo>
                    <a:pt x="779308" y="1989459"/>
                  </a:lnTo>
                  <a:cubicBezTo>
                    <a:pt x="770934" y="1976838"/>
                    <a:pt x="756719" y="1968341"/>
                    <a:pt x="740421" y="1968014"/>
                  </a:cubicBezTo>
                  <a:cubicBezTo>
                    <a:pt x="723632" y="1967729"/>
                    <a:pt x="708764" y="1976143"/>
                    <a:pt x="700063" y="1989174"/>
                  </a:cubicBezTo>
                  <a:lnTo>
                    <a:pt x="454403" y="1847431"/>
                  </a:lnTo>
                  <a:cubicBezTo>
                    <a:pt x="458733" y="1839384"/>
                    <a:pt x="461307" y="1830152"/>
                    <a:pt x="461470" y="1820349"/>
                  </a:cubicBezTo>
                  <a:cubicBezTo>
                    <a:pt x="462083" y="1788161"/>
                    <a:pt x="437043" y="1761405"/>
                    <a:pt x="405222" y="1759445"/>
                  </a:cubicBezTo>
                  <a:lnTo>
                    <a:pt x="405141" y="1470037"/>
                  </a:lnTo>
                  <a:cubicBezTo>
                    <a:pt x="425075" y="1468525"/>
                    <a:pt x="441005" y="1452186"/>
                    <a:pt x="441373" y="1431844"/>
                  </a:cubicBezTo>
                  <a:cubicBezTo>
                    <a:pt x="441455" y="1425472"/>
                    <a:pt x="439984" y="1419467"/>
                    <a:pt x="437288" y="1414034"/>
                  </a:cubicBezTo>
                  <a:lnTo>
                    <a:pt x="702432" y="1260895"/>
                  </a:lnTo>
                  <a:cubicBezTo>
                    <a:pt x="710929" y="1270372"/>
                    <a:pt x="723183" y="1276458"/>
                    <a:pt x="736867" y="1276744"/>
                  </a:cubicBezTo>
                  <a:cubicBezTo>
                    <a:pt x="751736" y="1276989"/>
                    <a:pt x="765011" y="1270250"/>
                    <a:pt x="773957" y="1259752"/>
                  </a:cubicBezTo>
                  <a:lnTo>
                    <a:pt x="1029992" y="1407539"/>
                  </a:lnTo>
                  <a:close/>
                  <a:moveTo>
                    <a:pt x="776163" y="1229851"/>
                  </a:moveTo>
                  <a:cubicBezTo>
                    <a:pt x="775795" y="1251010"/>
                    <a:pt x="758231" y="1268003"/>
                    <a:pt x="737031" y="1267635"/>
                  </a:cubicBezTo>
                  <a:cubicBezTo>
                    <a:pt x="715830" y="1267227"/>
                    <a:pt x="698879" y="1249662"/>
                    <a:pt x="699246" y="1228462"/>
                  </a:cubicBezTo>
                  <a:cubicBezTo>
                    <a:pt x="699614" y="1207303"/>
                    <a:pt x="717219" y="1190310"/>
                    <a:pt x="738379" y="1190759"/>
                  </a:cubicBezTo>
                  <a:cubicBezTo>
                    <a:pt x="759619" y="1191086"/>
                    <a:pt x="776531" y="1208610"/>
                    <a:pt x="776163" y="1229851"/>
                  </a:cubicBezTo>
                  <a:close/>
                  <a:moveTo>
                    <a:pt x="369971" y="254769"/>
                  </a:moveTo>
                  <a:cubicBezTo>
                    <a:pt x="370216" y="239492"/>
                    <a:pt x="382879" y="227278"/>
                    <a:pt x="398115" y="227564"/>
                  </a:cubicBezTo>
                  <a:cubicBezTo>
                    <a:pt x="413392" y="227850"/>
                    <a:pt x="425565" y="240513"/>
                    <a:pt x="425279" y="255749"/>
                  </a:cubicBezTo>
                  <a:cubicBezTo>
                    <a:pt x="425075" y="271026"/>
                    <a:pt x="412330" y="283240"/>
                    <a:pt x="397094" y="282954"/>
                  </a:cubicBezTo>
                  <a:cubicBezTo>
                    <a:pt x="381857" y="282668"/>
                    <a:pt x="369644" y="270046"/>
                    <a:pt x="369971" y="254769"/>
                  </a:cubicBezTo>
                  <a:close/>
                  <a:moveTo>
                    <a:pt x="400280" y="681222"/>
                  </a:moveTo>
                  <a:cubicBezTo>
                    <a:pt x="382470" y="680854"/>
                    <a:pt x="368214" y="666108"/>
                    <a:pt x="368541" y="648298"/>
                  </a:cubicBezTo>
                  <a:cubicBezTo>
                    <a:pt x="368827" y="630448"/>
                    <a:pt x="383614" y="616273"/>
                    <a:pt x="401424" y="616559"/>
                  </a:cubicBezTo>
                  <a:cubicBezTo>
                    <a:pt x="419233" y="616968"/>
                    <a:pt x="433489" y="631714"/>
                    <a:pt x="433122" y="649483"/>
                  </a:cubicBezTo>
                  <a:cubicBezTo>
                    <a:pt x="432836" y="667252"/>
                    <a:pt x="418049" y="681508"/>
                    <a:pt x="400280" y="681222"/>
                  </a:cubicBezTo>
                  <a:close/>
                  <a:moveTo>
                    <a:pt x="783148" y="844001"/>
                  </a:moveTo>
                  <a:cubicBezTo>
                    <a:pt x="782739" y="868264"/>
                    <a:pt x="762683" y="887545"/>
                    <a:pt x="738379" y="887177"/>
                  </a:cubicBezTo>
                  <a:cubicBezTo>
                    <a:pt x="714074" y="886728"/>
                    <a:pt x="694712" y="866590"/>
                    <a:pt x="695161" y="842367"/>
                  </a:cubicBezTo>
                  <a:cubicBezTo>
                    <a:pt x="695570" y="818062"/>
                    <a:pt x="715667" y="798660"/>
                    <a:pt x="739972" y="799109"/>
                  </a:cubicBezTo>
                  <a:cubicBezTo>
                    <a:pt x="764276" y="799558"/>
                    <a:pt x="783638" y="819696"/>
                    <a:pt x="783148" y="844001"/>
                  </a:cubicBezTo>
                  <a:close/>
                  <a:moveTo>
                    <a:pt x="1108706" y="648707"/>
                  </a:moveTo>
                  <a:cubicBezTo>
                    <a:pt x="1108420" y="665209"/>
                    <a:pt x="1094736" y="678444"/>
                    <a:pt x="1078193" y="678158"/>
                  </a:cubicBezTo>
                  <a:cubicBezTo>
                    <a:pt x="1061690" y="677831"/>
                    <a:pt x="1048456" y="664106"/>
                    <a:pt x="1048741" y="647645"/>
                  </a:cubicBezTo>
                  <a:cubicBezTo>
                    <a:pt x="1049027" y="631019"/>
                    <a:pt x="1062712" y="617866"/>
                    <a:pt x="1079296" y="618152"/>
                  </a:cubicBezTo>
                  <a:cubicBezTo>
                    <a:pt x="1095798" y="618438"/>
                    <a:pt x="1109033" y="632163"/>
                    <a:pt x="1108706" y="648707"/>
                  </a:cubicBezTo>
                  <a:close/>
                  <a:moveTo>
                    <a:pt x="1079296" y="217679"/>
                  </a:moveTo>
                  <a:cubicBezTo>
                    <a:pt x="1100455" y="218046"/>
                    <a:pt x="1117407" y="235611"/>
                    <a:pt x="1117039" y="256852"/>
                  </a:cubicBezTo>
                  <a:cubicBezTo>
                    <a:pt x="1116631" y="278052"/>
                    <a:pt x="1099107" y="295004"/>
                    <a:pt x="1077866" y="294596"/>
                  </a:cubicBezTo>
                  <a:cubicBezTo>
                    <a:pt x="1056625" y="294187"/>
                    <a:pt x="1039714" y="276623"/>
                    <a:pt x="1040082" y="255422"/>
                  </a:cubicBezTo>
                  <a:cubicBezTo>
                    <a:pt x="1040490" y="234222"/>
                    <a:pt x="1058096" y="217311"/>
                    <a:pt x="1079296" y="217679"/>
                  </a:cubicBezTo>
                  <a:close/>
                  <a:moveTo>
                    <a:pt x="1035057" y="236551"/>
                  </a:moveTo>
                  <a:cubicBezTo>
                    <a:pt x="1032484" y="242269"/>
                    <a:pt x="1030973" y="248560"/>
                    <a:pt x="1030850" y="255259"/>
                  </a:cubicBezTo>
                  <a:cubicBezTo>
                    <a:pt x="1030401" y="280299"/>
                    <a:pt x="1049558" y="301009"/>
                    <a:pt x="1074067" y="303378"/>
                  </a:cubicBezTo>
                  <a:lnTo>
                    <a:pt x="1074149" y="609329"/>
                  </a:lnTo>
                  <a:cubicBezTo>
                    <a:pt x="1054991" y="611576"/>
                    <a:pt x="1039877" y="627588"/>
                    <a:pt x="1039469" y="647399"/>
                  </a:cubicBezTo>
                  <a:cubicBezTo>
                    <a:pt x="1039346" y="652791"/>
                    <a:pt x="1040368" y="657979"/>
                    <a:pt x="1042288" y="662677"/>
                  </a:cubicBezTo>
                  <a:lnTo>
                    <a:pt x="782699" y="812630"/>
                  </a:lnTo>
                  <a:cubicBezTo>
                    <a:pt x="773304" y="799150"/>
                    <a:pt x="757781" y="790204"/>
                    <a:pt x="740135" y="789877"/>
                  </a:cubicBezTo>
                  <a:cubicBezTo>
                    <a:pt x="721508" y="789550"/>
                    <a:pt x="704965" y="798823"/>
                    <a:pt x="695161" y="813120"/>
                  </a:cubicBezTo>
                  <a:lnTo>
                    <a:pt x="438922" y="665332"/>
                  </a:lnTo>
                  <a:cubicBezTo>
                    <a:pt x="441005" y="660471"/>
                    <a:pt x="442231" y="655161"/>
                    <a:pt x="442312" y="649646"/>
                  </a:cubicBezTo>
                  <a:cubicBezTo>
                    <a:pt x="442721" y="627792"/>
                    <a:pt x="426137" y="609779"/>
                    <a:pt x="404732" y="607695"/>
                  </a:cubicBezTo>
                  <a:lnTo>
                    <a:pt x="404651" y="291450"/>
                  </a:lnTo>
                  <a:cubicBezTo>
                    <a:pt x="421357" y="288142"/>
                    <a:pt x="434143" y="273518"/>
                    <a:pt x="434510" y="255913"/>
                  </a:cubicBezTo>
                  <a:cubicBezTo>
                    <a:pt x="434551" y="251501"/>
                    <a:pt x="433693" y="247253"/>
                    <a:pt x="432345" y="243250"/>
                  </a:cubicBezTo>
                  <a:lnTo>
                    <a:pt x="688503" y="95298"/>
                  </a:lnTo>
                  <a:cubicBezTo>
                    <a:pt x="699164" y="110290"/>
                    <a:pt x="716525" y="120256"/>
                    <a:pt x="736295" y="120624"/>
                  </a:cubicBezTo>
                  <a:cubicBezTo>
                    <a:pt x="757536" y="120992"/>
                    <a:pt x="776408" y="110208"/>
                    <a:pt x="787314" y="93664"/>
                  </a:cubicBezTo>
                  <a:lnTo>
                    <a:pt x="1035057" y="236551"/>
                  </a:lnTo>
                  <a:close/>
                  <a:moveTo>
                    <a:pt x="788213" y="61558"/>
                  </a:moveTo>
                  <a:cubicBezTo>
                    <a:pt x="787682" y="89498"/>
                    <a:pt x="764480" y="111924"/>
                    <a:pt x="736540" y="111392"/>
                  </a:cubicBezTo>
                  <a:cubicBezTo>
                    <a:pt x="708519" y="110902"/>
                    <a:pt x="686175" y="87701"/>
                    <a:pt x="686706" y="59720"/>
                  </a:cubicBezTo>
                  <a:cubicBezTo>
                    <a:pt x="687196" y="31698"/>
                    <a:pt x="710316" y="9354"/>
                    <a:pt x="738379" y="9845"/>
                  </a:cubicBezTo>
                  <a:cubicBezTo>
                    <a:pt x="766359" y="10335"/>
                    <a:pt x="788662" y="33577"/>
                    <a:pt x="788213" y="61558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6" name="צורה חופשית: צורה 135">
              <a:extLst>
                <a:ext uri="{FF2B5EF4-FFF2-40B4-BE49-F238E27FC236}">
                  <a16:creationId xmlns:a16="http://schemas.microsoft.com/office/drawing/2014/main" id="{CF2BC282-EC16-4DA7-A6CF-2D996ACA0044}"/>
                </a:ext>
              </a:extLst>
            </p:cNvPr>
            <p:cNvSpPr/>
            <p:nvPr/>
          </p:nvSpPr>
          <p:spPr>
            <a:xfrm>
              <a:off x="5068680" y="6819217"/>
              <a:ext cx="1445417" cy="1840576"/>
            </a:xfrm>
            <a:custGeom>
              <a:avLst/>
              <a:gdLst>
                <a:gd name="connsiteX0" fmla="*/ 1354686 w 1445417"/>
                <a:gd name="connsiteY0" fmla="*/ 38398 h 1840576"/>
                <a:gd name="connsiteX1" fmla="*/ 1358117 w 1445417"/>
                <a:gd name="connsiteY1" fmla="*/ 54981 h 1840576"/>
                <a:gd name="connsiteX2" fmla="*/ 1095914 w 1445417"/>
                <a:gd name="connsiteY2" fmla="*/ 207753 h 1840576"/>
                <a:gd name="connsiteX3" fmla="*/ 1060540 w 1445417"/>
                <a:gd name="connsiteY3" fmla="*/ 189494 h 1840576"/>
                <a:gd name="connsiteX4" fmla="*/ 1022265 w 1445417"/>
                <a:gd name="connsiteY4" fmla="*/ 209141 h 1840576"/>
                <a:gd name="connsiteX5" fmla="*/ 752955 w 1445417"/>
                <a:gd name="connsiteY5" fmla="*/ 55063 h 1840576"/>
                <a:gd name="connsiteX6" fmla="*/ 756182 w 1445417"/>
                <a:gd name="connsiteY6" fmla="*/ 40195 h 1840576"/>
                <a:gd name="connsiteX7" fmla="*/ 721624 w 1445417"/>
                <a:gd name="connsiteY7" fmla="*/ 735 h 1840576"/>
                <a:gd name="connsiteX8" fmla="*/ 712433 w 1445417"/>
                <a:gd name="connsiteY8" fmla="*/ 654 h 1840576"/>
                <a:gd name="connsiteX9" fmla="*/ 677794 w 1445417"/>
                <a:gd name="connsiteY9" fmla="*/ 38806 h 1840576"/>
                <a:gd name="connsiteX10" fmla="*/ 681757 w 1445417"/>
                <a:gd name="connsiteY10" fmla="*/ 56411 h 1840576"/>
                <a:gd name="connsiteX11" fmla="*/ 429398 w 1445417"/>
                <a:gd name="connsiteY11" fmla="*/ 203423 h 1840576"/>
                <a:gd name="connsiteX12" fmla="*/ 380952 w 1445417"/>
                <a:gd name="connsiteY12" fmla="*/ 177117 h 1840576"/>
                <a:gd name="connsiteX13" fmla="*/ 330260 w 1445417"/>
                <a:gd name="connsiteY13" fmla="*/ 203423 h 1840576"/>
                <a:gd name="connsiteX14" fmla="*/ 75736 w 1445417"/>
                <a:gd name="connsiteY14" fmla="*/ 57881 h 1840576"/>
                <a:gd name="connsiteX15" fmla="*/ 78473 w 1445417"/>
                <a:gd name="connsiteY15" fmla="*/ 44566 h 1840576"/>
                <a:gd name="connsiteX16" fmla="*/ 39953 w 1445417"/>
                <a:gd name="connsiteY16" fmla="*/ 4616 h 1840576"/>
                <a:gd name="connsiteX17" fmla="*/ 4 w 1445417"/>
                <a:gd name="connsiteY17" fmla="*/ 43136 h 1840576"/>
                <a:gd name="connsiteX18" fmla="*/ 3149 w 1445417"/>
                <a:gd name="connsiteY18" fmla="*/ 59107 h 1840576"/>
                <a:gd name="connsiteX19" fmla="*/ 7847 w 1445417"/>
                <a:gd name="connsiteY19" fmla="*/ 67072 h 1840576"/>
                <a:gd name="connsiteX20" fmla="*/ 38523 w 1445417"/>
                <a:gd name="connsiteY20" fmla="*/ 83085 h 1840576"/>
                <a:gd name="connsiteX21" fmla="*/ 71570 w 1445417"/>
                <a:gd name="connsiteY21" fmla="*/ 66133 h 1840576"/>
                <a:gd name="connsiteX22" fmla="*/ 325685 w 1445417"/>
                <a:gd name="connsiteY22" fmla="*/ 211470 h 1840576"/>
                <a:gd name="connsiteX23" fmla="*/ 319844 w 1445417"/>
                <a:gd name="connsiteY23" fmla="*/ 236061 h 1840576"/>
                <a:gd name="connsiteX24" fmla="*/ 375315 w 1445417"/>
                <a:gd name="connsiteY24" fmla="*/ 296883 h 1840576"/>
                <a:gd name="connsiteX25" fmla="*/ 376418 w 1445417"/>
                <a:gd name="connsiteY25" fmla="*/ 576529 h 1840576"/>
                <a:gd name="connsiteX26" fmla="*/ 326175 w 1445417"/>
                <a:gd name="connsiteY26" fmla="*/ 628692 h 1840576"/>
                <a:gd name="connsiteX27" fmla="*/ 331608 w 1445417"/>
                <a:gd name="connsiteY27" fmla="*/ 653037 h 1840576"/>
                <a:gd name="connsiteX28" fmla="*/ 75042 w 1445417"/>
                <a:gd name="connsiteY28" fmla="*/ 802581 h 1840576"/>
                <a:gd name="connsiteX29" fmla="*/ 44406 w 1445417"/>
                <a:gd name="connsiteY29" fmla="*/ 786651 h 1840576"/>
                <a:gd name="connsiteX30" fmla="*/ 11850 w 1445417"/>
                <a:gd name="connsiteY30" fmla="*/ 802990 h 1840576"/>
                <a:gd name="connsiteX31" fmla="*/ 7479 w 1445417"/>
                <a:gd name="connsiteY31" fmla="*/ 811078 h 1840576"/>
                <a:gd name="connsiteX32" fmla="*/ 4497 w 1445417"/>
                <a:gd name="connsiteY32" fmla="*/ 825129 h 1840576"/>
                <a:gd name="connsiteX33" fmla="*/ 43017 w 1445417"/>
                <a:gd name="connsiteY33" fmla="*/ 865078 h 1840576"/>
                <a:gd name="connsiteX34" fmla="*/ 82925 w 1445417"/>
                <a:gd name="connsiteY34" fmla="*/ 826600 h 1840576"/>
                <a:gd name="connsiteX35" fmla="*/ 79698 w 1445417"/>
                <a:gd name="connsiteY35" fmla="*/ 810465 h 1840576"/>
                <a:gd name="connsiteX36" fmla="*/ 336469 w 1445417"/>
                <a:gd name="connsiteY36" fmla="*/ 660879 h 1840576"/>
                <a:gd name="connsiteX37" fmla="*/ 378460 w 1445417"/>
                <a:gd name="connsiteY37" fmla="*/ 682855 h 1840576"/>
                <a:gd name="connsiteX38" fmla="*/ 423720 w 1445417"/>
                <a:gd name="connsiteY38" fmla="*/ 659082 h 1840576"/>
                <a:gd name="connsiteX39" fmla="*/ 672362 w 1445417"/>
                <a:gd name="connsiteY39" fmla="*/ 801314 h 1840576"/>
                <a:gd name="connsiteX40" fmla="*/ 668154 w 1445417"/>
                <a:gd name="connsiteY40" fmla="*/ 820962 h 1840576"/>
                <a:gd name="connsiteX41" fmla="*/ 716477 w 1445417"/>
                <a:gd name="connsiteY41" fmla="*/ 874882 h 1840576"/>
                <a:gd name="connsiteX42" fmla="*/ 717621 w 1445417"/>
                <a:gd name="connsiteY42" fmla="*/ 1163555 h 1840576"/>
                <a:gd name="connsiteX43" fmla="*/ 669339 w 1445417"/>
                <a:gd name="connsiteY43" fmla="*/ 1215595 h 1840576"/>
                <a:gd name="connsiteX44" fmla="*/ 674241 w 1445417"/>
                <a:gd name="connsiteY44" fmla="*/ 1238715 h 1840576"/>
                <a:gd name="connsiteX45" fmla="*/ 421187 w 1445417"/>
                <a:gd name="connsiteY45" fmla="*/ 1386095 h 1840576"/>
                <a:gd name="connsiteX46" fmla="*/ 386467 w 1445417"/>
                <a:gd name="connsiteY46" fmla="*/ 1368693 h 1840576"/>
                <a:gd name="connsiteX47" fmla="*/ 340063 w 1445417"/>
                <a:gd name="connsiteY47" fmla="*/ 1413462 h 1840576"/>
                <a:gd name="connsiteX48" fmla="*/ 380503 w 1445417"/>
                <a:gd name="connsiteY48" fmla="*/ 1459376 h 1840576"/>
                <a:gd name="connsiteX49" fmla="*/ 389775 w 1445417"/>
                <a:gd name="connsiteY49" fmla="*/ 1459457 h 1840576"/>
                <a:gd name="connsiteX50" fmla="*/ 431236 w 1445417"/>
                <a:gd name="connsiteY50" fmla="*/ 1415178 h 1840576"/>
                <a:gd name="connsiteX51" fmla="*/ 426171 w 1445417"/>
                <a:gd name="connsiteY51" fmla="*/ 1393855 h 1840576"/>
                <a:gd name="connsiteX52" fmla="*/ 678816 w 1445417"/>
                <a:gd name="connsiteY52" fmla="*/ 1246680 h 1840576"/>
                <a:gd name="connsiteX53" fmla="*/ 721706 w 1445417"/>
                <a:gd name="connsiteY53" fmla="*/ 1269800 h 1840576"/>
                <a:gd name="connsiteX54" fmla="*/ 766680 w 1445417"/>
                <a:gd name="connsiteY54" fmla="*/ 1246476 h 1840576"/>
                <a:gd name="connsiteX55" fmla="*/ 1014055 w 1445417"/>
                <a:gd name="connsiteY55" fmla="*/ 1388014 h 1840576"/>
                <a:gd name="connsiteX56" fmla="*/ 1009071 w 1445417"/>
                <a:gd name="connsiteY56" fmla="*/ 1409337 h 1840576"/>
                <a:gd name="connsiteX57" fmla="*/ 1059110 w 1445417"/>
                <a:gd name="connsiteY57" fmla="*/ 1463379 h 1840576"/>
                <a:gd name="connsiteX58" fmla="*/ 1060377 w 1445417"/>
                <a:gd name="connsiteY58" fmla="*/ 1762386 h 1840576"/>
                <a:gd name="connsiteX59" fmla="*/ 1023327 w 1445417"/>
                <a:gd name="connsiteY59" fmla="*/ 1800620 h 1840576"/>
                <a:gd name="connsiteX60" fmla="*/ 1027330 w 1445417"/>
                <a:gd name="connsiteY60" fmla="*/ 1818225 h 1840576"/>
                <a:gd name="connsiteX61" fmla="*/ 1032355 w 1445417"/>
                <a:gd name="connsiteY61" fmla="*/ 1826068 h 1840576"/>
                <a:gd name="connsiteX62" fmla="*/ 1061847 w 1445417"/>
                <a:gd name="connsiteY62" fmla="*/ 1840569 h 1840576"/>
                <a:gd name="connsiteX63" fmla="*/ 1101715 w 1445417"/>
                <a:gd name="connsiteY63" fmla="*/ 1802050 h 1840576"/>
                <a:gd name="connsiteX64" fmla="*/ 1069567 w 1445417"/>
                <a:gd name="connsiteY64" fmla="*/ 1762876 h 1840576"/>
                <a:gd name="connsiteX65" fmla="*/ 1068424 w 1445417"/>
                <a:gd name="connsiteY65" fmla="*/ 1463133 h 1840576"/>
                <a:gd name="connsiteX66" fmla="*/ 1115603 w 1445417"/>
                <a:gd name="connsiteY66" fmla="*/ 1411257 h 1840576"/>
                <a:gd name="connsiteX67" fmla="*/ 1110538 w 1445417"/>
                <a:gd name="connsiteY67" fmla="*/ 1387851 h 1840576"/>
                <a:gd name="connsiteX68" fmla="*/ 1366696 w 1445417"/>
                <a:gd name="connsiteY68" fmla="*/ 1238551 h 1840576"/>
                <a:gd name="connsiteX69" fmla="*/ 1400599 w 1445417"/>
                <a:gd name="connsiteY69" fmla="*/ 1255830 h 1840576"/>
                <a:gd name="connsiteX70" fmla="*/ 1445410 w 1445417"/>
                <a:gd name="connsiteY70" fmla="*/ 1212654 h 1840576"/>
                <a:gd name="connsiteX71" fmla="*/ 1405460 w 1445417"/>
                <a:gd name="connsiteY71" fmla="*/ 1168170 h 1840576"/>
                <a:gd name="connsiteX72" fmla="*/ 1395493 w 1445417"/>
                <a:gd name="connsiteY72" fmla="*/ 1168375 h 1840576"/>
                <a:gd name="connsiteX73" fmla="*/ 1357341 w 1445417"/>
                <a:gd name="connsiteY73" fmla="*/ 1211020 h 1840576"/>
                <a:gd name="connsiteX74" fmla="*/ 1361835 w 1445417"/>
                <a:gd name="connsiteY74" fmla="*/ 1230750 h 1840576"/>
                <a:gd name="connsiteX75" fmla="*/ 1105922 w 1445417"/>
                <a:gd name="connsiteY75" fmla="*/ 1379886 h 1840576"/>
                <a:gd name="connsiteX76" fmla="*/ 1063236 w 1445417"/>
                <a:gd name="connsiteY76" fmla="*/ 1357092 h 1840576"/>
                <a:gd name="connsiteX77" fmla="*/ 1019161 w 1445417"/>
                <a:gd name="connsiteY77" fmla="*/ 1379232 h 1840576"/>
                <a:gd name="connsiteX78" fmla="*/ 771500 w 1445417"/>
                <a:gd name="connsiteY78" fmla="*/ 1237571 h 1840576"/>
                <a:gd name="connsiteX79" fmla="*/ 775830 w 1445417"/>
                <a:gd name="connsiteY79" fmla="*/ 1217515 h 1840576"/>
                <a:gd name="connsiteX80" fmla="*/ 726853 w 1445417"/>
                <a:gd name="connsiteY80" fmla="*/ 1163555 h 1840576"/>
                <a:gd name="connsiteX81" fmla="*/ 725668 w 1445417"/>
                <a:gd name="connsiteY81" fmla="*/ 874963 h 1840576"/>
                <a:gd name="connsiteX82" fmla="*/ 774645 w 1445417"/>
                <a:gd name="connsiteY82" fmla="*/ 822841 h 1840576"/>
                <a:gd name="connsiteX83" fmla="*/ 770192 w 1445417"/>
                <a:gd name="connsiteY83" fmla="*/ 800743 h 1840576"/>
                <a:gd name="connsiteX84" fmla="*/ 1016056 w 1445417"/>
                <a:gd name="connsiteY84" fmla="*/ 657530 h 1840576"/>
                <a:gd name="connsiteX85" fmla="*/ 1023327 w 1445417"/>
                <a:gd name="connsiteY85" fmla="*/ 653322 h 1840576"/>
                <a:gd name="connsiteX86" fmla="*/ 1059192 w 1445417"/>
                <a:gd name="connsiteY86" fmla="*/ 672276 h 1840576"/>
                <a:gd name="connsiteX87" fmla="*/ 1096609 w 1445417"/>
                <a:gd name="connsiteY87" fmla="*/ 653608 h 1840576"/>
                <a:gd name="connsiteX88" fmla="*/ 1101347 w 1445417"/>
                <a:gd name="connsiteY88" fmla="*/ 645643 h 1840576"/>
                <a:gd name="connsiteX89" fmla="*/ 1105554 w 1445417"/>
                <a:gd name="connsiteY89" fmla="*/ 627425 h 1840576"/>
                <a:gd name="connsiteX90" fmla="*/ 1064175 w 1445417"/>
                <a:gd name="connsiteY90" fmla="*/ 581471 h 1840576"/>
                <a:gd name="connsiteX91" fmla="*/ 1063032 w 1445417"/>
                <a:gd name="connsiteY91" fmla="*/ 280136 h 1840576"/>
                <a:gd name="connsiteX92" fmla="*/ 1105187 w 1445417"/>
                <a:gd name="connsiteY92" fmla="*/ 235733 h 1840576"/>
                <a:gd name="connsiteX93" fmla="*/ 1100653 w 1445417"/>
                <a:gd name="connsiteY93" fmla="*/ 215514 h 1840576"/>
                <a:gd name="connsiteX94" fmla="*/ 1362897 w 1445417"/>
                <a:gd name="connsiteY94" fmla="*/ 62702 h 1840576"/>
                <a:gd name="connsiteX95" fmla="*/ 1393083 w 1445417"/>
                <a:gd name="connsiteY95" fmla="*/ 78102 h 1840576"/>
                <a:gd name="connsiteX96" fmla="*/ 1433033 w 1445417"/>
                <a:gd name="connsiteY96" fmla="*/ 39663 h 1840576"/>
                <a:gd name="connsiteX97" fmla="*/ 1400191 w 1445417"/>
                <a:gd name="connsiteY97" fmla="*/ 368 h 1840576"/>
                <a:gd name="connsiteX98" fmla="*/ 1390959 w 1445417"/>
                <a:gd name="connsiteY98" fmla="*/ 0 h 1840576"/>
                <a:gd name="connsiteX99" fmla="*/ 1354686 w 1445417"/>
                <a:gd name="connsiteY99" fmla="*/ 38398 h 1840576"/>
                <a:gd name="connsiteX100" fmla="*/ 38687 w 1445417"/>
                <a:gd name="connsiteY100" fmla="*/ 73853 h 1840576"/>
                <a:gd name="connsiteX101" fmla="*/ 9235 w 1445417"/>
                <a:gd name="connsiteY101" fmla="*/ 43299 h 1840576"/>
                <a:gd name="connsiteX102" fmla="*/ 39749 w 1445417"/>
                <a:gd name="connsiteY102" fmla="*/ 13889 h 1840576"/>
                <a:gd name="connsiteX103" fmla="*/ 69241 w 1445417"/>
                <a:gd name="connsiteY103" fmla="*/ 44402 h 1840576"/>
                <a:gd name="connsiteX104" fmla="*/ 38687 w 1445417"/>
                <a:gd name="connsiteY104" fmla="*/ 73853 h 1840576"/>
                <a:gd name="connsiteX105" fmla="*/ 73694 w 1445417"/>
                <a:gd name="connsiteY105" fmla="*/ 826396 h 1840576"/>
                <a:gd name="connsiteX106" fmla="*/ 43139 w 1445417"/>
                <a:gd name="connsiteY106" fmla="*/ 855888 h 1840576"/>
                <a:gd name="connsiteX107" fmla="*/ 13729 w 1445417"/>
                <a:gd name="connsiteY107" fmla="*/ 825293 h 1840576"/>
                <a:gd name="connsiteX108" fmla="*/ 44242 w 1445417"/>
                <a:gd name="connsiteY108" fmla="*/ 795841 h 1840576"/>
                <a:gd name="connsiteX109" fmla="*/ 73694 w 1445417"/>
                <a:gd name="connsiteY109" fmla="*/ 826396 h 1840576"/>
                <a:gd name="connsiteX110" fmla="*/ 421963 w 1445417"/>
                <a:gd name="connsiteY110" fmla="*/ 1415096 h 1840576"/>
                <a:gd name="connsiteX111" fmla="*/ 384955 w 1445417"/>
                <a:gd name="connsiteY111" fmla="*/ 1450716 h 1840576"/>
                <a:gd name="connsiteX112" fmla="*/ 349336 w 1445417"/>
                <a:gd name="connsiteY112" fmla="*/ 1413749 h 1840576"/>
                <a:gd name="connsiteX113" fmla="*/ 386303 w 1445417"/>
                <a:gd name="connsiteY113" fmla="*/ 1378007 h 1840576"/>
                <a:gd name="connsiteX114" fmla="*/ 421963 w 1445417"/>
                <a:gd name="connsiteY114" fmla="*/ 1415096 h 1840576"/>
                <a:gd name="connsiteX115" fmla="*/ 1092483 w 1445417"/>
                <a:gd name="connsiteY115" fmla="*/ 1801968 h 1840576"/>
                <a:gd name="connsiteX116" fmla="*/ 1061970 w 1445417"/>
                <a:gd name="connsiteY116" fmla="*/ 1831378 h 1840576"/>
                <a:gd name="connsiteX117" fmla="*/ 1032477 w 1445417"/>
                <a:gd name="connsiteY117" fmla="*/ 1800865 h 1840576"/>
                <a:gd name="connsiteX118" fmla="*/ 1063032 w 1445417"/>
                <a:gd name="connsiteY118" fmla="*/ 1771454 h 1840576"/>
                <a:gd name="connsiteX119" fmla="*/ 1092483 w 1445417"/>
                <a:gd name="connsiteY119" fmla="*/ 1801968 h 1840576"/>
                <a:gd name="connsiteX120" fmla="*/ 1366532 w 1445417"/>
                <a:gd name="connsiteY120" fmla="*/ 1211265 h 1840576"/>
                <a:gd name="connsiteX121" fmla="*/ 1401947 w 1445417"/>
                <a:gd name="connsiteY121" fmla="*/ 1177116 h 1840576"/>
                <a:gd name="connsiteX122" fmla="*/ 1436137 w 1445417"/>
                <a:gd name="connsiteY122" fmla="*/ 1212572 h 1840576"/>
                <a:gd name="connsiteX123" fmla="*/ 1400722 w 1445417"/>
                <a:gd name="connsiteY123" fmla="*/ 1246762 h 1840576"/>
                <a:gd name="connsiteX124" fmla="*/ 1366532 w 1445417"/>
                <a:gd name="connsiteY124" fmla="*/ 1211265 h 1840576"/>
                <a:gd name="connsiteX125" fmla="*/ 1063072 w 1445417"/>
                <a:gd name="connsiteY125" fmla="*/ 1366365 h 1840576"/>
                <a:gd name="connsiteX126" fmla="*/ 1106290 w 1445417"/>
                <a:gd name="connsiteY126" fmla="*/ 1411175 h 1840576"/>
                <a:gd name="connsiteX127" fmla="*/ 1061479 w 1445417"/>
                <a:gd name="connsiteY127" fmla="*/ 1454392 h 1840576"/>
                <a:gd name="connsiteX128" fmla="*/ 1018262 w 1445417"/>
                <a:gd name="connsiteY128" fmla="*/ 1409623 h 1840576"/>
                <a:gd name="connsiteX129" fmla="*/ 1063072 w 1445417"/>
                <a:gd name="connsiteY129" fmla="*/ 1366365 h 1840576"/>
                <a:gd name="connsiteX130" fmla="*/ 766598 w 1445417"/>
                <a:gd name="connsiteY130" fmla="*/ 1217474 h 1840576"/>
                <a:gd name="connsiteX131" fmla="*/ 721747 w 1445417"/>
                <a:gd name="connsiteY131" fmla="*/ 1260691 h 1840576"/>
                <a:gd name="connsiteX132" fmla="*/ 678530 w 1445417"/>
                <a:gd name="connsiteY132" fmla="*/ 1215881 h 1840576"/>
                <a:gd name="connsiteX133" fmla="*/ 723299 w 1445417"/>
                <a:gd name="connsiteY133" fmla="*/ 1172623 h 1840576"/>
                <a:gd name="connsiteX134" fmla="*/ 766598 w 1445417"/>
                <a:gd name="connsiteY134" fmla="*/ 1217474 h 1840576"/>
                <a:gd name="connsiteX135" fmla="*/ 687026 w 1445417"/>
                <a:gd name="connsiteY135" fmla="*/ 38928 h 1840576"/>
                <a:gd name="connsiteX136" fmla="*/ 717539 w 1445417"/>
                <a:gd name="connsiteY136" fmla="*/ 9518 h 1840576"/>
                <a:gd name="connsiteX137" fmla="*/ 746991 w 1445417"/>
                <a:gd name="connsiteY137" fmla="*/ 40031 h 1840576"/>
                <a:gd name="connsiteX138" fmla="*/ 716477 w 1445417"/>
                <a:gd name="connsiteY138" fmla="*/ 69564 h 1840576"/>
                <a:gd name="connsiteX139" fmla="*/ 687026 w 1445417"/>
                <a:gd name="connsiteY139" fmla="*/ 38928 h 1840576"/>
                <a:gd name="connsiteX140" fmla="*/ 329034 w 1445417"/>
                <a:gd name="connsiteY140" fmla="*/ 236183 h 1840576"/>
                <a:gd name="connsiteX141" fmla="*/ 380748 w 1445417"/>
                <a:gd name="connsiteY141" fmla="*/ 186349 h 1840576"/>
                <a:gd name="connsiteX142" fmla="*/ 430582 w 1445417"/>
                <a:gd name="connsiteY142" fmla="*/ 238021 h 1840576"/>
                <a:gd name="connsiteX143" fmla="*/ 378951 w 1445417"/>
                <a:gd name="connsiteY143" fmla="*/ 287856 h 1840576"/>
                <a:gd name="connsiteX144" fmla="*/ 329034 w 1445417"/>
                <a:gd name="connsiteY144" fmla="*/ 236183 h 1840576"/>
                <a:gd name="connsiteX145" fmla="*/ 378624 w 1445417"/>
                <a:gd name="connsiteY145" fmla="*/ 673705 h 1840576"/>
                <a:gd name="connsiteX146" fmla="*/ 335447 w 1445417"/>
                <a:gd name="connsiteY146" fmla="*/ 628854 h 1840576"/>
                <a:gd name="connsiteX147" fmla="*/ 380258 w 1445417"/>
                <a:gd name="connsiteY147" fmla="*/ 585638 h 1840576"/>
                <a:gd name="connsiteX148" fmla="*/ 423434 w 1445417"/>
                <a:gd name="connsiteY148" fmla="*/ 630489 h 1840576"/>
                <a:gd name="connsiteX149" fmla="*/ 378624 w 1445417"/>
                <a:gd name="connsiteY149" fmla="*/ 673705 h 1840576"/>
                <a:gd name="connsiteX150" fmla="*/ 765413 w 1445417"/>
                <a:gd name="connsiteY150" fmla="*/ 822720 h 1840576"/>
                <a:gd name="connsiteX151" fmla="*/ 720562 w 1445417"/>
                <a:gd name="connsiteY151" fmla="*/ 865977 h 1840576"/>
                <a:gd name="connsiteX152" fmla="*/ 677345 w 1445417"/>
                <a:gd name="connsiteY152" fmla="*/ 821167 h 1840576"/>
                <a:gd name="connsiteX153" fmla="*/ 722155 w 1445417"/>
                <a:gd name="connsiteY153" fmla="*/ 777949 h 1840576"/>
                <a:gd name="connsiteX154" fmla="*/ 765413 w 1445417"/>
                <a:gd name="connsiteY154" fmla="*/ 822720 h 1840576"/>
                <a:gd name="connsiteX155" fmla="*/ 1096404 w 1445417"/>
                <a:gd name="connsiteY155" fmla="*/ 627384 h 1840576"/>
                <a:gd name="connsiteX156" fmla="*/ 1059355 w 1445417"/>
                <a:gd name="connsiteY156" fmla="*/ 663126 h 1840576"/>
                <a:gd name="connsiteX157" fmla="*/ 1023736 w 1445417"/>
                <a:gd name="connsiteY157" fmla="*/ 626077 h 1840576"/>
                <a:gd name="connsiteX158" fmla="*/ 1060703 w 1445417"/>
                <a:gd name="connsiteY158" fmla="*/ 590417 h 1840576"/>
                <a:gd name="connsiteX159" fmla="*/ 1096404 w 1445417"/>
                <a:gd name="connsiteY159" fmla="*/ 627384 h 1840576"/>
                <a:gd name="connsiteX160" fmla="*/ 1055025 w 1445417"/>
                <a:gd name="connsiteY160" fmla="*/ 581676 h 1840576"/>
                <a:gd name="connsiteX161" fmla="*/ 1014463 w 1445417"/>
                <a:gd name="connsiteY161" fmla="*/ 625913 h 1840576"/>
                <a:gd name="connsiteX162" fmla="*/ 1018630 w 1445417"/>
                <a:gd name="connsiteY162" fmla="*/ 645439 h 1840576"/>
                <a:gd name="connsiteX163" fmla="*/ 765822 w 1445417"/>
                <a:gd name="connsiteY163" fmla="*/ 792655 h 1840576"/>
                <a:gd name="connsiteX164" fmla="*/ 722359 w 1445417"/>
                <a:gd name="connsiteY164" fmla="*/ 768677 h 1840576"/>
                <a:gd name="connsiteX165" fmla="*/ 676651 w 1445417"/>
                <a:gd name="connsiteY165" fmla="*/ 793145 h 1840576"/>
                <a:gd name="connsiteX166" fmla="*/ 428172 w 1445417"/>
                <a:gd name="connsiteY166" fmla="*/ 651035 h 1840576"/>
                <a:gd name="connsiteX167" fmla="*/ 432625 w 1445417"/>
                <a:gd name="connsiteY167" fmla="*/ 630652 h 1840576"/>
                <a:gd name="connsiteX168" fmla="*/ 386140 w 1445417"/>
                <a:gd name="connsiteY168" fmla="*/ 576855 h 1840576"/>
                <a:gd name="connsiteX169" fmla="*/ 385037 w 1445417"/>
                <a:gd name="connsiteY169" fmla="*/ 296802 h 1840576"/>
                <a:gd name="connsiteX170" fmla="*/ 439773 w 1445417"/>
                <a:gd name="connsiteY170" fmla="*/ 238185 h 1840576"/>
                <a:gd name="connsiteX171" fmla="*/ 433891 w 1445417"/>
                <a:gd name="connsiteY171" fmla="*/ 211388 h 1840576"/>
                <a:gd name="connsiteX172" fmla="*/ 686617 w 1445417"/>
                <a:gd name="connsiteY172" fmla="*/ 64213 h 1840576"/>
                <a:gd name="connsiteX173" fmla="*/ 716191 w 1445417"/>
                <a:gd name="connsiteY173" fmla="*/ 78755 h 1840576"/>
                <a:gd name="connsiteX174" fmla="*/ 747481 w 1445417"/>
                <a:gd name="connsiteY174" fmla="*/ 63805 h 1840576"/>
                <a:gd name="connsiteX175" fmla="*/ 1017364 w 1445417"/>
                <a:gd name="connsiteY175" fmla="*/ 218210 h 1840576"/>
                <a:gd name="connsiteX176" fmla="*/ 1013973 w 1445417"/>
                <a:gd name="connsiteY176" fmla="*/ 234182 h 1840576"/>
                <a:gd name="connsiteX177" fmla="*/ 1053637 w 1445417"/>
                <a:gd name="connsiteY177" fmla="*/ 279972 h 1840576"/>
                <a:gd name="connsiteX178" fmla="*/ 1055025 w 1445417"/>
                <a:gd name="connsiteY178" fmla="*/ 581676 h 1840576"/>
                <a:gd name="connsiteX179" fmla="*/ 1095996 w 1445417"/>
                <a:gd name="connsiteY179" fmla="*/ 235693 h 1840576"/>
                <a:gd name="connsiteX180" fmla="*/ 1059069 w 1445417"/>
                <a:gd name="connsiteY180" fmla="*/ 271353 h 1840576"/>
                <a:gd name="connsiteX181" fmla="*/ 1023368 w 1445417"/>
                <a:gd name="connsiteY181" fmla="*/ 234386 h 1840576"/>
                <a:gd name="connsiteX182" fmla="*/ 1060336 w 1445417"/>
                <a:gd name="connsiteY182" fmla="*/ 198685 h 1840576"/>
                <a:gd name="connsiteX183" fmla="*/ 1095996 w 1445417"/>
                <a:gd name="connsiteY183" fmla="*/ 235693 h 1840576"/>
                <a:gd name="connsiteX184" fmla="*/ 1423842 w 1445417"/>
                <a:gd name="connsiteY184" fmla="*/ 39622 h 1840576"/>
                <a:gd name="connsiteX185" fmla="*/ 1393288 w 1445417"/>
                <a:gd name="connsiteY185" fmla="*/ 69034 h 1840576"/>
                <a:gd name="connsiteX186" fmla="*/ 1363877 w 1445417"/>
                <a:gd name="connsiteY186" fmla="*/ 38560 h 1840576"/>
                <a:gd name="connsiteX187" fmla="*/ 1394391 w 1445417"/>
                <a:gd name="connsiteY187" fmla="*/ 9109 h 1840576"/>
                <a:gd name="connsiteX188" fmla="*/ 1423842 w 1445417"/>
                <a:gd name="connsiteY188" fmla="*/ 39622 h 18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445417" h="1840576">
                  <a:moveTo>
                    <a:pt x="1354686" y="38398"/>
                  </a:moveTo>
                  <a:cubicBezTo>
                    <a:pt x="1354564" y="44320"/>
                    <a:pt x="1355871" y="49875"/>
                    <a:pt x="1358117" y="54981"/>
                  </a:cubicBezTo>
                  <a:lnTo>
                    <a:pt x="1095914" y="207753"/>
                  </a:lnTo>
                  <a:cubicBezTo>
                    <a:pt x="1087745" y="197010"/>
                    <a:pt x="1075082" y="189780"/>
                    <a:pt x="1060540" y="189494"/>
                  </a:cubicBezTo>
                  <a:cubicBezTo>
                    <a:pt x="1044691" y="189167"/>
                    <a:pt x="1030639" y="197010"/>
                    <a:pt x="1022265" y="209141"/>
                  </a:cubicBezTo>
                  <a:lnTo>
                    <a:pt x="752955" y="55063"/>
                  </a:lnTo>
                  <a:cubicBezTo>
                    <a:pt x="754915" y="50529"/>
                    <a:pt x="756141" y="45505"/>
                    <a:pt x="756182" y="40195"/>
                  </a:cubicBezTo>
                  <a:cubicBezTo>
                    <a:pt x="756631" y="19893"/>
                    <a:pt x="741395" y="3064"/>
                    <a:pt x="721624" y="735"/>
                  </a:cubicBezTo>
                  <a:lnTo>
                    <a:pt x="712433" y="654"/>
                  </a:lnTo>
                  <a:cubicBezTo>
                    <a:pt x="693276" y="2982"/>
                    <a:pt x="678162" y="18995"/>
                    <a:pt x="677794" y="38806"/>
                  </a:cubicBezTo>
                  <a:cubicBezTo>
                    <a:pt x="677672" y="45137"/>
                    <a:pt x="679183" y="51060"/>
                    <a:pt x="681757" y="56411"/>
                  </a:cubicBezTo>
                  <a:lnTo>
                    <a:pt x="429398" y="203423"/>
                  </a:lnTo>
                  <a:cubicBezTo>
                    <a:pt x="418777" y="187819"/>
                    <a:pt x="401131" y="177443"/>
                    <a:pt x="380952" y="177117"/>
                  </a:cubicBezTo>
                  <a:cubicBezTo>
                    <a:pt x="359997" y="176790"/>
                    <a:pt x="341289" y="187288"/>
                    <a:pt x="330260" y="203423"/>
                  </a:cubicBezTo>
                  <a:lnTo>
                    <a:pt x="75736" y="57881"/>
                  </a:lnTo>
                  <a:cubicBezTo>
                    <a:pt x="77370" y="53716"/>
                    <a:pt x="78391" y="49304"/>
                    <a:pt x="78473" y="44566"/>
                  </a:cubicBezTo>
                  <a:cubicBezTo>
                    <a:pt x="78881" y="22916"/>
                    <a:pt x="61643" y="4983"/>
                    <a:pt x="39953" y="4616"/>
                  </a:cubicBezTo>
                  <a:cubicBezTo>
                    <a:pt x="18304" y="4207"/>
                    <a:pt x="412" y="21486"/>
                    <a:pt x="4" y="43136"/>
                  </a:cubicBezTo>
                  <a:cubicBezTo>
                    <a:pt x="-78" y="48813"/>
                    <a:pt x="1148" y="54205"/>
                    <a:pt x="3149" y="59107"/>
                  </a:cubicBezTo>
                  <a:lnTo>
                    <a:pt x="7847" y="67072"/>
                  </a:lnTo>
                  <a:cubicBezTo>
                    <a:pt x="14832" y="76549"/>
                    <a:pt x="25901" y="82881"/>
                    <a:pt x="38523" y="83085"/>
                  </a:cubicBezTo>
                  <a:cubicBezTo>
                    <a:pt x="52167" y="83330"/>
                    <a:pt x="64339" y="76508"/>
                    <a:pt x="71570" y="66133"/>
                  </a:cubicBezTo>
                  <a:lnTo>
                    <a:pt x="325685" y="211470"/>
                  </a:lnTo>
                  <a:cubicBezTo>
                    <a:pt x="322172" y="218946"/>
                    <a:pt x="320007" y="227238"/>
                    <a:pt x="319844" y="236061"/>
                  </a:cubicBezTo>
                  <a:cubicBezTo>
                    <a:pt x="319272" y="267963"/>
                    <a:pt x="343862" y="294555"/>
                    <a:pt x="375315" y="296883"/>
                  </a:cubicBezTo>
                  <a:lnTo>
                    <a:pt x="376418" y="576529"/>
                  </a:lnTo>
                  <a:cubicBezTo>
                    <a:pt x="348927" y="578081"/>
                    <a:pt x="326665" y="600670"/>
                    <a:pt x="326175" y="628692"/>
                  </a:cubicBezTo>
                  <a:cubicBezTo>
                    <a:pt x="326052" y="637392"/>
                    <a:pt x="328054" y="645643"/>
                    <a:pt x="331608" y="653037"/>
                  </a:cubicBezTo>
                  <a:lnTo>
                    <a:pt x="75042" y="802581"/>
                  </a:lnTo>
                  <a:cubicBezTo>
                    <a:pt x="68016" y="793145"/>
                    <a:pt x="57028" y="786896"/>
                    <a:pt x="44406" y="786651"/>
                  </a:cubicBezTo>
                  <a:cubicBezTo>
                    <a:pt x="31048" y="786364"/>
                    <a:pt x="19202" y="792900"/>
                    <a:pt x="11850" y="802990"/>
                  </a:cubicBezTo>
                  <a:lnTo>
                    <a:pt x="7479" y="811078"/>
                  </a:lnTo>
                  <a:cubicBezTo>
                    <a:pt x="5682" y="815449"/>
                    <a:pt x="4579" y="820105"/>
                    <a:pt x="4497" y="825129"/>
                  </a:cubicBezTo>
                  <a:cubicBezTo>
                    <a:pt x="4089" y="846779"/>
                    <a:pt x="21326" y="864670"/>
                    <a:pt x="43017" y="865078"/>
                  </a:cubicBezTo>
                  <a:cubicBezTo>
                    <a:pt x="64666" y="865446"/>
                    <a:pt x="82558" y="848168"/>
                    <a:pt x="82925" y="826600"/>
                  </a:cubicBezTo>
                  <a:cubicBezTo>
                    <a:pt x="83007" y="820840"/>
                    <a:pt x="81822" y="815408"/>
                    <a:pt x="79698" y="810465"/>
                  </a:cubicBezTo>
                  <a:lnTo>
                    <a:pt x="336469" y="660879"/>
                  </a:lnTo>
                  <a:cubicBezTo>
                    <a:pt x="345945" y="673910"/>
                    <a:pt x="361100" y="682570"/>
                    <a:pt x="378460" y="682855"/>
                  </a:cubicBezTo>
                  <a:cubicBezTo>
                    <a:pt x="397291" y="683223"/>
                    <a:pt x="413998" y="673705"/>
                    <a:pt x="423720" y="659082"/>
                  </a:cubicBezTo>
                  <a:lnTo>
                    <a:pt x="672362" y="801314"/>
                  </a:lnTo>
                  <a:cubicBezTo>
                    <a:pt x="669788" y="807402"/>
                    <a:pt x="668318" y="814018"/>
                    <a:pt x="668154" y="820962"/>
                  </a:cubicBezTo>
                  <a:cubicBezTo>
                    <a:pt x="667705" y="848944"/>
                    <a:pt x="688987" y="872309"/>
                    <a:pt x="716477" y="874882"/>
                  </a:cubicBezTo>
                  <a:lnTo>
                    <a:pt x="717621" y="1163555"/>
                  </a:lnTo>
                  <a:cubicBezTo>
                    <a:pt x="691029" y="1166046"/>
                    <a:pt x="669870" y="1188268"/>
                    <a:pt x="669339" y="1215595"/>
                  </a:cubicBezTo>
                  <a:cubicBezTo>
                    <a:pt x="669216" y="1223847"/>
                    <a:pt x="671054" y="1231648"/>
                    <a:pt x="674241" y="1238715"/>
                  </a:cubicBezTo>
                  <a:lnTo>
                    <a:pt x="421187" y="1386095"/>
                  </a:lnTo>
                  <a:cubicBezTo>
                    <a:pt x="412977" y="1375760"/>
                    <a:pt x="400600" y="1368939"/>
                    <a:pt x="386467" y="1368693"/>
                  </a:cubicBezTo>
                  <a:cubicBezTo>
                    <a:pt x="361345" y="1368284"/>
                    <a:pt x="340513" y="1388341"/>
                    <a:pt x="340063" y="1413462"/>
                  </a:cubicBezTo>
                  <a:cubicBezTo>
                    <a:pt x="339655" y="1437114"/>
                    <a:pt x="357424" y="1456721"/>
                    <a:pt x="380503" y="1459376"/>
                  </a:cubicBezTo>
                  <a:lnTo>
                    <a:pt x="389775" y="1459457"/>
                  </a:lnTo>
                  <a:cubicBezTo>
                    <a:pt x="412609" y="1457374"/>
                    <a:pt x="430827" y="1438584"/>
                    <a:pt x="431236" y="1415178"/>
                  </a:cubicBezTo>
                  <a:cubicBezTo>
                    <a:pt x="431359" y="1407540"/>
                    <a:pt x="429398" y="1400269"/>
                    <a:pt x="426171" y="1393855"/>
                  </a:cubicBezTo>
                  <a:lnTo>
                    <a:pt x="678816" y="1246680"/>
                  </a:lnTo>
                  <a:cubicBezTo>
                    <a:pt x="688211" y="1260405"/>
                    <a:pt x="703855" y="1269473"/>
                    <a:pt x="721706" y="1269800"/>
                  </a:cubicBezTo>
                  <a:cubicBezTo>
                    <a:pt x="740333" y="1270167"/>
                    <a:pt x="756835" y="1260814"/>
                    <a:pt x="766680" y="1246476"/>
                  </a:cubicBezTo>
                  <a:lnTo>
                    <a:pt x="1014055" y="1388014"/>
                  </a:lnTo>
                  <a:cubicBezTo>
                    <a:pt x="1011032" y="1394509"/>
                    <a:pt x="1009194" y="1401658"/>
                    <a:pt x="1009071" y="1409337"/>
                  </a:cubicBezTo>
                  <a:cubicBezTo>
                    <a:pt x="1008581" y="1437971"/>
                    <a:pt x="1030843" y="1461704"/>
                    <a:pt x="1059110" y="1463379"/>
                  </a:cubicBezTo>
                  <a:lnTo>
                    <a:pt x="1060377" y="1762386"/>
                  </a:lnTo>
                  <a:cubicBezTo>
                    <a:pt x="1040034" y="1763529"/>
                    <a:pt x="1023695" y="1779991"/>
                    <a:pt x="1023327" y="1800620"/>
                  </a:cubicBezTo>
                  <a:cubicBezTo>
                    <a:pt x="1023205" y="1806951"/>
                    <a:pt x="1024716" y="1812915"/>
                    <a:pt x="1027330" y="1818225"/>
                  </a:cubicBezTo>
                  <a:lnTo>
                    <a:pt x="1032355" y="1826068"/>
                  </a:lnTo>
                  <a:cubicBezTo>
                    <a:pt x="1039381" y="1834646"/>
                    <a:pt x="1049879" y="1840365"/>
                    <a:pt x="1061847" y="1840569"/>
                  </a:cubicBezTo>
                  <a:cubicBezTo>
                    <a:pt x="1083415" y="1840977"/>
                    <a:pt x="1101388" y="1823657"/>
                    <a:pt x="1101715" y="1802050"/>
                  </a:cubicBezTo>
                  <a:cubicBezTo>
                    <a:pt x="1102082" y="1782565"/>
                    <a:pt x="1088153" y="1766267"/>
                    <a:pt x="1069567" y="1762876"/>
                  </a:cubicBezTo>
                  <a:lnTo>
                    <a:pt x="1068424" y="1463133"/>
                  </a:lnTo>
                  <a:cubicBezTo>
                    <a:pt x="1094485" y="1460192"/>
                    <a:pt x="1115113" y="1438217"/>
                    <a:pt x="1115603" y="1411257"/>
                  </a:cubicBezTo>
                  <a:cubicBezTo>
                    <a:pt x="1115726" y="1402882"/>
                    <a:pt x="1113847" y="1394917"/>
                    <a:pt x="1110538" y="1387851"/>
                  </a:cubicBezTo>
                  <a:lnTo>
                    <a:pt x="1366696" y="1238551"/>
                  </a:lnTo>
                  <a:cubicBezTo>
                    <a:pt x="1374579" y="1248763"/>
                    <a:pt x="1386752" y="1255545"/>
                    <a:pt x="1400599" y="1255830"/>
                  </a:cubicBezTo>
                  <a:cubicBezTo>
                    <a:pt x="1424822" y="1256320"/>
                    <a:pt x="1444960" y="1236918"/>
                    <a:pt x="1445410" y="1212654"/>
                  </a:cubicBezTo>
                  <a:cubicBezTo>
                    <a:pt x="1445859" y="1189452"/>
                    <a:pt x="1428172" y="1170294"/>
                    <a:pt x="1405460" y="1168170"/>
                  </a:cubicBezTo>
                  <a:lnTo>
                    <a:pt x="1395493" y="1168375"/>
                  </a:lnTo>
                  <a:cubicBezTo>
                    <a:pt x="1374334" y="1171193"/>
                    <a:pt x="1357709" y="1189003"/>
                    <a:pt x="1357341" y="1211020"/>
                  </a:cubicBezTo>
                  <a:cubicBezTo>
                    <a:pt x="1357219" y="1218086"/>
                    <a:pt x="1358934" y="1224745"/>
                    <a:pt x="1361835" y="1230750"/>
                  </a:cubicBezTo>
                  <a:lnTo>
                    <a:pt x="1105922" y="1379886"/>
                  </a:lnTo>
                  <a:cubicBezTo>
                    <a:pt x="1096445" y="1366406"/>
                    <a:pt x="1081005" y="1357419"/>
                    <a:pt x="1063236" y="1357092"/>
                  </a:cubicBezTo>
                  <a:cubicBezTo>
                    <a:pt x="1045181" y="1356766"/>
                    <a:pt x="1029046" y="1365548"/>
                    <a:pt x="1019161" y="1379232"/>
                  </a:cubicBezTo>
                  <a:lnTo>
                    <a:pt x="771500" y="1237571"/>
                  </a:lnTo>
                  <a:cubicBezTo>
                    <a:pt x="774114" y="1231403"/>
                    <a:pt x="775666" y="1224704"/>
                    <a:pt x="775830" y="1217515"/>
                  </a:cubicBezTo>
                  <a:cubicBezTo>
                    <a:pt x="776320" y="1189289"/>
                    <a:pt x="754589" y="1165802"/>
                    <a:pt x="726853" y="1163555"/>
                  </a:cubicBezTo>
                  <a:lnTo>
                    <a:pt x="725668" y="874963"/>
                  </a:lnTo>
                  <a:cubicBezTo>
                    <a:pt x="752669" y="872758"/>
                    <a:pt x="774114" y="850455"/>
                    <a:pt x="774645" y="822841"/>
                  </a:cubicBezTo>
                  <a:cubicBezTo>
                    <a:pt x="774727" y="814999"/>
                    <a:pt x="773134" y="807482"/>
                    <a:pt x="770192" y="800743"/>
                  </a:cubicBezTo>
                  <a:lnTo>
                    <a:pt x="1016056" y="657530"/>
                  </a:lnTo>
                  <a:lnTo>
                    <a:pt x="1023327" y="653322"/>
                  </a:lnTo>
                  <a:cubicBezTo>
                    <a:pt x="1031415" y="664434"/>
                    <a:pt x="1044405" y="671949"/>
                    <a:pt x="1059192" y="672276"/>
                  </a:cubicBezTo>
                  <a:cubicBezTo>
                    <a:pt x="1074551" y="672522"/>
                    <a:pt x="1088153" y="665087"/>
                    <a:pt x="1096609" y="653608"/>
                  </a:cubicBezTo>
                  <a:lnTo>
                    <a:pt x="1101347" y="645643"/>
                  </a:lnTo>
                  <a:cubicBezTo>
                    <a:pt x="1103920" y="640047"/>
                    <a:pt x="1105432" y="633960"/>
                    <a:pt x="1105554" y="627425"/>
                  </a:cubicBezTo>
                  <a:cubicBezTo>
                    <a:pt x="1105963" y="603488"/>
                    <a:pt x="1087663" y="583636"/>
                    <a:pt x="1064175" y="581471"/>
                  </a:cubicBezTo>
                  <a:lnTo>
                    <a:pt x="1063032" y="280136"/>
                  </a:lnTo>
                  <a:cubicBezTo>
                    <a:pt x="1086192" y="278460"/>
                    <a:pt x="1104737" y="259466"/>
                    <a:pt x="1105187" y="235733"/>
                  </a:cubicBezTo>
                  <a:cubicBezTo>
                    <a:pt x="1105309" y="228503"/>
                    <a:pt x="1103553" y="221682"/>
                    <a:pt x="1100653" y="215514"/>
                  </a:cubicBezTo>
                  <a:lnTo>
                    <a:pt x="1362897" y="62702"/>
                  </a:lnTo>
                  <a:cubicBezTo>
                    <a:pt x="1369882" y="71770"/>
                    <a:pt x="1380706" y="77897"/>
                    <a:pt x="1393083" y="78102"/>
                  </a:cubicBezTo>
                  <a:cubicBezTo>
                    <a:pt x="1414733" y="78510"/>
                    <a:pt x="1432665" y="61231"/>
                    <a:pt x="1433033" y="39663"/>
                  </a:cubicBezTo>
                  <a:cubicBezTo>
                    <a:pt x="1433400" y="19934"/>
                    <a:pt x="1419063" y="3432"/>
                    <a:pt x="1400191" y="368"/>
                  </a:cubicBezTo>
                  <a:lnTo>
                    <a:pt x="1390959" y="0"/>
                  </a:lnTo>
                  <a:cubicBezTo>
                    <a:pt x="1371025" y="1635"/>
                    <a:pt x="1355054" y="17892"/>
                    <a:pt x="1354686" y="38398"/>
                  </a:cubicBezTo>
                  <a:close/>
                  <a:moveTo>
                    <a:pt x="38687" y="73853"/>
                  </a:moveTo>
                  <a:cubicBezTo>
                    <a:pt x="22225" y="73526"/>
                    <a:pt x="8909" y="59884"/>
                    <a:pt x="9235" y="43299"/>
                  </a:cubicBezTo>
                  <a:cubicBezTo>
                    <a:pt x="9562" y="26756"/>
                    <a:pt x="23287" y="13562"/>
                    <a:pt x="39749" y="13889"/>
                  </a:cubicBezTo>
                  <a:cubicBezTo>
                    <a:pt x="56374" y="14174"/>
                    <a:pt x="69568" y="27940"/>
                    <a:pt x="69241" y="44402"/>
                  </a:cubicBezTo>
                  <a:cubicBezTo>
                    <a:pt x="68914" y="60945"/>
                    <a:pt x="55230" y="74181"/>
                    <a:pt x="38687" y="73853"/>
                  </a:cubicBezTo>
                  <a:close/>
                  <a:moveTo>
                    <a:pt x="73694" y="826396"/>
                  </a:moveTo>
                  <a:cubicBezTo>
                    <a:pt x="73449" y="842939"/>
                    <a:pt x="59724" y="856215"/>
                    <a:pt x="43139" y="855888"/>
                  </a:cubicBezTo>
                  <a:cubicBezTo>
                    <a:pt x="26596" y="855601"/>
                    <a:pt x="13443" y="841877"/>
                    <a:pt x="13729" y="825293"/>
                  </a:cubicBezTo>
                  <a:cubicBezTo>
                    <a:pt x="14015" y="808790"/>
                    <a:pt x="27658" y="795596"/>
                    <a:pt x="44242" y="795841"/>
                  </a:cubicBezTo>
                  <a:cubicBezTo>
                    <a:pt x="60786" y="796168"/>
                    <a:pt x="74020" y="809893"/>
                    <a:pt x="73694" y="826396"/>
                  </a:cubicBezTo>
                  <a:close/>
                  <a:moveTo>
                    <a:pt x="421963" y="1415096"/>
                  </a:moveTo>
                  <a:cubicBezTo>
                    <a:pt x="421596" y="1435071"/>
                    <a:pt x="404971" y="1451124"/>
                    <a:pt x="384955" y="1450716"/>
                  </a:cubicBezTo>
                  <a:cubicBezTo>
                    <a:pt x="364981" y="1450348"/>
                    <a:pt x="348968" y="1433723"/>
                    <a:pt x="349336" y="1413749"/>
                  </a:cubicBezTo>
                  <a:cubicBezTo>
                    <a:pt x="349703" y="1393692"/>
                    <a:pt x="366329" y="1377680"/>
                    <a:pt x="386303" y="1378007"/>
                  </a:cubicBezTo>
                  <a:cubicBezTo>
                    <a:pt x="406319" y="1378415"/>
                    <a:pt x="422372" y="1394999"/>
                    <a:pt x="421963" y="1415096"/>
                  </a:cubicBezTo>
                  <a:close/>
                  <a:moveTo>
                    <a:pt x="1092483" y="1801968"/>
                  </a:moveTo>
                  <a:cubicBezTo>
                    <a:pt x="1092156" y="1818511"/>
                    <a:pt x="1078472" y="1831745"/>
                    <a:pt x="1061970" y="1831378"/>
                  </a:cubicBezTo>
                  <a:cubicBezTo>
                    <a:pt x="1045426" y="1831133"/>
                    <a:pt x="1032232" y="1817408"/>
                    <a:pt x="1032477" y="1800865"/>
                  </a:cubicBezTo>
                  <a:cubicBezTo>
                    <a:pt x="1032804" y="1784321"/>
                    <a:pt x="1046488" y="1771087"/>
                    <a:pt x="1063032" y="1771454"/>
                  </a:cubicBezTo>
                  <a:cubicBezTo>
                    <a:pt x="1079575" y="1771740"/>
                    <a:pt x="1092769" y="1785424"/>
                    <a:pt x="1092483" y="1801968"/>
                  </a:cubicBezTo>
                  <a:close/>
                  <a:moveTo>
                    <a:pt x="1366532" y="1211265"/>
                  </a:moveTo>
                  <a:cubicBezTo>
                    <a:pt x="1366941" y="1192108"/>
                    <a:pt x="1382749" y="1176790"/>
                    <a:pt x="1401947" y="1177116"/>
                  </a:cubicBezTo>
                  <a:cubicBezTo>
                    <a:pt x="1421146" y="1177443"/>
                    <a:pt x="1436505" y="1193374"/>
                    <a:pt x="1436137" y="1212572"/>
                  </a:cubicBezTo>
                  <a:cubicBezTo>
                    <a:pt x="1435810" y="1231771"/>
                    <a:pt x="1419920" y="1247089"/>
                    <a:pt x="1400722" y="1246762"/>
                  </a:cubicBezTo>
                  <a:cubicBezTo>
                    <a:pt x="1381523" y="1246354"/>
                    <a:pt x="1366205" y="1230422"/>
                    <a:pt x="1366532" y="1211265"/>
                  </a:cubicBezTo>
                  <a:close/>
                  <a:moveTo>
                    <a:pt x="1063072" y="1366365"/>
                  </a:moveTo>
                  <a:cubicBezTo>
                    <a:pt x="1087336" y="1366774"/>
                    <a:pt x="1106739" y="1386952"/>
                    <a:pt x="1106290" y="1411175"/>
                  </a:cubicBezTo>
                  <a:cubicBezTo>
                    <a:pt x="1105881" y="1435479"/>
                    <a:pt x="1085784" y="1454842"/>
                    <a:pt x="1061479" y="1454392"/>
                  </a:cubicBezTo>
                  <a:cubicBezTo>
                    <a:pt x="1037216" y="1453983"/>
                    <a:pt x="1017813" y="1433805"/>
                    <a:pt x="1018262" y="1409623"/>
                  </a:cubicBezTo>
                  <a:cubicBezTo>
                    <a:pt x="1018712" y="1385278"/>
                    <a:pt x="1038850" y="1365957"/>
                    <a:pt x="1063072" y="1366365"/>
                  </a:cubicBezTo>
                  <a:close/>
                  <a:moveTo>
                    <a:pt x="766598" y="1217474"/>
                  </a:moveTo>
                  <a:cubicBezTo>
                    <a:pt x="766149" y="1241737"/>
                    <a:pt x="746051" y="1261140"/>
                    <a:pt x="721747" y="1260691"/>
                  </a:cubicBezTo>
                  <a:cubicBezTo>
                    <a:pt x="697524" y="1260242"/>
                    <a:pt x="678080" y="1240145"/>
                    <a:pt x="678530" y="1215881"/>
                  </a:cubicBezTo>
                  <a:cubicBezTo>
                    <a:pt x="678979" y="1191617"/>
                    <a:pt x="699076" y="1172214"/>
                    <a:pt x="723299" y="1172623"/>
                  </a:cubicBezTo>
                  <a:cubicBezTo>
                    <a:pt x="747644" y="1173072"/>
                    <a:pt x="767006" y="1193170"/>
                    <a:pt x="766598" y="1217474"/>
                  </a:cubicBezTo>
                  <a:close/>
                  <a:moveTo>
                    <a:pt x="687026" y="38928"/>
                  </a:moveTo>
                  <a:cubicBezTo>
                    <a:pt x="687312" y="22385"/>
                    <a:pt x="701037" y="9232"/>
                    <a:pt x="717539" y="9518"/>
                  </a:cubicBezTo>
                  <a:cubicBezTo>
                    <a:pt x="734124" y="9804"/>
                    <a:pt x="747277" y="23488"/>
                    <a:pt x="746991" y="40031"/>
                  </a:cubicBezTo>
                  <a:cubicBezTo>
                    <a:pt x="746705" y="56657"/>
                    <a:pt x="733021" y="69850"/>
                    <a:pt x="716477" y="69564"/>
                  </a:cubicBezTo>
                  <a:cubicBezTo>
                    <a:pt x="699934" y="69237"/>
                    <a:pt x="686699" y="55554"/>
                    <a:pt x="687026" y="38928"/>
                  </a:cubicBezTo>
                  <a:close/>
                  <a:moveTo>
                    <a:pt x="329034" y="236183"/>
                  </a:moveTo>
                  <a:cubicBezTo>
                    <a:pt x="329565" y="208161"/>
                    <a:pt x="352767" y="185858"/>
                    <a:pt x="380748" y="186349"/>
                  </a:cubicBezTo>
                  <a:cubicBezTo>
                    <a:pt x="408770" y="186879"/>
                    <a:pt x="431073" y="210081"/>
                    <a:pt x="430582" y="238021"/>
                  </a:cubicBezTo>
                  <a:cubicBezTo>
                    <a:pt x="430092" y="266043"/>
                    <a:pt x="406891" y="288346"/>
                    <a:pt x="378951" y="287856"/>
                  </a:cubicBezTo>
                  <a:cubicBezTo>
                    <a:pt x="350929" y="287325"/>
                    <a:pt x="328544" y="264164"/>
                    <a:pt x="329034" y="236183"/>
                  </a:cubicBezTo>
                  <a:close/>
                  <a:moveTo>
                    <a:pt x="378624" y="673705"/>
                  </a:moveTo>
                  <a:cubicBezTo>
                    <a:pt x="354360" y="673257"/>
                    <a:pt x="334957" y="653119"/>
                    <a:pt x="335447" y="628854"/>
                  </a:cubicBezTo>
                  <a:cubicBezTo>
                    <a:pt x="335856" y="604591"/>
                    <a:pt x="355953" y="585188"/>
                    <a:pt x="380258" y="585638"/>
                  </a:cubicBezTo>
                  <a:cubicBezTo>
                    <a:pt x="404521" y="586087"/>
                    <a:pt x="423883" y="606144"/>
                    <a:pt x="423434" y="630489"/>
                  </a:cubicBezTo>
                  <a:cubicBezTo>
                    <a:pt x="423026" y="654752"/>
                    <a:pt x="402887" y="674114"/>
                    <a:pt x="378624" y="673705"/>
                  </a:cubicBezTo>
                  <a:close/>
                  <a:moveTo>
                    <a:pt x="765413" y="822720"/>
                  </a:moveTo>
                  <a:cubicBezTo>
                    <a:pt x="764964" y="846983"/>
                    <a:pt x="744867" y="866427"/>
                    <a:pt x="720562" y="865977"/>
                  </a:cubicBezTo>
                  <a:cubicBezTo>
                    <a:pt x="696299" y="865487"/>
                    <a:pt x="676937" y="845389"/>
                    <a:pt x="677345" y="821167"/>
                  </a:cubicBezTo>
                  <a:cubicBezTo>
                    <a:pt x="677794" y="796903"/>
                    <a:pt x="697932" y="777501"/>
                    <a:pt x="722155" y="777949"/>
                  </a:cubicBezTo>
                  <a:cubicBezTo>
                    <a:pt x="746501" y="778358"/>
                    <a:pt x="765822" y="798455"/>
                    <a:pt x="765413" y="822720"/>
                  </a:cubicBezTo>
                  <a:close/>
                  <a:moveTo>
                    <a:pt x="1096404" y="627384"/>
                  </a:moveTo>
                  <a:cubicBezTo>
                    <a:pt x="1095996" y="647440"/>
                    <a:pt x="1079453" y="663452"/>
                    <a:pt x="1059355" y="663126"/>
                  </a:cubicBezTo>
                  <a:cubicBezTo>
                    <a:pt x="1039299" y="662717"/>
                    <a:pt x="1023368" y="646133"/>
                    <a:pt x="1023736" y="626077"/>
                  </a:cubicBezTo>
                  <a:cubicBezTo>
                    <a:pt x="1024104" y="606103"/>
                    <a:pt x="1040688" y="590090"/>
                    <a:pt x="1060703" y="590417"/>
                  </a:cubicBezTo>
                  <a:cubicBezTo>
                    <a:pt x="1080719" y="590744"/>
                    <a:pt x="1096731" y="607409"/>
                    <a:pt x="1096404" y="627384"/>
                  </a:cubicBezTo>
                  <a:close/>
                  <a:moveTo>
                    <a:pt x="1055025" y="581676"/>
                  </a:moveTo>
                  <a:cubicBezTo>
                    <a:pt x="1032600" y="584167"/>
                    <a:pt x="1014872" y="602712"/>
                    <a:pt x="1014463" y="625913"/>
                  </a:cubicBezTo>
                  <a:cubicBezTo>
                    <a:pt x="1014341" y="632898"/>
                    <a:pt x="1015975" y="639475"/>
                    <a:pt x="1018630" y="645439"/>
                  </a:cubicBezTo>
                  <a:lnTo>
                    <a:pt x="765822" y="792655"/>
                  </a:lnTo>
                  <a:cubicBezTo>
                    <a:pt x="756508" y="778481"/>
                    <a:pt x="740619" y="769004"/>
                    <a:pt x="722359" y="768677"/>
                  </a:cubicBezTo>
                  <a:cubicBezTo>
                    <a:pt x="703243" y="768351"/>
                    <a:pt x="686291" y="778195"/>
                    <a:pt x="676651" y="793145"/>
                  </a:cubicBezTo>
                  <a:lnTo>
                    <a:pt x="428172" y="651035"/>
                  </a:lnTo>
                  <a:cubicBezTo>
                    <a:pt x="430909" y="644786"/>
                    <a:pt x="432543" y="637883"/>
                    <a:pt x="432625" y="630652"/>
                  </a:cubicBezTo>
                  <a:cubicBezTo>
                    <a:pt x="433156" y="603243"/>
                    <a:pt x="412773" y="580287"/>
                    <a:pt x="386140" y="576855"/>
                  </a:cubicBezTo>
                  <a:lnTo>
                    <a:pt x="385037" y="296802"/>
                  </a:lnTo>
                  <a:cubicBezTo>
                    <a:pt x="415183" y="294187"/>
                    <a:pt x="439201" y="269107"/>
                    <a:pt x="439773" y="238185"/>
                  </a:cubicBezTo>
                  <a:cubicBezTo>
                    <a:pt x="439896" y="228585"/>
                    <a:pt x="437772" y="219558"/>
                    <a:pt x="433891" y="211388"/>
                  </a:cubicBezTo>
                  <a:lnTo>
                    <a:pt x="686617" y="64213"/>
                  </a:lnTo>
                  <a:cubicBezTo>
                    <a:pt x="693684" y="72832"/>
                    <a:pt x="704182" y="78551"/>
                    <a:pt x="716191" y="78755"/>
                  </a:cubicBezTo>
                  <a:cubicBezTo>
                    <a:pt x="728813" y="78959"/>
                    <a:pt x="740128" y="72996"/>
                    <a:pt x="747481" y="63805"/>
                  </a:cubicBezTo>
                  <a:lnTo>
                    <a:pt x="1017364" y="218210"/>
                  </a:lnTo>
                  <a:cubicBezTo>
                    <a:pt x="1015362" y="223194"/>
                    <a:pt x="1014055" y="228544"/>
                    <a:pt x="1013973" y="234182"/>
                  </a:cubicBezTo>
                  <a:cubicBezTo>
                    <a:pt x="1013606" y="257588"/>
                    <a:pt x="1031007" y="277031"/>
                    <a:pt x="1053637" y="279972"/>
                  </a:cubicBezTo>
                  <a:lnTo>
                    <a:pt x="1055025" y="581676"/>
                  </a:lnTo>
                  <a:close/>
                  <a:moveTo>
                    <a:pt x="1095996" y="235693"/>
                  </a:moveTo>
                  <a:cubicBezTo>
                    <a:pt x="1095628" y="255750"/>
                    <a:pt x="1079085" y="271762"/>
                    <a:pt x="1059069" y="271353"/>
                  </a:cubicBezTo>
                  <a:cubicBezTo>
                    <a:pt x="1039013" y="271027"/>
                    <a:pt x="1023001" y="254442"/>
                    <a:pt x="1023368" y="234386"/>
                  </a:cubicBezTo>
                  <a:cubicBezTo>
                    <a:pt x="1023695" y="214370"/>
                    <a:pt x="1040320" y="198399"/>
                    <a:pt x="1060336" y="198685"/>
                  </a:cubicBezTo>
                  <a:cubicBezTo>
                    <a:pt x="1080433" y="199093"/>
                    <a:pt x="1096445" y="215677"/>
                    <a:pt x="1095996" y="235693"/>
                  </a:cubicBezTo>
                  <a:close/>
                  <a:moveTo>
                    <a:pt x="1423842" y="39622"/>
                  </a:moveTo>
                  <a:cubicBezTo>
                    <a:pt x="1423556" y="56084"/>
                    <a:pt x="1409872" y="69360"/>
                    <a:pt x="1393288" y="69034"/>
                  </a:cubicBezTo>
                  <a:cubicBezTo>
                    <a:pt x="1376744" y="68747"/>
                    <a:pt x="1363591" y="55022"/>
                    <a:pt x="1363877" y="38560"/>
                  </a:cubicBezTo>
                  <a:cubicBezTo>
                    <a:pt x="1364163" y="21977"/>
                    <a:pt x="1377847" y="8742"/>
                    <a:pt x="1394391" y="9109"/>
                  </a:cubicBezTo>
                  <a:cubicBezTo>
                    <a:pt x="1410934" y="9395"/>
                    <a:pt x="1424128" y="23039"/>
                    <a:pt x="1423842" y="39622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199" y="20477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Celebrate your successes</a:t>
            </a:r>
            <a:endParaRPr lang="he-IL" b="1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139" name="מלבן 138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3147537" y="387723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40" name="מלבן 139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3147537" y="1211821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34" name="תמונה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sp>
        <p:nvSpPr>
          <p:cNvPr id="35" name="כותרת 1">
            <a:extLst>
              <a:ext uri="{FF2B5EF4-FFF2-40B4-BE49-F238E27FC236}">
                <a16:creationId xmlns:a16="http://schemas.microsoft.com/office/drawing/2014/main" id="{B49BE459-6201-C842-816B-A7916A5B1393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7" name="מלבן 11">
            <a:extLst>
              <a:ext uri="{FF2B5EF4-FFF2-40B4-BE49-F238E27FC236}">
                <a16:creationId xmlns:a16="http://schemas.microsoft.com/office/drawing/2014/main" id="{A37790E3-310B-9331-7D68-82A388EABEA3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38" name="מלבן 11">
            <a:extLst>
              <a:ext uri="{FF2B5EF4-FFF2-40B4-BE49-F238E27FC236}">
                <a16:creationId xmlns:a16="http://schemas.microsoft.com/office/drawing/2014/main" id="{204CC50A-867A-8134-C410-28056DD96652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9F217-7A85-6626-713C-536657E8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B441CC-DCD7-23DE-D765-BC007C919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851" y="1459843"/>
            <a:ext cx="5660912" cy="2050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FE8FF-DD5A-7B75-F7F3-EDDDA9CBD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608" y="3887389"/>
            <a:ext cx="5829155" cy="2205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9CF6B-6D39-9162-3C79-DA5F54B74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673" y="1334647"/>
            <a:ext cx="2319309" cy="2190458"/>
          </a:xfrm>
          <a:prstGeom prst="rect">
            <a:avLst/>
          </a:prstGeom>
        </p:spPr>
      </p:pic>
      <p:pic>
        <p:nvPicPr>
          <p:cNvPr id="2050" name="Picture 2" descr="מנת הדם המלא שנתנה למחבל לאחר חילופי האש">
            <a:extLst>
              <a:ext uri="{FF2B5EF4-FFF2-40B4-BE49-F238E27FC236}">
                <a16:creationId xmlns:a16="http://schemas.microsoft.com/office/drawing/2014/main" id="{A4D12117-5D4B-F0F4-5AB8-4A21483D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623" y="3708268"/>
            <a:ext cx="4541686" cy="256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0437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DFDE-D76F-629C-3FAB-5C4996B9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3500"/>
            <a:ext cx="10515600" cy="1325563"/>
          </a:xfrm>
        </p:spPr>
        <p:txBody>
          <a:bodyPr>
            <a:normAutofit/>
          </a:bodyPr>
          <a:lstStyle/>
          <a:p>
            <a:pPr algn="ctr" rtl="0"/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Make sure you get outsiders’ view </a:t>
            </a:r>
            <a:r>
              <a:rPr lang="en-US" dirty="0">
                <a:latin typeface="Heebo" panose="00000500000000000000" pitchFamily="2" charset="-79"/>
                <a:cs typeface="Heebo" panose="00000500000000000000" pitchFamily="2" charset="-79"/>
              </a:rPr>
              <a:t>(reality check!)</a:t>
            </a:r>
          </a:p>
        </p:txBody>
      </p:sp>
      <p:pic>
        <p:nvPicPr>
          <p:cNvPr id="4" name="Picture 3" descr="A group of men sitting in chairs&#10;&#10;Description automatically generated with low confidence">
            <a:extLst>
              <a:ext uri="{FF2B5EF4-FFF2-40B4-BE49-F238E27FC236}">
                <a16:creationId xmlns:a16="http://schemas.microsoft.com/office/drawing/2014/main" id="{992E9135-AF55-32B1-2EB9-1CCDEFBA8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52" y="1263374"/>
            <a:ext cx="6621428" cy="5302526"/>
          </a:xfrm>
          <a:prstGeom prst="rect">
            <a:avLst/>
          </a:prstGeom>
        </p:spPr>
      </p:pic>
      <p:pic>
        <p:nvPicPr>
          <p:cNvPr id="5" name="תמונה 33">
            <a:extLst>
              <a:ext uri="{FF2B5EF4-FFF2-40B4-BE49-F238E27FC236}">
                <a16:creationId xmlns:a16="http://schemas.microsoft.com/office/drawing/2014/main" id="{8CF9CE4C-1556-DAE4-E250-19BBE7822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60B8DE9-6AE6-73EC-BDF5-737D718C9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7671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aring is Caring - New Season Church of Ventura">
            <a:extLst>
              <a:ext uri="{FF2B5EF4-FFF2-40B4-BE49-F238E27FC236}">
                <a16:creationId xmlns:a16="http://schemas.microsoft.com/office/drawing/2014/main" id="{26B993E6-8616-EA2E-DC30-EA7503308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90" y="1879601"/>
            <a:ext cx="5376876" cy="28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3218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מלבן 162">
            <a:extLst>
              <a:ext uri="{FF2B5EF4-FFF2-40B4-BE49-F238E27FC236}">
                <a16:creationId xmlns:a16="http://schemas.microsoft.com/office/drawing/2014/main" id="{36A9F03B-5AD2-41DF-9E62-298CE7637CC8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33" name="גרפיקה 131">
            <a:extLst>
              <a:ext uri="{FF2B5EF4-FFF2-40B4-BE49-F238E27FC236}">
                <a16:creationId xmlns:a16="http://schemas.microsoft.com/office/drawing/2014/main" id="{610889F9-BFEF-4F15-9315-B6C97DDE7371}"/>
              </a:ext>
            </a:extLst>
          </p:cNvPr>
          <p:cNvGrpSpPr/>
          <p:nvPr/>
        </p:nvGrpSpPr>
        <p:grpSpPr>
          <a:xfrm rot="16200000">
            <a:off x="4875981" y="-2650458"/>
            <a:ext cx="2603721" cy="12033959"/>
            <a:chOff x="5052991" y="-1801628"/>
            <a:chExt cx="2141346" cy="10461422"/>
          </a:xfrm>
          <a:solidFill>
            <a:srgbClr val="19CDDB"/>
          </a:solidFill>
        </p:grpSpPr>
        <p:sp>
          <p:nvSpPr>
            <p:cNvPr id="134" name="צורה חופשית: צורה 133">
              <a:extLst>
                <a:ext uri="{FF2B5EF4-FFF2-40B4-BE49-F238E27FC236}">
                  <a16:creationId xmlns:a16="http://schemas.microsoft.com/office/drawing/2014/main" id="{0650757A-E21E-4C74-AC5E-237015701520}"/>
                </a:ext>
              </a:extLst>
            </p:cNvPr>
            <p:cNvSpPr/>
            <p:nvPr/>
          </p:nvSpPr>
          <p:spPr>
            <a:xfrm>
              <a:off x="5052991" y="-1801628"/>
              <a:ext cx="1469645" cy="1851480"/>
            </a:xfrm>
            <a:custGeom>
              <a:avLst/>
              <a:gdLst>
                <a:gd name="connsiteX0" fmla="*/ 683803 w 1469645"/>
                <a:gd name="connsiteY0" fmla="*/ 43835 h 1851480"/>
                <a:gd name="connsiteX1" fmla="*/ 722445 w 1469645"/>
                <a:gd name="connsiteY1" fmla="*/ 88645 h 1851480"/>
                <a:gd name="connsiteX2" fmla="*/ 722567 w 1469645"/>
                <a:gd name="connsiteY2" fmla="*/ 397415 h 1851480"/>
                <a:gd name="connsiteX3" fmla="*/ 687520 w 1469645"/>
                <a:gd name="connsiteY3" fmla="*/ 435485 h 1851480"/>
                <a:gd name="connsiteX4" fmla="*/ 691033 w 1469645"/>
                <a:gd name="connsiteY4" fmla="*/ 452274 h 1851480"/>
                <a:gd name="connsiteX5" fmla="*/ 437489 w 1469645"/>
                <a:gd name="connsiteY5" fmla="*/ 598755 h 1851480"/>
                <a:gd name="connsiteX6" fmla="*/ 388431 w 1469645"/>
                <a:gd name="connsiteY6" fmla="*/ 571591 h 1851480"/>
                <a:gd name="connsiteX7" fmla="*/ 337657 w 1469645"/>
                <a:gd name="connsiteY7" fmla="*/ 598019 h 1851480"/>
                <a:gd name="connsiteX8" fmla="*/ 87300 w 1469645"/>
                <a:gd name="connsiteY8" fmla="*/ 453581 h 1851480"/>
                <a:gd name="connsiteX9" fmla="*/ 90404 w 1469645"/>
                <a:gd name="connsiteY9" fmla="*/ 439202 h 1851480"/>
                <a:gd name="connsiteX10" fmla="*/ 53273 w 1469645"/>
                <a:gd name="connsiteY10" fmla="*/ 399417 h 1851480"/>
                <a:gd name="connsiteX11" fmla="*/ 44083 w 1469645"/>
                <a:gd name="connsiteY11" fmla="*/ 399866 h 1851480"/>
                <a:gd name="connsiteX12" fmla="*/ 11894 w 1469645"/>
                <a:gd name="connsiteY12" fmla="*/ 437732 h 1851480"/>
                <a:gd name="connsiteX13" fmla="*/ 14182 w 1469645"/>
                <a:gd name="connsiteY13" fmla="*/ 451212 h 1851480"/>
                <a:gd name="connsiteX14" fmla="*/ 18675 w 1469645"/>
                <a:gd name="connsiteY14" fmla="*/ 460403 h 1851480"/>
                <a:gd name="connsiteX15" fmla="*/ 50455 w 1469645"/>
                <a:gd name="connsiteY15" fmla="*/ 477722 h 1851480"/>
                <a:gd name="connsiteX16" fmla="*/ 82766 w 1469645"/>
                <a:gd name="connsiteY16" fmla="*/ 461587 h 1851480"/>
                <a:gd name="connsiteX17" fmla="*/ 333082 w 1469645"/>
                <a:gd name="connsiteY17" fmla="*/ 605985 h 1851480"/>
                <a:gd name="connsiteX18" fmla="*/ 327282 w 1469645"/>
                <a:gd name="connsiteY18" fmla="*/ 630412 h 1851480"/>
                <a:gd name="connsiteX19" fmla="*/ 383366 w 1469645"/>
                <a:gd name="connsiteY19" fmla="*/ 691316 h 1851480"/>
                <a:gd name="connsiteX20" fmla="*/ 383448 w 1469645"/>
                <a:gd name="connsiteY20" fmla="*/ 985381 h 1851480"/>
                <a:gd name="connsiteX21" fmla="*/ 347460 w 1469645"/>
                <a:gd name="connsiteY21" fmla="*/ 1023574 h 1851480"/>
                <a:gd name="connsiteX22" fmla="*/ 350973 w 1469645"/>
                <a:gd name="connsiteY22" fmla="*/ 1040239 h 1851480"/>
                <a:gd name="connsiteX23" fmla="*/ 86932 w 1469645"/>
                <a:gd name="connsiteY23" fmla="*/ 1192766 h 1851480"/>
                <a:gd name="connsiteX24" fmla="*/ 48535 w 1469645"/>
                <a:gd name="connsiteY24" fmla="*/ 1172015 h 1851480"/>
                <a:gd name="connsiteX25" fmla="*/ 9484 w 1469645"/>
                <a:gd name="connsiteY25" fmla="*/ 1191377 h 1851480"/>
                <a:gd name="connsiteX26" fmla="*/ 4419 w 1469645"/>
                <a:gd name="connsiteY26" fmla="*/ 1199833 h 1851480"/>
                <a:gd name="connsiteX27" fmla="*/ 8 w 1469645"/>
                <a:gd name="connsiteY27" fmla="*/ 1218868 h 1851480"/>
                <a:gd name="connsiteX28" fmla="*/ 44287 w 1469645"/>
                <a:gd name="connsiteY28" fmla="*/ 1267068 h 1851480"/>
                <a:gd name="connsiteX29" fmla="*/ 53478 w 1469645"/>
                <a:gd name="connsiteY29" fmla="*/ 1266823 h 1851480"/>
                <a:gd name="connsiteX30" fmla="*/ 95428 w 1469645"/>
                <a:gd name="connsiteY30" fmla="*/ 1220583 h 1851480"/>
                <a:gd name="connsiteX31" fmla="*/ 91384 w 1469645"/>
                <a:gd name="connsiteY31" fmla="*/ 1200895 h 1851480"/>
                <a:gd name="connsiteX32" fmla="*/ 355753 w 1469645"/>
                <a:gd name="connsiteY32" fmla="*/ 1048164 h 1851480"/>
                <a:gd name="connsiteX33" fmla="*/ 385939 w 1469645"/>
                <a:gd name="connsiteY33" fmla="*/ 1063605 h 1851480"/>
                <a:gd name="connsiteX34" fmla="*/ 418454 w 1469645"/>
                <a:gd name="connsiteY34" fmla="*/ 1047265 h 1851480"/>
                <a:gd name="connsiteX35" fmla="*/ 673509 w 1469645"/>
                <a:gd name="connsiteY35" fmla="*/ 1194400 h 1851480"/>
                <a:gd name="connsiteX36" fmla="*/ 667831 w 1469645"/>
                <a:gd name="connsiteY36" fmla="*/ 1218704 h 1851480"/>
                <a:gd name="connsiteX37" fmla="*/ 722772 w 1469645"/>
                <a:gd name="connsiteY37" fmla="*/ 1279527 h 1851480"/>
                <a:gd name="connsiteX38" fmla="*/ 722894 w 1469645"/>
                <a:gd name="connsiteY38" fmla="*/ 1563543 h 1851480"/>
                <a:gd name="connsiteX39" fmla="*/ 681066 w 1469645"/>
                <a:gd name="connsiteY39" fmla="*/ 1609824 h 1851480"/>
                <a:gd name="connsiteX40" fmla="*/ 684946 w 1469645"/>
                <a:gd name="connsiteY40" fmla="*/ 1629267 h 1851480"/>
                <a:gd name="connsiteX41" fmla="*/ 428993 w 1469645"/>
                <a:gd name="connsiteY41" fmla="*/ 1777178 h 1851480"/>
                <a:gd name="connsiteX42" fmla="*/ 390637 w 1469645"/>
                <a:gd name="connsiteY42" fmla="*/ 1756427 h 1851480"/>
                <a:gd name="connsiteX43" fmla="*/ 342069 w 1469645"/>
                <a:gd name="connsiteY43" fmla="*/ 1803239 h 1851480"/>
                <a:gd name="connsiteX44" fmla="*/ 383652 w 1469645"/>
                <a:gd name="connsiteY44" fmla="*/ 1851194 h 1851480"/>
                <a:gd name="connsiteX45" fmla="*/ 392883 w 1469645"/>
                <a:gd name="connsiteY45" fmla="*/ 1851480 h 1851480"/>
                <a:gd name="connsiteX46" fmla="*/ 437449 w 1469645"/>
                <a:gd name="connsiteY46" fmla="*/ 1804995 h 1851480"/>
                <a:gd name="connsiteX47" fmla="*/ 433445 w 1469645"/>
                <a:gd name="connsiteY47" fmla="*/ 1785266 h 1851480"/>
                <a:gd name="connsiteX48" fmla="*/ 689399 w 1469645"/>
                <a:gd name="connsiteY48" fmla="*/ 1637314 h 1851480"/>
                <a:gd name="connsiteX49" fmla="*/ 727878 w 1469645"/>
                <a:gd name="connsiteY49" fmla="*/ 1658269 h 1851480"/>
                <a:gd name="connsiteX50" fmla="*/ 767051 w 1469645"/>
                <a:gd name="connsiteY50" fmla="*/ 1638826 h 1851480"/>
                <a:gd name="connsiteX51" fmla="*/ 1027784 w 1469645"/>
                <a:gd name="connsiteY51" fmla="*/ 1789228 h 1851480"/>
                <a:gd name="connsiteX52" fmla="*/ 1025374 w 1469645"/>
                <a:gd name="connsiteY52" fmla="*/ 1801850 h 1851480"/>
                <a:gd name="connsiteX53" fmla="*/ 1062259 w 1469645"/>
                <a:gd name="connsiteY53" fmla="*/ 1843719 h 1851480"/>
                <a:gd name="connsiteX54" fmla="*/ 1071491 w 1469645"/>
                <a:gd name="connsiteY54" fmla="*/ 1843719 h 1851480"/>
                <a:gd name="connsiteX55" fmla="*/ 1108418 w 1469645"/>
                <a:gd name="connsiteY55" fmla="*/ 1803361 h 1851480"/>
                <a:gd name="connsiteX56" fmla="*/ 1106048 w 1469645"/>
                <a:gd name="connsiteY56" fmla="*/ 1789105 h 1851480"/>
                <a:gd name="connsiteX57" fmla="*/ 1357386 w 1469645"/>
                <a:gd name="connsiteY57" fmla="*/ 1643932 h 1851480"/>
                <a:gd name="connsiteX58" fmla="*/ 1408528 w 1469645"/>
                <a:gd name="connsiteY58" fmla="*/ 1674527 h 1851480"/>
                <a:gd name="connsiteX59" fmla="*/ 1469636 w 1469645"/>
                <a:gd name="connsiteY59" fmla="*/ 1615665 h 1851480"/>
                <a:gd name="connsiteX60" fmla="*/ 1410693 w 1469645"/>
                <a:gd name="connsiteY60" fmla="*/ 1554515 h 1851480"/>
                <a:gd name="connsiteX61" fmla="*/ 1410652 w 1469645"/>
                <a:gd name="connsiteY61" fmla="*/ 1554515 h 1851480"/>
                <a:gd name="connsiteX62" fmla="*/ 1410570 w 1469645"/>
                <a:gd name="connsiteY62" fmla="*/ 1266047 h 1851480"/>
                <a:gd name="connsiteX63" fmla="*/ 1452194 w 1469645"/>
                <a:gd name="connsiteY63" fmla="*/ 1219807 h 1851480"/>
                <a:gd name="connsiteX64" fmla="*/ 1405341 w 1469645"/>
                <a:gd name="connsiteY64" fmla="*/ 1171321 h 1851480"/>
                <a:gd name="connsiteX65" fmla="*/ 1366332 w 1469645"/>
                <a:gd name="connsiteY65" fmla="*/ 1190560 h 1851480"/>
                <a:gd name="connsiteX66" fmla="*/ 1121979 w 1469645"/>
                <a:gd name="connsiteY66" fmla="*/ 1049594 h 1851480"/>
                <a:gd name="connsiteX67" fmla="*/ 1127943 w 1469645"/>
                <a:gd name="connsiteY67" fmla="*/ 1024676 h 1851480"/>
                <a:gd name="connsiteX68" fmla="*/ 1071205 w 1469645"/>
                <a:gd name="connsiteY68" fmla="*/ 963731 h 1851480"/>
                <a:gd name="connsiteX69" fmla="*/ 1071123 w 1469645"/>
                <a:gd name="connsiteY69" fmla="*/ 691725 h 1851480"/>
                <a:gd name="connsiteX70" fmla="*/ 1126268 w 1469645"/>
                <a:gd name="connsiteY70" fmla="*/ 633026 h 1851480"/>
                <a:gd name="connsiteX71" fmla="*/ 1120713 w 1469645"/>
                <a:gd name="connsiteY71" fmla="*/ 606883 h 1851480"/>
                <a:gd name="connsiteX72" fmla="*/ 1373439 w 1469645"/>
                <a:gd name="connsiteY72" fmla="*/ 460893 h 1851480"/>
                <a:gd name="connsiteX73" fmla="*/ 1403422 w 1469645"/>
                <a:gd name="connsiteY73" fmla="*/ 475925 h 1851480"/>
                <a:gd name="connsiteX74" fmla="*/ 1443371 w 1469645"/>
                <a:gd name="connsiteY74" fmla="*/ 437405 h 1851480"/>
                <a:gd name="connsiteX75" fmla="*/ 1410284 w 1469645"/>
                <a:gd name="connsiteY75" fmla="*/ 398109 h 1851480"/>
                <a:gd name="connsiteX76" fmla="*/ 1401093 w 1469645"/>
                <a:gd name="connsiteY76" fmla="*/ 397905 h 1851480"/>
                <a:gd name="connsiteX77" fmla="*/ 1364902 w 1469645"/>
                <a:gd name="connsiteY77" fmla="*/ 436098 h 1851480"/>
                <a:gd name="connsiteX78" fmla="*/ 1368660 w 1469645"/>
                <a:gd name="connsiteY78" fmla="*/ 453213 h 1851480"/>
                <a:gd name="connsiteX79" fmla="*/ 1116260 w 1469645"/>
                <a:gd name="connsiteY79" fmla="*/ 598959 h 1851480"/>
                <a:gd name="connsiteX80" fmla="*/ 1067406 w 1469645"/>
                <a:gd name="connsiteY80" fmla="*/ 572040 h 1851480"/>
                <a:gd name="connsiteX81" fmla="*/ 1016714 w 1469645"/>
                <a:gd name="connsiteY81" fmla="*/ 598387 h 1851480"/>
                <a:gd name="connsiteX82" fmla="*/ 762680 w 1469645"/>
                <a:gd name="connsiteY82" fmla="*/ 451824 h 1851480"/>
                <a:gd name="connsiteX83" fmla="*/ 765948 w 1469645"/>
                <a:gd name="connsiteY83" fmla="*/ 436874 h 1851480"/>
                <a:gd name="connsiteX84" fmla="*/ 731799 w 1469645"/>
                <a:gd name="connsiteY84" fmla="*/ 397456 h 1851480"/>
                <a:gd name="connsiteX85" fmla="*/ 731677 w 1469645"/>
                <a:gd name="connsiteY85" fmla="*/ 88890 h 1851480"/>
                <a:gd name="connsiteX86" fmla="*/ 773056 w 1469645"/>
                <a:gd name="connsiteY86" fmla="*/ 45387 h 1851480"/>
                <a:gd name="connsiteX87" fmla="*/ 769093 w 1469645"/>
                <a:gd name="connsiteY87" fmla="*/ 26556 h 1851480"/>
                <a:gd name="connsiteX88" fmla="*/ 764477 w 1469645"/>
                <a:gd name="connsiteY88" fmla="*/ 18550 h 1851480"/>
                <a:gd name="connsiteX89" fmla="*/ 729307 w 1469645"/>
                <a:gd name="connsiteY89" fmla="*/ 5 h 1851480"/>
                <a:gd name="connsiteX90" fmla="*/ 683803 w 1469645"/>
                <a:gd name="connsiteY90" fmla="*/ 43835 h 1851480"/>
                <a:gd name="connsiteX91" fmla="*/ 50577 w 1469645"/>
                <a:gd name="connsiteY91" fmla="*/ 468490 h 1851480"/>
                <a:gd name="connsiteX92" fmla="*/ 21167 w 1469645"/>
                <a:gd name="connsiteY92" fmla="*/ 437977 h 1851480"/>
                <a:gd name="connsiteX93" fmla="*/ 51721 w 1469645"/>
                <a:gd name="connsiteY93" fmla="*/ 408526 h 1851480"/>
                <a:gd name="connsiteX94" fmla="*/ 81132 w 1469645"/>
                <a:gd name="connsiteY94" fmla="*/ 439121 h 1851480"/>
                <a:gd name="connsiteX95" fmla="*/ 50577 w 1469645"/>
                <a:gd name="connsiteY95" fmla="*/ 468490 h 1851480"/>
                <a:gd name="connsiteX96" fmla="*/ 86197 w 1469645"/>
                <a:gd name="connsiteY96" fmla="*/ 1220543 h 1851480"/>
                <a:gd name="connsiteX97" fmla="*/ 47024 w 1469645"/>
                <a:gd name="connsiteY97" fmla="*/ 1258286 h 1851480"/>
                <a:gd name="connsiteX98" fmla="*/ 9239 w 1469645"/>
                <a:gd name="connsiteY98" fmla="*/ 1219154 h 1851480"/>
                <a:gd name="connsiteX99" fmla="*/ 48372 w 1469645"/>
                <a:gd name="connsiteY99" fmla="*/ 1181328 h 1851480"/>
                <a:gd name="connsiteX100" fmla="*/ 86197 w 1469645"/>
                <a:gd name="connsiteY100" fmla="*/ 1220543 h 1851480"/>
                <a:gd name="connsiteX101" fmla="*/ 428299 w 1469645"/>
                <a:gd name="connsiteY101" fmla="*/ 1804914 h 1851480"/>
                <a:gd name="connsiteX102" fmla="*/ 389125 w 1469645"/>
                <a:gd name="connsiteY102" fmla="*/ 1842739 h 1851480"/>
                <a:gd name="connsiteX103" fmla="*/ 351341 w 1469645"/>
                <a:gd name="connsiteY103" fmla="*/ 1803606 h 1851480"/>
                <a:gd name="connsiteX104" fmla="*/ 390473 w 1469645"/>
                <a:gd name="connsiteY104" fmla="*/ 1765781 h 1851480"/>
                <a:gd name="connsiteX105" fmla="*/ 428299 w 1469645"/>
                <a:gd name="connsiteY105" fmla="*/ 1804914 h 1851480"/>
                <a:gd name="connsiteX106" fmla="*/ 1374174 w 1469645"/>
                <a:gd name="connsiteY106" fmla="*/ 436302 h 1851480"/>
                <a:gd name="connsiteX107" fmla="*/ 1404729 w 1469645"/>
                <a:gd name="connsiteY107" fmla="*/ 406892 h 1851480"/>
                <a:gd name="connsiteX108" fmla="*/ 1434139 w 1469645"/>
                <a:gd name="connsiteY108" fmla="*/ 437405 h 1851480"/>
                <a:gd name="connsiteX109" fmla="*/ 1403585 w 1469645"/>
                <a:gd name="connsiteY109" fmla="*/ 466897 h 1851480"/>
                <a:gd name="connsiteX110" fmla="*/ 1374174 w 1469645"/>
                <a:gd name="connsiteY110" fmla="*/ 436302 h 1851480"/>
                <a:gd name="connsiteX111" fmla="*/ 336554 w 1469645"/>
                <a:gd name="connsiteY111" fmla="*/ 630739 h 1851480"/>
                <a:gd name="connsiteX112" fmla="*/ 388227 w 1469645"/>
                <a:gd name="connsiteY112" fmla="*/ 580822 h 1851480"/>
                <a:gd name="connsiteX113" fmla="*/ 438102 w 1469645"/>
                <a:gd name="connsiteY113" fmla="*/ 632536 h 1851480"/>
                <a:gd name="connsiteX114" fmla="*/ 386389 w 1469645"/>
                <a:gd name="connsiteY114" fmla="*/ 682370 h 1851480"/>
                <a:gd name="connsiteX115" fmla="*/ 336554 w 1469645"/>
                <a:gd name="connsiteY115" fmla="*/ 630739 h 1851480"/>
                <a:gd name="connsiteX116" fmla="*/ 386143 w 1469645"/>
                <a:gd name="connsiteY116" fmla="*/ 1054414 h 1851480"/>
                <a:gd name="connsiteX117" fmla="*/ 356692 w 1469645"/>
                <a:gd name="connsiteY117" fmla="*/ 1023819 h 1851480"/>
                <a:gd name="connsiteX118" fmla="*/ 387246 w 1469645"/>
                <a:gd name="connsiteY118" fmla="*/ 994367 h 1851480"/>
                <a:gd name="connsiteX119" fmla="*/ 416739 w 1469645"/>
                <a:gd name="connsiteY119" fmla="*/ 1024962 h 1851480"/>
                <a:gd name="connsiteX120" fmla="*/ 386143 w 1469645"/>
                <a:gd name="connsiteY120" fmla="*/ 1054414 h 1851480"/>
                <a:gd name="connsiteX121" fmla="*/ 677063 w 1469645"/>
                <a:gd name="connsiteY121" fmla="*/ 1218990 h 1851480"/>
                <a:gd name="connsiteX122" fmla="*/ 728776 w 1469645"/>
                <a:gd name="connsiteY122" fmla="*/ 1169115 h 1851480"/>
                <a:gd name="connsiteX123" fmla="*/ 778611 w 1469645"/>
                <a:gd name="connsiteY123" fmla="*/ 1220828 h 1851480"/>
                <a:gd name="connsiteX124" fmla="*/ 726897 w 1469645"/>
                <a:gd name="connsiteY124" fmla="*/ 1270663 h 1851480"/>
                <a:gd name="connsiteX125" fmla="*/ 677063 w 1469645"/>
                <a:gd name="connsiteY125" fmla="*/ 1218990 h 1851480"/>
                <a:gd name="connsiteX126" fmla="*/ 728123 w 1469645"/>
                <a:gd name="connsiteY126" fmla="*/ 1649160 h 1851480"/>
                <a:gd name="connsiteX127" fmla="*/ 690298 w 1469645"/>
                <a:gd name="connsiteY127" fmla="*/ 1610028 h 1851480"/>
                <a:gd name="connsiteX128" fmla="*/ 729471 w 1469645"/>
                <a:gd name="connsiteY128" fmla="*/ 1572325 h 1851480"/>
                <a:gd name="connsiteX129" fmla="*/ 767255 w 1469645"/>
                <a:gd name="connsiteY129" fmla="*/ 1611458 h 1851480"/>
                <a:gd name="connsiteX130" fmla="*/ 728123 w 1469645"/>
                <a:gd name="connsiteY130" fmla="*/ 1649160 h 1851480"/>
                <a:gd name="connsiteX131" fmla="*/ 1099267 w 1469645"/>
                <a:gd name="connsiteY131" fmla="*/ 1803320 h 1851480"/>
                <a:gd name="connsiteX132" fmla="*/ 1066426 w 1469645"/>
                <a:gd name="connsiteY132" fmla="*/ 1835059 h 1851480"/>
                <a:gd name="connsiteX133" fmla="*/ 1034646 w 1469645"/>
                <a:gd name="connsiteY133" fmla="*/ 1802095 h 1851480"/>
                <a:gd name="connsiteX134" fmla="*/ 1067570 w 1469645"/>
                <a:gd name="connsiteY134" fmla="*/ 1770397 h 1851480"/>
                <a:gd name="connsiteX135" fmla="*/ 1099267 w 1469645"/>
                <a:gd name="connsiteY135" fmla="*/ 1803320 h 1851480"/>
                <a:gd name="connsiteX136" fmla="*/ 1460445 w 1469645"/>
                <a:gd name="connsiteY136" fmla="*/ 1615583 h 1851480"/>
                <a:gd name="connsiteX137" fmla="*/ 1408732 w 1469645"/>
                <a:gd name="connsiteY137" fmla="*/ 1665459 h 1851480"/>
                <a:gd name="connsiteX138" fmla="*/ 1358897 w 1469645"/>
                <a:gd name="connsiteY138" fmla="*/ 1613786 h 1851480"/>
                <a:gd name="connsiteX139" fmla="*/ 1410570 w 1469645"/>
                <a:gd name="connsiteY139" fmla="*/ 1563951 h 1851480"/>
                <a:gd name="connsiteX140" fmla="*/ 1460445 w 1469645"/>
                <a:gd name="connsiteY140" fmla="*/ 1615583 h 1851480"/>
                <a:gd name="connsiteX141" fmla="*/ 1405260 w 1469645"/>
                <a:gd name="connsiteY141" fmla="*/ 1180675 h 1851480"/>
                <a:gd name="connsiteX142" fmla="*/ 1443044 w 1469645"/>
                <a:gd name="connsiteY142" fmla="*/ 1219848 h 1851480"/>
                <a:gd name="connsiteX143" fmla="*/ 1403871 w 1469645"/>
                <a:gd name="connsiteY143" fmla="*/ 1257551 h 1851480"/>
                <a:gd name="connsiteX144" fmla="*/ 1366086 w 1469645"/>
                <a:gd name="connsiteY144" fmla="*/ 1218418 h 1851480"/>
                <a:gd name="connsiteX145" fmla="*/ 1405260 w 1469645"/>
                <a:gd name="connsiteY145" fmla="*/ 1180675 h 1851480"/>
                <a:gd name="connsiteX146" fmla="*/ 1361675 w 1469645"/>
                <a:gd name="connsiteY146" fmla="*/ 1198648 h 1851480"/>
                <a:gd name="connsiteX147" fmla="*/ 1356855 w 1469645"/>
                <a:gd name="connsiteY147" fmla="*/ 1218255 h 1851480"/>
                <a:gd name="connsiteX148" fmla="*/ 1401461 w 1469645"/>
                <a:gd name="connsiteY148" fmla="*/ 1266537 h 1851480"/>
                <a:gd name="connsiteX149" fmla="*/ 1401502 w 1469645"/>
                <a:gd name="connsiteY149" fmla="*/ 1555373 h 1851480"/>
                <a:gd name="connsiteX150" fmla="*/ 1349707 w 1469645"/>
                <a:gd name="connsiteY150" fmla="*/ 1613622 h 1851480"/>
                <a:gd name="connsiteX151" fmla="*/ 1353587 w 1469645"/>
                <a:gd name="connsiteY151" fmla="*/ 1635721 h 1851480"/>
                <a:gd name="connsiteX152" fmla="*/ 1102209 w 1469645"/>
                <a:gd name="connsiteY152" fmla="*/ 1780936 h 1851480"/>
                <a:gd name="connsiteX153" fmla="*/ 1067733 w 1469645"/>
                <a:gd name="connsiteY153" fmla="*/ 1761288 h 1851480"/>
                <a:gd name="connsiteX154" fmla="*/ 1032073 w 1469645"/>
                <a:gd name="connsiteY154" fmla="*/ 1780527 h 1851480"/>
                <a:gd name="connsiteX155" fmla="*/ 772157 w 1469645"/>
                <a:gd name="connsiteY155" fmla="*/ 1630574 h 1851480"/>
                <a:gd name="connsiteX156" fmla="*/ 776528 w 1469645"/>
                <a:gd name="connsiteY156" fmla="*/ 1611662 h 1851480"/>
                <a:gd name="connsiteX157" fmla="*/ 732167 w 1469645"/>
                <a:gd name="connsiteY157" fmla="*/ 1563420 h 1851480"/>
                <a:gd name="connsiteX158" fmla="*/ 732085 w 1469645"/>
                <a:gd name="connsiteY158" fmla="*/ 1279731 h 1851480"/>
                <a:gd name="connsiteX159" fmla="*/ 787883 w 1469645"/>
                <a:gd name="connsiteY159" fmla="*/ 1221033 h 1851480"/>
                <a:gd name="connsiteX160" fmla="*/ 781920 w 1469645"/>
                <a:gd name="connsiteY160" fmla="*/ 1194114 h 1851480"/>
                <a:gd name="connsiteX161" fmla="*/ 1018511 w 1469645"/>
                <a:gd name="connsiteY161" fmla="*/ 1057436 h 1851480"/>
                <a:gd name="connsiteX162" fmla="*/ 1067038 w 1469645"/>
                <a:gd name="connsiteY162" fmla="*/ 1083743 h 1851480"/>
                <a:gd name="connsiteX163" fmla="*/ 1117486 w 1469645"/>
                <a:gd name="connsiteY163" fmla="*/ 1057763 h 1851480"/>
                <a:gd name="connsiteX164" fmla="*/ 1361675 w 1469645"/>
                <a:gd name="connsiteY164" fmla="*/ 1198648 h 1851480"/>
                <a:gd name="connsiteX165" fmla="*/ 1118834 w 1469645"/>
                <a:gd name="connsiteY165" fmla="*/ 1024636 h 1851480"/>
                <a:gd name="connsiteX166" fmla="*/ 1067120 w 1469645"/>
                <a:gd name="connsiteY166" fmla="*/ 1074470 h 1851480"/>
                <a:gd name="connsiteX167" fmla="*/ 1017286 w 1469645"/>
                <a:gd name="connsiteY167" fmla="*/ 1022797 h 1851480"/>
                <a:gd name="connsiteX168" fmla="*/ 1068999 w 1469645"/>
                <a:gd name="connsiteY168" fmla="*/ 972963 h 1851480"/>
                <a:gd name="connsiteX169" fmla="*/ 1118834 w 1469645"/>
                <a:gd name="connsiteY169" fmla="*/ 1024636 h 1851480"/>
                <a:gd name="connsiteX170" fmla="*/ 1067202 w 1469645"/>
                <a:gd name="connsiteY170" fmla="*/ 581313 h 1851480"/>
                <a:gd name="connsiteX171" fmla="*/ 1117036 w 1469645"/>
                <a:gd name="connsiteY171" fmla="*/ 633026 h 1851480"/>
                <a:gd name="connsiteX172" fmla="*/ 1065323 w 1469645"/>
                <a:gd name="connsiteY172" fmla="*/ 682820 h 1851480"/>
                <a:gd name="connsiteX173" fmla="*/ 1015529 w 1469645"/>
                <a:gd name="connsiteY173" fmla="*/ 631147 h 1851480"/>
                <a:gd name="connsiteX174" fmla="*/ 1067202 w 1469645"/>
                <a:gd name="connsiteY174" fmla="*/ 581313 h 1851480"/>
                <a:gd name="connsiteX175" fmla="*/ 1011894 w 1469645"/>
                <a:gd name="connsiteY175" fmla="*/ 606883 h 1851480"/>
                <a:gd name="connsiteX176" fmla="*/ 1006298 w 1469645"/>
                <a:gd name="connsiteY176" fmla="*/ 630984 h 1851480"/>
                <a:gd name="connsiteX177" fmla="*/ 1061973 w 1469645"/>
                <a:gd name="connsiteY177" fmla="*/ 691847 h 1851480"/>
                <a:gd name="connsiteX178" fmla="*/ 1062014 w 1469645"/>
                <a:gd name="connsiteY178" fmla="*/ 964099 h 1851480"/>
                <a:gd name="connsiteX179" fmla="*/ 1008095 w 1469645"/>
                <a:gd name="connsiteY179" fmla="*/ 1022675 h 1851480"/>
                <a:gd name="connsiteX180" fmla="*/ 1013487 w 1469645"/>
                <a:gd name="connsiteY180" fmla="*/ 1048532 h 1851480"/>
                <a:gd name="connsiteX181" fmla="*/ 776732 w 1469645"/>
                <a:gd name="connsiteY181" fmla="*/ 1185291 h 1851480"/>
                <a:gd name="connsiteX182" fmla="*/ 728899 w 1469645"/>
                <a:gd name="connsiteY182" fmla="*/ 1159883 h 1851480"/>
                <a:gd name="connsiteX183" fmla="*/ 678043 w 1469645"/>
                <a:gd name="connsiteY183" fmla="*/ 1186475 h 1851480"/>
                <a:gd name="connsiteX184" fmla="*/ 422907 w 1469645"/>
                <a:gd name="connsiteY184" fmla="*/ 1039259 h 1851480"/>
                <a:gd name="connsiteX185" fmla="*/ 425889 w 1469645"/>
                <a:gd name="connsiteY185" fmla="*/ 1025126 h 1851480"/>
                <a:gd name="connsiteX186" fmla="*/ 392679 w 1469645"/>
                <a:gd name="connsiteY186" fmla="*/ 985830 h 1851480"/>
                <a:gd name="connsiteX187" fmla="*/ 392597 w 1469645"/>
                <a:gd name="connsiteY187" fmla="*/ 691439 h 1851480"/>
                <a:gd name="connsiteX188" fmla="*/ 447252 w 1469645"/>
                <a:gd name="connsiteY188" fmla="*/ 632740 h 1851480"/>
                <a:gd name="connsiteX189" fmla="*/ 441860 w 1469645"/>
                <a:gd name="connsiteY189" fmla="*/ 606883 h 1851480"/>
                <a:gd name="connsiteX190" fmla="*/ 695812 w 1469645"/>
                <a:gd name="connsiteY190" fmla="*/ 460157 h 1851480"/>
                <a:gd name="connsiteX191" fmla="*/ 725917 w 1469645"/>
                <a:gd name="connsiteY191" fmla="*/ 475475 h 1851480"/>
                <a:gd name="connsiteX192" fmla="*/ 757574 w 1469645"/>
                <a:gd name="connsiteY192" fmla="*/ 460198 h 1851480"/>
                <a:gd name="connsiteX193" fmla="*/ 1011894 w 1469645"/>
                <a:gd name="connsiteY193" fmla="*/ 606883 h 1851480"/>
                <a:gd name="connsiteX194" fmla="*/ 756716 w 1469645"/>
                <a:gd name="connsiteY194" fmla="*/ 436792 h 1851480"/>
                <a:gd name="connsiteX195" fmla="*/ 726121 w 1469645"/>
                <a:gd name="connsiteY195" fmla="*/ 466244 h 1851480"/>
                <a:gd name="connsiteX196" fmla="*/ 696711 w 1469645"/>
                <a:gd name="connsiteY196" fmla="*/ 435649 h 1851480"/>
                <a:gd name="connsiteX197" fmla="*/ 727265 w 1469645"/>
                <a:gd name="connsiteY197" fmla="*/ 406238 h 1851480"/>
                <a:gd name="connsiteX198" fmla="*/ 756716 w 1469645"/>
                <a:gd name="connsiteY198" fmla="*/ 436792 h 1851480"/>
                <a:gd name="connsiteX199" fmla="*/ 763865 w 1469645"/>
                <a:gd name="connsiteY199" fmla="*/ 45265 h 1851480"/>
                <a:gd name="connsiteX200" fmla="*/ 727755 w 1469645"/>
                <a:gd name="connsiteY200" fmla="*/ 80026 h 1851480"/>
                <a:gd name="connsiteX201" fmla="*/ 693075 w 1469645"/>
                <a:gd name="connsiteY201" fmla="*/ 43958 h 1851480"/>
                <a:gd name="connsiteX202" fmla="*/ 729062 w 1469645"/>
                <a:gd name="connsiteY202" fmla="*/ 9196 h 1851480"/>
                <a:gd name="connsiteX203" fmla="*/ 763865 w 1469645"/>
                <a:gd name="connsiteY203" fmla="*/ 45265 h 185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1469645" h="1851480">
                  <a:moveTo>
                    <a:pt x="683803" y="43835"/>
                  </a:moveTo>
                  <a:cubicBezTo>
                    <a:pt x="683394" y="66669"/>
                    <a:pt x="700387" y="85663"/>
                    <a:pt x="722445" y="88645"/>
                  </a:cubicBezTo>
                  <a:lnTo>
                    <a:pt x="722567" y="397415"/>
                  </a:lnTo>
                  <a:cubicBezTo>
                    <a:pt x="703205" y="399498"/>
                    <a:pt x="687847" y="415592"/>
                    <a:pt x="687520" y="435485"/>
                  </a:cubicBezTo>
                  <a:cubicBezTo>
                    <a:pt x="687397" y="441490"/>
                    <a:pt x="688786" y="447168"/>
                    <a:pt x="691033" y="452274"/>
                  </a:cubicBezTo>
                  <a:lnTo>
                    <a:pt x="437489" y="598755"/>
                  </a:lnTo>
                  <a:cubicBezTo>
                    <a:pt x="426910" y="582701"/>
                    <a:pt x="408937" y="572040"/>
                    <a:pt x="388431" y="571591"/>
                  </a:cubicBezTo>
                  <a:cubicBezTo>
                    <a:pt x="367394" y="571223"/>
                    <a:pt x="348645" y="581803"/>
                    <a:pt x="337657" y="598019"/>
                  </a:cubicBezTo>
                  <a:lnTo>
                    <a:pt x="87300" y="453581"/>
                  </a:lnTo>
                  <a:cubicBezTo>
                    <a:pt x="89220" y="449129"/>
                    <a:pt x="90322" y="444308"/>
                    <a:pt x="90404" y="439202"/>
                  </a:cubicBezTo>
                  <a:cubicBezTo>
                    <a:pt x="90772" y="418084"/>
                    <a:pt x="74269" y="400560"/>
                    <a:pt x="53273" y="399417"/>
                  </a:cubicBezTo>
                  <a:lnTo>
                    <a:pt x="44083" y="399866"/>
                  </a:lnTo>
                  <a:cubicBezTo>
                    <a:pt x="26109" y="403215"/>
                    <a:pt x="12262" y="418819"/>
                    <a:pt x="11894" y="437732"/>
                  </a:cubicBezTo>
                  <a:cubicBezTo>
                    <a:pt x="11853" y="442429"/>
                    <a:pt x="12711" y="446923"/>
                    <a:pt x="14182" y="451212"/>
                  </a:cubicBezTo>
                  <a:lnTo>
                    <a:pt x="18675" y="460403"/>
                  </a:lnTo>
                  <a:cubicBezTo>
                    <a:pt x="25660" y="470574"/>
                    <a:pt x="37179" y="477477"/>
                    <a:pt x="50455" y="477722"/>
                  </a:cubicBezTo>
                  <a:cubicBezTo>
                    <a:pt x="63649" y="477926"/>
                    <a:pt x="75454" y="471513"/>
                    <a:pt x="82766" y="461587"/>
                  </a:cubicBezTo>
                  <a:lnTo>
                    <a:pt x="333082" y="605985"/>
                  </a:lnTo>
                  <a:cubicBezTo>
                    <a:pt x="329569" y="613460"/>
                    <a:pt x="327486" y="621752"/>
                    <a:pt x="327282" y="630412"/>
                  </a:cubicBezTo>
                  <a:cubicBezTo>
                    <a:pt x="326669" y="662600"/>
                    <a:pt x="351627" y="689233"/>
                    <a:pt x="383366" y="691316"/>
                  </a:cubicBezTo>
                  <a:lnTo>
                    <a:pt x="383448" y="985381"/>
                  </a:lnTo>
                  <a:cubicBezTo>
                    <a:pt x="363636" y="987015"/>
                    <a:pt x="347787" y="1003313"/>
                    <a:pt x="347460" y="1023574"/>
                  </a:cubicBezTo>
                  <a:cubicBezTo>
                    <a:pt x="347338" y="1029537"/>
                    <a:pt x="348686" y="1035133"/>
                    <a:pt x="350973" y="1040239"/>
                  </a:cubicBezTo>
                  <a:lnTo>
                    <a:pt x="86932" y="1192766"/>
                  </a:lnTo>
                  <a:cubicBezTo>
                    <a:pt x="78517" y="1180511"/>
                    <a:pt x="64547" y="1172301"/>
                    <a:pt x="48535" y="1172015"/>
                  </a:cubicBezTo>
                  <a:cubicBezTo>
                    <a:pt x="32563" y="1171729"/>
                    <a:pt x="18348" y="1179449"/>
                    <a:pt x="9484" y="1191377"/>
                  </a:cubicBezTo>
                  <a:lnTo>
                    <a:pt x="4419" y="1199833"/>
                  </a:lnTo>
                  <a:cubicBezTo>
                    <a:pt x="1723" y="1205633"/>
                    <a:pt x="130" y="1212087"/>
                    <a:pt x="8" y="1218868"/>
                  </a:cubicBezTo>
                  <a:cubicBezTo>
                    <a:pt x="-442" y="1244316"/>
                    <a:pt x="19206" y="1265271"/>
                    <a:pt x="44287" y="1267068"/>
                  </a:cubicBezTo>
                  <a:lnTo>
                    <a:pt x="53478" y="1266823"/>
                  </a:lnTo>
                  <a:cubicBezTo>
                    <a:pt x="76720" y="1263964"/>
                    <a:pt x="94979" y="1244643"/>
                    <a:pt x="95428" y="1220583"/>
                  </a:cubicBezTo>
                  <a:cubicBezTo>
                    <a:pt x="95510" y="1213557"/>
                    <a:pt x="94040" y="1206940"/>
                    <a:pt x="91384" y="1200895"/>
                  </a:cubicBezTo>
                  <a:lnTo>
                    <a:pt x="355753" y="1048164"/>
                  </a:lnTo>
                  <a:cubicBezTo>
                    <a:pt x="362819" y="1057232"/>
                    <a:pt x="373562" y="1063319"/>
                    <a:pt x="385939" y="1063605"/>
                  </a:cubicBezTo>
                  <a:cubicBezTo>
                    <a:pt x="399297" y="1063809"/>
                    <a:pt x="411142" y="1057314"/>
                    <a:pt x="418454" y="1047265"/>
                  </a:cubicBezTo>
                  <a:lnTo>
                    <a:pt x="673509" y="1194400"/>
                  </a:lnTo>
                  <a:cubicBezTo>
                    <a:pt x="670078" y="1201793"/>
                    <a:pt x="668035" y="1210004"/>
                    <a:pt x="667831" y="1218704"/>
                  </a:cubicBezTo>
                  <a:cubicBezTo>
                    <a:pt x="667259" y="1250484"/>
                    <a:pt x="691605" y="1276913"/>
                    <a:pt x="722772" y="1279527"/>
                  </a:cubicBezTo>
                  <a:lnTo>
                    <a:pt x="722894" y="1563543"/>
                  </a:lnTo>
                  <a:cubicBezTo>
                    <a:pt x="699774" y="1566443"/>
                    <a:pt x="681515" y="1585805"/>
                    <a:pt x="681066" y="1609824"/>
                  </a:cubicBezTo>
                  <a:cubicBezTo>
                    <a:pt x="680984" y="1616686"/>
                    <a:pt x="682455" y="1623344"/>
                    <a:pt x="684946" y="1629267"/>
                  </a:cubicBezTo>
                  <a:lnTo>
                    <a:pt x="428993" y="1777178"/>
                  </a:lnTo>
                  <a:cubicBezTo>
                    <a:pt x="420537" y="1764923"/>
                    <a:pt x="406608" y="1756713"/>
                    <a:pt x="390637" y="1756427"/>
                  </a:cubicBezTo>
                  <a:cubicBezTo>
                    <a:pt x="364331" y="1755978"/>
                    <a:pt x="342518" y="1776974"/>
                    <a:pt x="342069" y="1803239"/>
                  </a:cubicBezTo>
                  <a:cubicBezTo>
                    <a:pt x="341660" y="1827748"/>
                    <a:pt x="359919" y="1848131"/>
                    <a:pt x="383652" y="1851194"/>
                  </a:cubicBezTo>
                  <a:lnTo>
                    <a:pt x="392883" y="1851480"/>
                  </a:lnTo>
                  <a:cubicBezTo>
                    <a:pt x="417351" y="1849805"/>
                    <a:pt x="436999" y="1829872"/>
                    <a:pt x="437449" y="1804995"/>
                  </a:cubicBezTo>
                  <a:cubicBezTo>
                    <a:pt x="437612" y="1797969"/>
                    <a:pt x="436101" y="1791270"/>
                    <a:pt x="433445" y="1785266"/>
                  </a:cubicBezTo>
                  <a:lnTo>
                    <a:pt x="689399" y="1637314"/>
                  </a:lnTo>
                  <a:cubicBezTo>
                    <a:pt x="697814" y="1649732"/>
                    <a:pt x="711824" y="1657943"/>
                    <a:pt x="727878" y="1658269"/>
                  </a:cubicBezTo>
                  <a:cubicBezTo>
                    <a:pt x="743931" y="1658596"/>
                    <a:pt x="758187" y="1650835"/>
                    <a:pt x="767051" y="1638826"/>
                  </a:cubicBezTo>
                  <a:lnTo>
                    <a:pt x="1027784" y="1789228"/>
                  </a:lnTo>
                  <a:cubicBezTo>
                    <a:pt x="1026395" y="1793190"/>
                    <a:pt x="1025496" y="1797398"/>
                    <a:pt x="1025374" y="1801850"/>
                  </a:cubicBezTo>
                  <a:cubicBezTo>
                    <a:pt x="1025006" y="1823418"/>
                    <a:pt x="1041304" y="1841227"/>
                    <a:pt x="1062259" y="1843719"/>
                  </a:cubicBezTo>
                  <a:lnTo>
                    <a:pt x="1071491" y="1843719"/>
                  </a:lnTo>
                  <a:cubicBezTo>
                    <a:pt x="1091956" y="1841432"/>
                    <a:pt x="1108091" y="1824439"/>
                    <a:pt x="1108418" y="1803361"/>
                  </a:cubicBezTo>
                  <a:cubicBezTo>
                    <a:pt x="1108499" y="1798419"/>
                    <a:pt x="1107600" y="1793599"/>
                    <a:pt x="1106048" y="1789105"/>
                  </a:cubicBezTo>
                  <a:lnTo>
                    <a:pt x="1357386" y="1643932"/>
                  </a:lnTo>
                  <a:cubicBezTo>
                    <a:pt x="1367557" y="1661864"/>
                    <a:pt x="1386510" y="1674118"/>
                    <a:pt x="1408528" y="1674527"/>
                  </a:cubicBezTo>
                  <a:cubicBezTo>
                    <a:pt x="1441614" y="1675099"/>
                    <a:pt x="1469064" y="1648711"/>
                    <a:pt x="1469636" y="1615665"/>
                  </a:cubicBezTo>
                  <a:cubicBezTo>
                    <a:pt x="1470208" y="1582496"/>
                    <a:pt x="1443739" y="1555128"/>
                    <a:pt x="1410693" y="1554515"/>
                  </a:cubicBezTo>
                  <a:lnTo>
                    <a:pt x="1410652" y="1554515"/>
                  </a:lnTo>
                  <a:lnTo>
                    <a:pt x="1410570" y="1266047"/>
                  </a:lnTo>
                  <a:cubicBezTo>
                    <a:pt x="1433608" y="1263106"/>
                    <a:pt x="1451786" y="1243744"/>
                    <a:pt x="1452194" y="1219807"/>
                  </a:cubicBezTo>
                  <a:cubicBezTo>
                    <a:pt x="1452643" y="1193501"/>
                    <a:pt x="1431688" y="1171770"/>
                    <a:pt x="1405341" y="1171321"/>
                  </a:cubicBezTo>
                  <a:cubicBezTo>
                    <a:pt x="1389411" y="1171035"/>
                    <a:pt x="1375237" y="1178632"/>
                    <a:pt x="1366332" y="1190560"/>
                  </a:cubicBezTo>
                  <a:lnTo>
                    <a:pt x="1121979" y="1049594"/>
                  </a:lnTo>
                  <a:cubicBezTo>
                    <a:pt x="1125655" y="1042078"/>
                    <a:pt x="1127779" y="1033622"/>
                    <a:pt x="1127943" y="1024676"/>
                  </a:cubicBezTo>
                  <a:cubicBezTo>
                    <a:pt x="1128515" y="992284"/>
                    <a:pt x="1103230" y="965447"/>
                    <a:pt x="1071205" y="963731"/>
                  </a:cubicBezTo>
                  <a:lnTo>
                    <a:pt x="1071123" y="691725"/>
                  </a:lnTo>
                  <a:cubicBezTo>
                    <a:pt x="1101433" y="689233"/>
                    <a:pt x="1125655" y="664071"/>
                    <a:pt x="1126268" y="633026"/>
                  </a:cubicBezTo>
                  <a:cubicBezTo>
                    <a:pt x="1126391" y="623713"/>
                    <a:pt x="1124389" y="614849"/>
                    <a:pt x="1120713" y="606883"/>
                  </a:cubicBezTo>
                  <a:lnTo>
                    <a:pt x="1373439" y="460893"/>
                  </a:lnTo>
                  <a:cubicBezTo>
                    <a:pt x="1380465" y="469798"/>
                    <a:pt x="1391126" y="475721"/>
                    <a:pt x="1403422" y="475925"/>
                  </a:cubicBezTo>
                  <a:cubicBezTo>
                    <a:pt x="1425030" y="476292"/>
                    <a:pt x="1443003" y="459055"/>
                    <a:pt x="1443371" y="437405"/>
                  </a:cubicBezTo>
                  <a:cubicBezTo>
                    <a:pt x="1443739" y="417635"/>
                    <a:pt x="1429278" y="401132"/>
                    <a:pt x="1410284" y="398109"/>
                  </a:cubicBezTo>
                  <a:lnTo>
                    <a:pt x="1401093" y="397905"/>
                  </a:lnTo>
                  <a:cubicBezTo>
                    <a:pt x="1381282" y="399498"/>
                    <a:pt x="1365351" y="415797"/>
                    <a:pt x="1364902" y="436098"/>
                  </a:cubicBezTo>
                  <a:cubicBezTo>
                    <a:pt x="1364820" y="442225"/>
                    <a:pt x="1366250" y="447944"/>
                    <a:pt x="1368660" y="453213"/>
                  </a:cubicBezTo>
                  <a:lnTo>
                    <a:pt x="1116260" y="598959"/>
                  </a:lnTo>
                  <a:cubicBezTo>
                    <a:pt x="1105722" y="583110"/>
                    <a:pt x="1087830" y="572449"/>
                    <a:pt x="1067406" y="572040"/>
                  </a:cubicBezTo>
                  <a:cubicBezTo>
                    <a:pt x="1046451" y="571713"/>
                    <a:pt x="1027743" y="582211"/>
                    <a:pt x="1016714" y="598387"/>
                  </a:cubicBezTo>
                  <a:lnTo>
                    <a:pt x="762680" y="451824"/>
                  </a:lnTo>
                  <a:cubicBezTo>
                    <a:pt x="764682" y="447250"/>
                    <a:pt x="765866" y="442225"/>
                    <a:pt x="765948" y="436874"/>
                  </a:cubicBezTo>
                  <a:cubicBezTo>
                    <a:pt x="766316" y="416777"/>
                    <a:pt x="751284" y="400029"/>
                    <a:pt x="731799" y="397456"/>
                  </a:cubicBezTo>
                  <a:lnTo>
                    <a:pt x="731677" y="88890"/>
                  </a:lnTo>
                  <a:cubicBezTo>
                    <a:pt x="754388" y="87216"/>
                    <a:pt x="772647" y="68630"/>
                    <a:pt x="773056" y="45387"/>
                  </a:cubicBezTo>
                  <a:cubicBezTo>
                    <a:pt x="773178" y="38688"/>
                    <a:pt x="771667" y="32275"/>
                    <a:pt x="769093" y="26556"/>
                  </a:cubicBezTo>
                  <a:lnTo>
                    <a:pt x="764477" y="18550"/>
                  </a:lnTo>
                  <a:cubicBezTo>
                    <a:pt x="756512" y="7603"/>
                    <a:pt x="743808" y="250"/>
                    <a:pt x="729307" y="5"/>
                  </a:cubicBezTo>
                  <a:cubicBezTo>
                    <a:pt x="704635" y="-363"/>
                    <a:pt x="684252" y="19244"/>
                    <a:pt x="683803" y="43835"/>
                  </a:cubicBezTo>
                  <a:close/>
                  <a:moveTo>
                    <a:pt x="50577" y="468490"/>
                  </a:moveTo>
                  <a:cubicBezTo>
                    <a:pt x="34034" y="468205"/>
                    <a:pt x="20799" y="454561"/>
                    <a:pt x="21167" y="437977"/>
                  </a:cubicBezTo>
                  <a:cubicBezTo>
                    <a:pt x="21453" y="421474"/>
                    <a:pt x="35219" y="408240"/>
                    <a:pt x="51721" y="408526"/>
                  </a:cubicBezTo>
                  <a:cubicBezTo>
                    <a:pt x="68265" y="408852"/>
                    <a:pt x="81499" y="422577"/>
                    <a:pt x="81132" y="439121"/>
                  </a:cubicBezTo>
                  <a:cubicBezTo>
                    <a:pt x="80805" y="455623"/>
                    <a:pt x="67162" y="468858"/>
                    <a:pt x="50577" y="468490"/>
                  </a:cubicBezTo>
                  <a:close/>
                  <a:moveTo>
                    <a:pt x="86197" y="1220543"/>
                  </a:moveTo>
                  <a:cubicBezTo>
                    <a:pt x="85788" y="1241743"/>
                    <a:pt x="68224" y="1258654"/>
                    <a:pt x="47024" y="1258286"/>
                  </a:cubicBezTo>
                  <a:cubicBezTo>
                    <a:pt x="25783" y="1257918"/>
                    <a:pt x="8831" y="1240313"/>
                    <a:pt x="9239" y="1219154"/>
                  </a:cubicBezTo>
                  <a:cubicBezTo>
                    <a:pt x="9607" y="1197954"/>
                    <a:pt x="27131" y="1181002"/>
                    <a:pt x="48372" y="1181328"/>
                  </a:cubicBezTo>
                  <a:cubicBezTo>
                    <a:pt x="69653" y="1181778"/>
                    <a:pt x="86564" y="1199302"/>
                    <a:pt x="86197" y="1220543"/>
                  </a:cubicBezTo>
                  <a:close/>
                  <a:moveTo>
                    <a:pt x="428299" y="1804914"/>
                  </a:moveTo>
                  <a:cubicBezTo>
                    <a:pt x="427890" y="1826154"/>
                    <a:pt x="410325" y="1843106"/>
                    <a:pt x="389125" y="1842739"/>
                  </a:cubicBezTo>
                  <a:cubicBezTo>
                    <a:pt x="367884" y="1842330"/>
                    <a:pt x="350973" y="1824725"/>
                    <a:pt x="351341" y="1803606"/>
                  </a:cubicBezTo>
                  <a:cubicBezTo>
                    <a:pt x="351750" y="1782365"/>
                    <a:pt x="369232" y="1765373"/>
                    <a:pt x="390473" y="1765781"/>
                  </a:cubicBezTo>
                  <a:cubicBezTo>
                    <a:pt x="411714" y="1766190"/>
                    <a:pt x="428666" y="1783754"/>
                    <a:pt x="428299" y="1804914"/>
                  </a:cubicBezTo>
                  <a:close/>
                  <a:moveTo>
                    <a:pt x="1374174" y="436302"/>
                  </a:moveTo>
                  <a:cubicBezTo>
                    <a:pt x="1374460" y="419718"/>
                    <a:pt x="1388185" y="406565"/>
                    <a:pt x="1404729" y="406892"/>
                  </a:cubicBezTo>
                  <a:cubicBezTo>
                    <a:pt x="1421272" y="407137"/>
                    <a:pt x="1434507" y="420862"/>
                    <a:pt x="1434139" y="437405"/>
                  </a:cubicBezTo>
                  <a:cubicBezTo>
                    <a:pt x="1433853" y="453949"/>
                    <a:pt x="1420169" y="467183"/>
                    <a:pt x="1403585" y="466897"/>
                  </a:cubicBezTo>
                  <a:cubicBezTo>
                    <a:pt x="1387123" y="466530"/>
                    <a:pt x="1373888" y="452846"/>
                    <a:pt x="1374174" y="436302"/>
                  </a:cubicBezTo>
                  <a:close/>
                  <a:moveTo>
                    <a:pt x="336554" y="630739"/>
                  </a:moveTo>
                  <a:cubicBezTo>
                    <a:pt x="337044" y="602717"/>
                    <a:pt x="360246" y="580373"/>
                    <a:pt x="388227" y="580822"/>
                  </a:cubicBezTo>
                  <a:cubicBezTo>
                    <a:pt x="416248" y="581353"/>
                    <a:pt x="438592" y="604555"/>
                    <a:pt x="438102" y="632536"/>
                  </a:cubicBezTo>
                  <a:cubicBezTo>
                    <a:pt x="437612" y="660558"/>
                    <a:pt x="414369" y="682901"/>
                    <a:pt x="386389" y="682370"/>
                  </a:cubicBezTo>
                  <a:cubicBezTo>
                    <a:pt x="358408" y="681921"/>
                    <a:pt x="335982" y="658719"/>
                    <a:pt x="336554" y="630739"/>
                  </a:cubicBezTo>
                  <a:close/>
                  <a:moveTo>
                    <a:pt x="386143" y="1054414"/>
                  </a:moveTo>
                  <a:cubicBezTo>
                    <a:pt x="369600" y="1054128"/>
                    <a:pt x="356365" y="1040403"/>
                    <a:pt x="356692" y="1023819"/>
                  </a:cubicBezTo>
                  <a:cubicBezTo>
                    <a:pt x="356978" y="1007275"/>
                    <a:pt x="370744" y="994040"/>
                    <a:pt x="387246" y="994367"/>
                  </a:cubicBezTo>
                  <a:cubicBezTo>
                    <a:pt x="403790" y="994653"/>
                    <a:pt x="417025" y="1008337"/>
                    <a:pt x="416739" y="1024962"/>
                  </a:cubicBezTo>
                  <a:cubicBezTo>
                    <a:pt x="416412" y="1041547"/>
                    <a:pt x="402687" y="1054700"/>
                    <a:pt x="386143" y="1054414"/>
                  </a:cubicBezTo>
                  <a:close/>
                  <a:moveTo>
                    <a:pt x="677063" y="1218990"/>
                  </a:moveTo>
                  <a:cubicBezTo>
                    <a:pt x="677553" y="1190968"/>
                    <a:pt x="700795" y="1168625"/>
                    <a:pt x="728776" y="1169115"/>
                  </a:cubicBezTo>
                  <a:cubicBezTo>
                    <a:pt x="756716" y="1169605"/>
                    <a:pt x="779101" y="1192807"/>
                    <a:pt x="778611" y="1220828"/>
                  </a:cubicBezTo>
                  <a:cubicBezTo>
                    <a:pt x="778121" y="1248809"/>
                    <a:pt x="754878" y="1271153"/>
                    <a:pt x="726897" y="1270663"/>
                  </a:cubicBezTo>
                  <a:cubicBezTo>
                    <a:pt x="698916" y="1270173"/>
                    <a:pt x="676532" y="1246971"/>
                    <a:pt x="677063" y="1218990"/>
                  </a:cubicBezTo>
                  <a:close/>
                  <a:moveTo>
                    <a:pt x="728123" y="1649160"/>
                  </a:moveTo>
                  <a:cubicBezTo>
                    <a:pt x="706882" y="1648793"/>
                    <a:pt x="689930" y="1631228"/>
                    <a:pt x="690298" y="1610028"/>
                  </a:cubicBezTo>
                  <a:cubicBezTo>
                    <a:pt x="690706" y="1588869"/>
                    <a:pt x="708230" y="1571917"/>
                    <a:pt x="729471" y="1572325"/>
                  </a:cubicBezTo>
                  <a:cubicBezTo>
                    <a:pt x="750630" y="1572652"/>
                    <a:pt x="767623" y="1590298"/>
                    <a:pt x="767255" y="1611458"/>
                  </a:cubicBezTo>
                  <a:cubicBezTo>
                    <a:pt x="766888" y="1632617"/>
                    <a:pt x="749323" y="1649609"/>
                    <a:pt x="728123" y="1649160"/>
                  </a:cubicBezTo>
                  <a:close/>
                  <a:moveTo>
                    <a:pt x="1099267" y="1803320"/>
                  </a:moveTo>
                  <a:cubicBezTo>
                    <a:pt x="1098941" y="1821130"/>
                    <a:pt x="1084195" y="1835345"/>
                    <a:pt x="1066426" y="1835059"/>
                  </a:cubicBezTo>
                  <a:cubicBezTo>
                    <a:pt x="1048575" y="1834733"/>
                    <a:pt x="1034360" y="1819986"/>
                    <a:pt x="1034646" y="1802095"/>
                  </a:cubicBezTo>
                  <a:cubicBezTo>
                    <a:pt x="1035014" y="1784326"/>
                    <a:pt x="1049719" y="1770111"/>
                    <a:pt x="1067570" y="1770397"/>
                  </a:cubicBezTo>
                  <a:cubicBezTo>
                    <a:pt x="1085298" y="1770765"/>
                    <a:pt x="1099553" y="1785552"/>
                    <a:pt x="1099267" y="1803320"/>
                  </a:cubicBezTo>
                  <a:close/>
                  <a:moveTo>
                    <a:pt x="1460445" y="1615583"/>
                  </a:moveTo>
                  <a:cubicBezTo>
                    <a:pt x="1459914" y="1643564"/>
                    <a:pt x="1436713" y="1665908"/>
                    <a:pt x="1408732" y="1665459"/>
                  </a:cubicBezTo>
                  <a:cubicBezTo>
                    <a:pt x="1380751" y="1664968"/>
                    <a:pt x="1358366" y="1641726"/>
                    <a:pt x="1358897" y="1613786"/>
                  </a:cubicBezTo>
                  <a:cubicBezTo>
                    <a:pt x="1359469" y="1585764"/>
                    <a:pt x="1382589" y="1563420"/>
                    <a:pt x="1410570" y="1563951"/>
                  </a:cubicBezTo>
                  <a:cubicBezTo>
                    <a:pt x="1438592" y="1564482"/>
                    <a:pt x="1460895" y="1587643"/>
                    <a:pt x="1460445" y="1615583"/>
                  </a:cubicBezTo>
                  <a:close/>
                  <a:moveTo>
                    <a:pt x="1405260" y="1180675"/>
                  </a:moveTo>
                  <a:cubicBezTo>
                    <a:pt x="1426460" y="1181083"/>
                    <a:pt x="1443412" y="1198689"/>
                    <a:pt x="1443044" y="1219848"/>
                  </a:cubicBezTo>
                  <a:cubicBezTo>
                    <a:pt x="1442676" y="1241007"/>
                    <a:pt x="1425153" y="1257959"/>
                    <a:pt x="1403871" y="1257551"/>
                  </a:cubicBezTo>
                  <a:cubicBezTo>
                    <a:pt x="1382671" y="1257183"/>
                    <a:pt x="1365760" y="1239618"/>
                    <a:pt x="1366086" y="1218418"/>
                  </a:cubicBezTo>
                  <a:cubicBezTo>
                    <a:pt x="1366495" y="1197218"/>
                    <a:pt x="1384019" y="1180266"/>
                    <a:pt x="1405260" y="1180675"/>
                  </a:cubicBezTo>
                  <a:close/>
                  <a:moveTo>
                    <a:pt x="1361675" y="1198648"/>
                  </a:moveTo>
                  <a:cubicBezTo>
                    <a:pt x="1358816" y="1204612"/>
                    <a:pt x="1357018" y="1211270"/>
                    <a:pt x="1356855" y="1218255"/>
                  </a:cubicBezTo>
                  <a:cubicBezTo>
                    <a:pt x="1356446" y="1243785"/>
                    <a:pt x="1376217" y="1264863"/>
                    <a:pt x="1401461" y="1266537"/>
                  </a:cubicBezTo>
                  <a:lnTo>
                    <a:pt x="1401502" y="1555373"/>
                  </a:lnTo>
                  <a:cubicBezTo>
                    <a:pt x="1372704" y="1559295"/>
                    <a:pt x="1350278" y="1583763"/>
                    <a:pt x="1349707" y="1613622"/>
                  </a:cubicBezTo>
                  <a:cubicBezTo>
                    <a:pt x="1349584" y="1621424"/>
                    <a:pt x="1350973" y="1628818"/>
                    <a:pt x="1353587" y="1635721"/>
                  </a:cubicBezTo>
                  <a:lnTo>
                    <a:pt x="1102209" y="1780936"/>
                  </a:lnTo>
                  <a:cubicBezTo>
                    <a:pt x="1095019" y="1769376"/>
                    <a:pt x="1082356" y="1761492"/>
                    <a:pt x="1067733" y="1761288"/>
                  </a:cubicBezTo>
                  <a:cubicBezTo>
                    <a:pt x="1052783" y="1761002"/>
                    <a:pt x="1039629" y="1768763"/>
                    <a:pt x="1032073" y="1780527"/>
                  </a:cubicBezTo>
                  <a:lnTo>
                    <a:pt x="772157" y="1630574"/>
                  </a:lnTo>
                  <a:cubicBezTo>
                    <a:pt x="774812" y="1624815"/>
                    <a:pt x="776405" y="1618402"/>
                    <a:pt x="776528" y="1611662"/>
                  </a:cubicBezTo>
                  <a:cubicBezTo>
                    <a:pt x="776936" y="1586213"/>
                    <a:pt x="757247" y="1565177"/>
                    <a:pt x="732167" y="1563420"/>
                  </a:cubicBezTo>
                  <a:lnTo>
                    <a:pt x="732085" y="1279731"/>
                  </a:lnTo>
                  <a:cubicBezTo>
                    <a:pt x="762721" y="1277566"/>
                    <a:pt x="787312" y="1252322"/>
                    <a:pt x="787883" y="1221033"/>
                  </a:cubicBezTo>
                  <a:cubicBezTo>
                    <a:pt x="788047" y="1211433"/>
                    <a:pt x="785882" y="1202283"/>
                    <a:pt x="781920" y="1194114"/>
                  </a:cubicBezTo>
                  <a:lnTo>
                    <a:pt x="1018511" y="1057436"/>
                  </a:lnTo>
                  <a:cubicBezTo>
                    <a:pt x="1029132" y="1073000"/>
                    <a:pt x="1046819" y="1083375"/>
                    <a:pt x="1067038" y="1083743"/>
                  </a:cubicBezTo>
                  <a:cubicBezTo>
                    <a:pt x="1087871" y="1084110"/>
                    <a:pt x="1106416" y="1073776"/>
                    <a:pt x="1117486" y="1057763"/>
                  </a:cubicBezTo>
                  <a:lnTo>
                    <a:pt x="1361675" y="1198648"/>
                  </a:lnTo>
                  <a:close/>
                  <a:moveTo>
                    <a:pt x="1118834" y="1024636"/>
                  </a:moveTo>
                  <a:cubicBezTo>
                    <a:pt x="1118344" y="1052616"/>
                    <a:pt x="1095142" y="1075001"/>
                    <a:pt x="1067120" y="1074470"/>
                  </a:cubicBezTo>
                  <a:cubicBezTo>
                    <a:pt x="1039139" y="1073980"/>
                    <a:pt x="1016795" y="1050778"/>
                    <a:pt x="1017286" y="1022797"/>
                  </a:cubicBezTo>
                  <a:cubicBezTo>
                    <a:pt x="1017776" y="994776"/>
                    <a:pt x="1040977" y="972391"/>
                    <a:pt x="1068999" y="972963"/>
                  </a:cubicBezTo>
                  <a:cubicBezTo>
                    <a:pt x="1096980" y="973453"/>
                    <a:pt x="1119324" y="996614"/>
                    <a:pt x="1118834" y="1024636"/>
                  </a:cubicBezTo>
                  <a:close/>
                  <a:moveTo>
                    <a:pt x="1067202" y="581313"/>
                  </a:moveTo>
                  <a:cubicBezTo>
                    <a:pt x="1095224" y="581844"/>
                    <a:pt x="1117567" y="605004"/>
                    <a:pt x="1117036" y="633026"/>
                  </a:cubicBezTo>
                  <a:cubicBezTo>
                    <a:pt x="1116505" y="660966"/>
                    <a:pt x="1093345" y="683351"/>
                    <a:pt x="1065323" y="682820"/>
                  </a:cubicBezTo>
                  <a:cubicBezTo>
                    <a:pt x="1037383" y="682330"/>
                    <a:pt x="1014998" y="659169"/>
                    <a:pt x="1015529" y="631147"/>
                  </a:cubicBezTo>
                  <a:cubicBezTo>
                    <a:pt x="1016060" y="603166"/>
                    <a:pt x="1039221" y="580782"/>
                    <a:pt x="1067202" y="581313"/>
                  </a:cubicBezTo>
                  <a:close/>
                  <a:moveTo>
                    <a:pt x="1011894" y="606883"/>
                  </a:moveTo>
                  <a:cubicBezTo>
                    <a:pt x="1008503" y="614277"/>
                    <a:pt x="1006502" y="622365"/>
                    <a:pt x="1006298" y="630984"/>
                  </a:cubicBezTo>
                  <a:cubicBezTo>
                    <a:pt x="1005685" y="662968"/>
                    <a:pt x="1030439" y="689519"/>
                    <a:pt x="1061973" y="691847"/>
                  </a:cubicBezTo>
                  <a:lnTo>
                    <a:pt x="1062014" y="964099"/>
                  </a:lnTo>
                  <a:cubicBezTo>
                    <a:pt x="1032236" y="967081"/>
                    <a:pt x="1008667" y="991998"/>
                    <a:pt x="1008095" y="1022675"/>
                  </a:cubicBezTo>
                  <a:cubicBezTo>
                    <a:pt x="1007931" y="1031866"/>
                    <a:pt x="1009892" y="1040607"/>
                    <a:pt x="1013487" y="1048532"/>
                  </a:cubicBezTo>
                  <a:lnTo>
                    <a:pt x="776732" y="1185291"/>
                  </a:lnTo>
                  <a:cubicBezTo>
                    <a:pt x="766030" y="1170259"/>
                    <a:pt x="748669" y="1160251"/>
                    <a:pt x="728899" y="1159883"/>
                  </a:cubicBezTo>
                  <a:cubicBezTo>
                    <a:pt x="707781" y="1159556"/>
                    <a:pt x="689072" y="1170136"/>
                    <a:pt x="678043" y="1186475"/>
                  </a:cubicBezTo>
                  <a:lnTo>
                    <a:pt x="422907" y="1039259"/>
                  </a:lnTo>
                  <a:cubicBezTo>
                    <a:pt x="424704" y="1034929"/>
                    <a:pt x="425807" y="1030150"/>
                    <a:pt x="425889" y="1025126"/>
                  </a:cubicBezTo>
                  <a:cubicBezTo>
                    <a:pt x="426297" y="1005315"/>
                    <a:pt x="411714" y="988853"/>
                    <a:pt x="392679" y="985830"/>
                  </a:cubicBezTo>
                  <a:lnTo>
                    <a:pt x="392597" y="691439"/>
                  </a:lnTo>
                  <a:cubicBezTo>
                    <a:pt x="422743" y="688743"/>
                    <a:pt x="446721" y="663662"/>
                    <a:pt x="447252" y="632740"/>
                  </a:cubicBezTo>
                  <a:cubicBezTo>
                    <a:pt x="447415" y="623509"/>
                    <a:pt x="445455" y="614808"/>
                    <a:pt x="441860" y="606883"/>
                  </a:cubicBezTo>
                  <a:lnTo>
                    <a:pt x="695812" y="460157"/>
                  </a:lnTo>
                  <a:cubicBezTo>
                    <a:pt x="702797" y="469226"/>
                    <a:pt x="713622" y="475230"/>
                    <a:pt x="725917" y="475475"/>
                  </a:cubicBezTo>
                  <a:cubicBezTo>
                    <a:pt x="738784" y="475721"/>
                    <a:pt x="750222" y="469593"/>
                    <a:pt x="757574" y="460198"/>
                  </a:cubicBezTo>
                  <a:lnTo>
                    <a:pt x="1011894" y="606883"/>
                  </a:lnTo>
                  <a:close/>
                  <a:moveTo>
                    <a:pt x="756716" y="436792"/>
                  </a:moveTo>
                  <a:cubicBezTo>
                    <a:pt x="756430" y="453336"/>
                    <a:pt x="742706" y="466530"/>
                    <a:pt x="726121" y="466244"/>
                  </a:cubicBezTo>
                  <a:cubicBezTo>
                    <a:pt x="709659" y="465958"/>
                    <a:pt x="696384" y="452192"/>
                    <a:pt x="696711" y="435649"/>
                  </a:cubicBezTo>
                  <a:cubicBezTo>
                    <a:pt x="696997" y="419146"/>
                    <a:pt x="710722" y="405952"/>
                    <a:pt x="727265" y="406238"/>
                  </a:cubicBezTo>
                  <a:cubicBezTo>
                    <a:pt x="743808" y="406565"/>
                    <a:pt x="757002" y="420208"/>
                    <a:pt x="756716" y="436792"/>
                  </a:cubicBezTo>
                  <a:close/>
                  <a:moveTo>
                    <a:pt x="763865" y="45265"/>
                  </a:moveTo>
                  <a:cubicBezTo>
                    <a:pt x="763456" y="64831"/>
                    <a:pt x="747321" y="80353"/>
                    <a:pt x="727755" y="80026"/>
                  </a:cubicBezTo>
                  <a:cubicBezTo>
                    <a:pt x="708311" y="79659"/>
                    <a:pt x="692708" y="63524"/>
                    <a:pt x="693075" y="43958"/>
                  </a:cubicBezTo>
                  <a:cubicBezTo>
                    <a:pt x="693361" y="24432"/>
                    <a:pt x="709537" y="8910"/>
                    <a:pt x="729062" y="9196"/>
                  </a:cubicBezTo>
                  <a:cubicBezTo>
                    <a:pt x="748628" y="9645"/>
                    <a:pt x="764232" y="25780"/>
                    <a:pt x="763865" y="45265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5" name="צורה חופשית: צורה 134">
              <a:extLst>
                <a:ext uri="{FF2B5EF4-FFF2-40B4-BE49-F238E27FC236}">
                  <a16:creationId xmlns:a16="http://schemas.microsoft.com/office/drawing/2014/main" id="{8227EE0B-A9E2-4E18-878B-84DBC4657040}"/>
                </a:ext>
              </a:extLst>
            </p:cNvPr>
            <p:cNvSpPr/>
            <p:nvPr/>
          </p:nvSpPr>
          <p:spPr>
            <a:xfrm>
              <a:off x="5380671" y="336277"/>
              <a:ext cx="1813666" cy="6183565"/>
            </a:xfrm>
            <a:custGeom>
              <a:avLst/>
              <a:gdLst>
                <a:gd name="connsiteX0" fmla="*/ 734702 w 1813666"/>
                <a:gd name="connsiteY0" fmla="*/ 776 h 6183565"/>
                <a:gd name="connsiteX1" fmla="*/ 677474 w 1813666"/>
                <a:gd name="connsiteY1" fmla="*/ 59516 h 6183565"/>
                <a:gd name="connsiteX2" fmla="*/ 683479 w 1813666"/>
                <a:gd name="connsiteY2" fmla="*/ 86720 h 6183565"/>
                <a:gd name="connsiteX3" fmla="*/ 427934 w 1813666"/>
                <a:gd name="connsiteY3" fmla="*/ 234345 h 6183565"/>
                <a:gd name="connsiteX4" fmla="*/ 398319 w 1813666"/>
                <a:gd name="connsiteY4" fmla="*/ 218332 h 6183565"/>
                <a:gd name="connsiteX5" fmla="*/ 368827 w 1813666"/>
                <a:gd name="connsiteY5" fmla="*/ 232425 h 6183565"/>
                <a:gd name="connsiteX6" fmla="*/ 114140 w 1813666"/>
                <a:gd name="connsiteY6" fmla="*/ 85454 h 6183565"/>
                <a:gd name="connsiteX7" fmla="*/ 119981 w 1813666"/>
                <a:gd name="connsiteY7" fmla="*/ 60945 h 6183565"/>
                <a:gd name="connsiteX8" fmla="*/ 65408 w 1813666"/>
                <a:gd name="connsiteY8" fmla="*/ 163 h 6183565"/>
                <a:gd name="connsiteX9" fmla="*/ 56176 w 1813666"/>
                <a:gd name="connsiteY9" fmla="*/ 0 h 6183565"/>
                <a:gd name="connsiteX10" fmla="*/ 10 w 1813666"/>
                <a:gd name="connsiteY10" fmla="*/ 58739 h 6183565"/>
                <a:gd name="connsiteX11" fmla="*/ 58872 w 1813666"/>
                <a:gd name="connsiteY11" fmla="*/ 119848 h 6183565"/>
                <a:gd name="connsiteX12" fmla="*/ 109606 w 1813666"/>
                <a:gd name="connsiteY12" fmla="*/ 93501 h 6183565"/>
                <a:gd name="connsiteX13" fmla="*/ 363966 w 1813666"/>
                <a:gd name="connsiteY13" fmla="*/ 240268 h 6183565"/>
                <a:gd name="connsiteX14" fmla="*/ 360739 w 1813666"/>
                <a:gd name="connsiteY14" fmla="*/ 254605 h 6183565"/>
                <a:gd name="connsiteX15" fmla="*/ 395541 w 1813666"/>
                <a:gd name="connsiteY15" fmla="*/ 292063 h 6183565"/>
                <a:gd name="connsiteX16" fmla="*/ 395664 w 1813666"/>
                <a:gd name="connsiteY16" fmla="*/ 607900 h 6183565"/>
                <a:gd name="connsiteX17" fmla="*/ 359350 w 1813666"/>
                <a:gd name="connsiteY17" fmla="*/ 648176 h 6183565"/>
                <a:gd name="connsiteX18" fmla="*/ 400116 w 1813666"/>
                <a:gd name="connsiteY18" fmla="*/ 690453 h 6183565"/>
                <a:gd name="connsiteX19" fmla="*/ 434347 w 1813666"/>
                <a:gd name="connsiteY19" fmla="*/ 673460 h 6183565"/>
                <a:gd name="connsiteX20" fmla="*/ 690709 w 1813666"/>
                <a:gd name="connsiteY20" fmla="*/ 821330 h 6183565"/>
                <a:gd name="connsiteX21" fmla="*/ 685971 w 1813666"/>
                <a:gd name="connsiteY21" fmla="*/ 842285 h 6183565"/>
                <a:gd name="connsiteX22" fmla="*/ 735029 w 1813666"/>
                <a:gd name="connsiteY22" fmla="*/ 896245 h 6183565"/>
                <a:gd name="connsiteX23" fmla="*/ 735111 w 1813666"/>
                <a:gd name="connsiteY23" fmla="*/ 1181814 h 6183565"/>
                <a:gd name="connsiteX24" fmla="*/ 690015 w 1813666"/>
                <a:gd name="connsiteY24" fmla="*/ 1228299 h 6183565"/>
                <a:gd name="connsiteX25" fmla="*/ 696877 w 1813666"/>
                <a:gd name="connsiteY25" fmla="*/ 1253543 h 6183565"/>
                <a:gd name="connsiteX26" fmla="*/ 432264 w 1813666"/>
                <a:gd name="connsiteY26" fmla="*/ 1406396 h 6183565"/>
                <a:gd name="connsiteX27" fmla="*/ 402853 w 1813666"/>
                <a:gd name="connsiteY27" fmla="*/ 1392017 h 6183565"/>
                <a:gd name="connsiteX28" fmla="*/ 362904 w 1813666"/>
                <a:gd name="connsiteY28" fmla="*/ 1430537 h 6183565"/>
                <a:gd name="connsiteX29" fmla="*/ 395909 w 1813666"/>
                <a:gd name="connsiteY29" fmla="*/ 1469833 h 6183565"/>
                <a:gd name="connsiteX30" fmla="*/ 395991 w 1813666"/>
                <a:gd name="connsiteY30" fmla="*/ 1759649 h 6183565"/>
                <a:gd name="connsiteX31" fmla="*/ 341500 w 1813666"/>
                <a:gd name="connsiteY31" fmla="*/ 1818266 h 6183565"/>
                <a:gd name="connsiteX32" fmla="*/ 348199 w 1813666"/>
                <a:gd name="connsiteY32" fmla="*/ 1846900 h 6183565"/>
                <a:gd name="connsiteX33" fmla="*/ 353100 w 1813666"/>
                <a:gd name="connsiteY33" fmla="*/ 1854702 h 6183565"/>
                <a:gd name="connsiteX34" fmla="*/ 400402 w 1813666"/>
                <a:gd name="connsiteY34" fmla="*/ 1879334 h 6183565"/>
                <a:gd name="connsiteX35" fmla="*/ 449338 w 1813666"/>
                <a:gd name="connsiteY35" fmla="*/ 1855397 h 6183565"/>
                <a:gd name="connsiteX36" fmla="*/ 695692 w 1813666"/>
                <a:gd name="connsiteY36" fmla="*/ 1997384 h 6183565"/>
                <a:gd name="connsiteX37" fmla="*/ 691894 w 1813666"/>
                <a:gd name="connsiteY37" fmla="*/ 2014908 h 6183565"/>
                <a:gd name="connsiteX38" fmla="*/ 735397 w 1813666"/>
                <a:gd name="connsiteY38" fmla="*/ 2063027 h 6183565"/>
                <a:gd name="connsiteX39" fmla="*/ 735478 w 1813666"/>
                <a:gd name="connsiteY39" fmla="*/ 2368692 h 6183565"/>
                <a:gd name="connsiteX40" fmla="*/ 701656 w 1813666"/>
                <a:gd name="connsiteY40" fmla="*/ 2406681 h 6183565"/>
                <a:gd name="connsiteX41" fmla="*/ 705006 w 1813666"/>
                <a:gd name="connsiteY41" fmla="*/ 2423142 h 6183565"/>
                <a:gd name="connsiteX42" fmla="*/ 439453 w 1813666"/>
                <a:gd name="connsiteY42" fmla="*/ 2576527 h 6183565"/>
                <a:gd name="connsiteX43" fmla="*/ 400402 w 1813666"/>
                <a:gd name="connsiteY43" fmla="*/ 2554796 h 6183565"/>
                <a:gd name="connsiteX44" fmla="*/ 359759 w 1813666"/>
                <a:gd name="connsiteY44" fmla="*/ 2576322 h 6183565"/>
                <a:gd name="connsiteX45" fmla="*/ 355470 w 1813666"/>
                <a:gd name="connsiteY45" fmla="*/ 2584492 h 6183565"/>
                <a:gd name="connsiteX46" fmla="*/ 351793 w 1813666"/>
                <a:gd name="connsiteY46" fmla="*/ 2601648 h 6183565"/>
                <a:gd name="connsiteX47" fmla="*/ 396236 w 1813666"/>
                <a:gd name="connsiteY47" fmla="*/ 2649889 h 6183565"/>
                <a:gd name="connsiteX48" fmla="*/ 396318 w 1813666"/>
                <a:gd name="connsiteY48" fmla="*/ 2956862 h 6183565"/>
                <a:gd name="connsiteX49" fmla="*/ 361515 w 1813666"/>
                <a:gd name="connsiteY49" fmla="*/ 2994973 h 6183565"/>
                <a:gd name="connsiteX50" fmla="*/ 364660 w 1813666"/>
                <a:gd name="connsiteY50" fmla="*/ 3010822 h 6183565"/>
                <a:gd name="connsiteX51" fmla="*/ 99761 w 1813666"/>
                <a:gd name="connsiteY51" fmla="*/ 3163880 h 6183565"/>
                <a:gd name="connsiteX52" fmla="*/ 62263 w 1813666"/>
                <a:gd name="connsiteY52" fmla="*/ 3144191 h 6183565"/>
                <a:gd name="connsiteX53" fmla="*/ 13695 w 1813666"/>
                <a:gd name="connsiteY53" fmla="*/ 3190962 h 6183565"/>
                <a:gd name="connsiteX54" fmla="*/ 57198 w 1813666"/>
                <a:gd name="connsiteY54" fmla="*/ 3239162 h 6183565"/>
                <a:gd name="connsiteX55" fmla="*/ 66388 w 1813666"/>
                <a:gd name="connsiteY55" fmla="*/ 3239040 h 6183565"/>
                <a:gd name="connsiteX56" fmla="*/ 109075 w 1813666"/>
                <a:gd name="connsiteY56" fmla="*/ 3192677 h 6183565"/>
                <a:gd name="connsiteX57" fmla="*/ 104540 w 1813666"/>
                <a:gd name="connsiteY57" fmla="*/ 3171845 h 6183565"/>
                <a:gd name="connsiteX58" fmla="*/ 369358 w 1813666"/>
                <a:gd name="connsiteY58" fmla="*/ 3018788 h 6183565"/>
                <a:gd name="connsiteX59" fmla="*/ 400076 w 1813666"/>
                <a:gd name="connsiteY59" fmla="*/ 3034841 h 6183565"/>
                <a:gd name="connsiteX60" fmla="*/ 432060 w 1813666"/>
                <a:gd name="connsiteY60" fmla="*/ 3019196 h 6183565"/>
                <a:gd name="connsiteX61" fmla="*/ 698266 w 1813666"/>
                <a:gd name="connsiteY61" fmla="*/ 3172703 h 6183565"/>
                <a:gd name="connsiteX62" fmla="*/ 694753 w 1813666"/>
                <a:gd name="connsiteY62" fmla="*/ 3189532 h 6183565"/>
                <a:gd name="connsiteX63" fmla="*/ 735723 w 1813666"/>
                <a:gd name="connsiteY63" fmla="*/ 3237406 h 6183565"/>
                <a:gd name="connsiteX64" fmla="*/ 735846 w 1813666"/>
                <a:gd name="connsiteY64" fmla="*/ 3533227 h 6183565"/>
                <a:gd name="connsiteX65" fmla="*/ 687482 w 1813666"/>
                <a:gd name="connsiteY65" fmla="*/ 3585267 h 6183565"/>
                <a:gd name="connsiteX66" fmla="*/ 691240 w 1813666"/>
                <a:gd name="connsiteY66" fmla="*/ 3605855 h 6183565"/>
                <a:gd name="connsiteX67" fmla="*/ 435082 w 1813666"/>
                <a:gd name="connsiteY67" fmla="*/ 3753888 h 6183565"/>
                <a:gd name="connsiteX68" fmla="*/ 404242 w 1813666"/>
                <a:gd name="connsiteY68" fmla="*/ 3737630 h 6183565"/>
                <a:gd name="connsiteX69" fmla="*/ 370624 w 1813666"/>
                <a:gd name="connsiteY69" fmla="*/ 3755726 h 6183565"/>
                <a:gd name="connsiteX70" fmla="*/ 366621 w 1813666"/>
                <a:gd name="connsiteY70" fmla="*/ 3764100 h 6183565"/>
                <a:gd name="connsiteX71" fmla="*/ 364293 w 1813666"/>
                <a:gd name="connsiteY71" fmla="*/ 3776150 h 6183565"/>
                <a:gd name="connsiteX72" fmla="*/ 396603 w 1813666"/>
                <a:gd name="connsiteY72" fmla="*/ 3815364 h 6183565"/>
                <a:gd name="connsiteX73" fmla="*/ 396726 w 1813666"/>
                <a:gd name="connsiteY73" fmla="*/ 4117435 h 6183565"/>
                <a:gd name="connsiteX74" fmla="*/ 352038 w 1813666"/>
                <a:gd name="connsiteY74" fmla="*/ 4169066 h 6183565"/>
                <a:gd name="connsiteX75" fmla="*/ 404365 w 1813666"/>
                <a:gd name="connsiteY75" fmla="*/ 4223272 h 6183565"/>
                <a:gd name="connsiteX76" fmla="*/ 447051 w 1813666"/>
                <a:gd name="connsiteY76" fmla="*/ 4202971 h 6183565"/>
                <a:gd name="connsiteX77" fmla="*/ 690096 w 1813666"/>
                <a:gd name="connsiteY77" fmla="*/ 4343242 h 6183565"/>
                <a:gd name="connsiteX78" fmla="*/ 685399 w 1813666"/>
                <a:gd name="connsiteY78" fmla="*/ 4364197 h 6183565"/>
                <a:gd name="connsiteX79" fmla="*/ 736091 w 1813666"/>
                <a:gd name="connsiteY79" fmla="*/ 4418321 h 6183565"/>
                <a:gd name="connsiteX80" fmla="*/ 736173 w 1813666"/>
                <a:gd name="connsiteY80" fmla="*/ 4717205 h 6183565"/>
                <a:gd name="connsiteX81" fmla="*/ 701697 w 1813666"/>
                <a:gd name="connsiteY81" fmla="*/ 4757359 h 6183565"/>
                <a:gd name="connsiteX82" fmla="*/ 704434 w 1813666"/>
                <a:gd name="connsiteY82" fmla="*/ 4772759 h 6183565"/>
                <a:gd name="connsiteX83" fmla="*/ 453668 w 1813666"/>
                <a:gd name="connsiteY83" fmla="*/ 4917565 h 6183565"/>
                <a:gd name="connsiteX84" fmla="*/ 406162 w 1813666"/>
                <a:gd name="connsiteY84" fmla="*/ 4892525 h 6183565"/>
                <a:gd name="connsiteX85" fmla="*/ 345053 w 1813666"/>
                <a:gd name="connsiteY85" fmla="*/ 4951469 h 6183565"/>
                <a:gd name="connsiteX86" fmla="*/ 396971 w 1813666"/>
                <a:gd name="connsiteY86" fmla="*/ 5012005 h 6183565"/>
                <a:gd name="connsiteX87" fmla="*/ 406162 w 1813666"/>
                <a:gd name="connsiteY87" fmla="*/ 5012495 h 6183565"/>
                <a:gd name="connsiteX88" fmla="*/ 465065 w 1813666"/>
                <a:gd name="connsiteY88" fmla="*/ 4953633 h 6183565"/>
                <a:gd name="connsiteX89" fmla="*/ 458570 w 1813666"/>
                <a:gd name="connsiteY89" fmla="*/ 4925408 h 6183565"/>
                <a:gd name="connsiteX90" fmla="*/ 708600 w 1813666"/>
                <a:gd name="connsiteY90" fmla="*/ 4780969 h 6183565"/>
                <a:gd name="connsiteX91" fmla="*/ 742504 w 1813666"/>
                <a:gd name="connsiteY91" fmla="*/ 4799678 h 6183565"/>
                <a:gd name="connsiteX92" fmla="*/ 776000 w 1813666"/>
                <a:gd name="connsiteY92" fmla="*/ 4783379 h 6183565"/>
                <a:gd name="connsiteX93" fmla="*/ 1030891 w 1813666"/>
                <a:gd name="connsiteY93" fmla="*/ 4930391 h 6183565"/>
                <a:gd name="connsiteX94" fmla="*/ 1026847 w 1813666"/>
                <a:gd name="connsiteY94" fmla="*/ 4949753 h 6183565"/>
                <a:gd name="connsiteX95" fmla="*/ 1075497 w 1813666"/>
                <a:gd name="connsiteY95" fmla="*/ 5003754 h 6183565"/>
                <a:gd name="connsiteX96" fmla="*/ 1075579 w 1813666"/>
                <a:gd name="connsiteY96" fmla="*/ 5291365 h 6183565"/>
                <a:gd name="connsiteX97" fmla="*/ 1024396 w 1813666"/>
                <a:gd name="connsiteY97" fmla="*/ 5343527 h 6183565"/>
                <a:gd name="connsiteX98" fmla="*/ 1029992 w 1813666"/>
                <a:gd name="connsiteY98" fmla="*/ 5368240 h 6183565"/>
                <a:gd name="connsiteX99" fmla="*/ 771751 w 1813666"/>
                <a:gd name="connsiteY99" fmla="*/ 5517499 h 6183565"/>
                <a:gd name="connsiteX100" fmla="*/ 741320 w 1813666"/>
                <a:gd name="connsiteY100" fmla="*/ 5501691 h 6183565"/>
                <a:gd name="connsiteX101" fmla="*/ 709581 w 1813666"/>
                <a:gd name="connsiteY101" fmla="*/ 5517090 h 6183565"/>
                <a:gd name="connsiteX102" fmla="*/ 704761 w 1813666"/>
                <a:gd name="connsiteY102" fmla="*/ 5524933 h 6183565"/>
                <a:gd name="connsiteX103" fmla="*/ 701370 w 1813666"/>
                <a:gd name="connsiteY103" fmla="*/ 5540251 h 6183565"/>
                <a:gd name="connsiteX104" fmla="*/ 736377 w 1813666"/>
                <a:gd name="connsiteY104" fmla="*/ 5579751 h 6183565"/>
                <a:gd name="connsiteX105" fmla="*/ 736418 w 1813666"/>
                <a:gd name="connsiteY105" fmla="*/ 5881985 h 6183565"/>
                <a:gd name="connsiteX106" fmla="*/ 688503 w 1813666"/>
                <a:gd name="connsiteY106" fmla="*/ 5933985 h 6183565"/>
                <a:gd name="connsiteX107" fmla="*/ 693732 w 1813666"/>
                <a:gd name="connsiteY107" fmla="*/ 5957881 h 6183565"/>
                <a:gd name="connsiteX108" fmla="*/ 448440 w 1813666"/>
                <a:gd name="connsiteY108" fmla="*/ 6100849 h 6183565"/>
                <a:gd name="connsiteX109" fmla="*/ 405182 w 1813666"/>
                <a:gd name="connsiteY109" fmla="*/ 6077198 h 6183565"/>
                <a:gd name="connsiteX110" fmla="*/ 350976 w 1813666"/>
                <a:gd name="connsiteY110" fmla="*/ 6129483 h 6183565"/>
                <a:gd name="connsiteX111" fmla="*/ 399218 w 1813666"/>
                <a:gd name="connsiteY111" fmla="*/ 6183443 h 6183565"/>
                <a:gd name="connsiteX112" fmla="*/ 408490 w 1813666"/>
                <a:gd name="connsiteY112" fmla="*/ 6183566 h 6183565"/>
                <a:gd name="connsiteX113" fmla="*/ 457549 w 1813666"/>
                <a:gd name="connsiteY113" fmla="*/ 6131403 h 6183565"/>
                <a:gd name="connsiteX114" fmla="*/ 452933 w 1813666"/>
                <a:gd name="connsiteY114" fmla="*/ 6108978 h 6183565"/>
                <a:gd name="connsiteX115" fmla="*/ 698470 w 1813666"/>
                <a:gd name="connsiteY115" fmla="*/ 5965887 h 6183565"/>
                <a:gd name="connsiteX116" fmla="*/ 740829 w 1813666"/>
                <a:gd name="connsiteY116" fmla="*/ 5988272 h 6183565"/>
                <a:gd name="connsiteX117" fmla="*/ 785640 w 1813666"/>
                <a:gd name="connsiteY117" fmla="*/ 5965233 h 6183565"/>
                <a:gd name="connsiteX118" fmla="*/ 958917 w 1813666"/>
                <a:gd name="connsiteY118" fmla="*/ 6064412 h 6183565"/>
                <a:gd name="connsiteX119" fmla="*/ 1040654 w 1813666"/>
                <a:gd name="connsiteY119" fmla="*/ 6111592 h 6183565"/>
                <a:gd name="connsiteX120" fmla="*/ 1037182 w 1813666"/>
                <a:gd name="connsiteY120" fmla="*/ 6128053 h 6183565"/>
                <a:gd name="connsiteX121" fmla="*/ 1077825 w 1813666"/>
                <a:gd name="connsiteY121" fmla="*/ 6173926 h 6183565"/>
                <a:gd name="connsiteX122" fmla="*/ 1087016 w 1813666"/>
                <a:gd name="connsiteY122" fmla="*/ 6174007 h 6183565"/>
                <a:gd name="connsiteX123" fmla="*/ 1128313 w 1813666"/>
                <a:gd name="connsiteY123" fmla="*/ 6129646 h 6183565"/>
                <a:gd name="connsiteX124" fmla="*/ 1123779 w 1813666"/>
                <a:gd name="connsiteY124" fmla="*/ 6109427 h 6183565"/>
                <a:gd name="connsiteX125" fmla="*/ 1390435 w 1813666"/>
                <a:gd name="connsiteY125" fmla="*/ 5955389 h 6183565"/>
                <a:gd name="connsiteX126" fmla="*/ 1421479 w 1813666"/>
                <a:gd name="connsiteY126" fmla="*/ 5971892 h 6183565"/>
                <a:gd name="connsiteX127" fmla="*/ 1453136 w 1813666"/>
                <a:gd name="connsiteY127" fmla="*/ 5956492 h 6183565"/>
                <a:gd name="connsiteX128" fmla="*/ 1457997 w 1813666"/>
                <a:gd name="connsiteY128" fmla="*/ 5948690 h 6183565"/>
                <a:gd name="connsiteX129" fmla="*/ 1461429 w 1813666"/>
                <a:gd name="connsiteY129" fmla="*/ 5933413 h 6183565"/>
                <a:gd name="connsiteX130" fmla="*/ 1424216 w 1813666"/>
                <a:gd name="connsiteY130" fmla="*/ 5893586 h 6183565"/>
                <a:gd name="connsiteX131" fmla="*/ 1424134 w 1813666"/>
                <a:gd name="connsiteY131" fmla="*/ 5585511 h 6183565"/>
                <a:gd name="connsiteX132" fmla="*/ 1464329 w 1813666"/>
                <a:gd name="connsiteY132" fmla="*/ 5541313 h 6183565"/>
                <a:gd name="connsiteX133" fmla="*/ 1459876 w 1813666"/>
                <a:gd name="connsiteY133" fmla="*/ 5521257 h 6183565"/>
                <a:gd name="connsiteX134" fmla="*/ 1455220 w 1813666"/>
                <a:gd name="connsiteY134" fmla="*/ 5513373 h 6183565"/>
                <a:gd name="connsiteX135" fmla="*/ 1419641 w 1813666"/>
                <a:gd name="connsiteY135" fmla="*/ 5494869 h 6183565"/>
                <a:gd name="connsiteX136" fmla="*/ 1381571 w 1813666"/>
                <a:gd name="connsiteY136" fmla="*/ 5514272 h 6183565"/>
                <a:gd name="connsiteX137" fmla="*/ 1126108 w 1813666"/>
                <a:gd name="connsiteY137" fmla="*/ 5366892 h 6183565"/>
                <a:gd name="connsiteX138" fmla="*/ 1131009 w 1813666"/>
                <a:gd name="connsiteY138" fmla="*/ 5345652 h 6183565"/>
                <a:gd name="connsiteX139" fmla="*/ 1084933 w 1813666"/>
                <a:gd name="connsiteY139" fmla="*/ 5291936 h 6183565"/>
                <a:gd name="connsiteX140" fmla="*/ 1084851 w 1813666"/>
                <a:gd name="connsiteY140" fmla="*/ 5003917 h 6183565"/>
                <a:gd name="connsiteX141" fmla="*/ 1133419 w 1813666"/>
                <a:gd name="connsiteY141" fmla="*/ 4951836 h 6183565"/>
                <a:gd name="connsiteX142" fmla="*/ 1129375 w 1813666"/>
                <a:gd name="connsiteY142" fmla="*/ 4930555 h 6183565"/>
                <a:gd name="connsiteX143" fmla="*/ 1381775 w 1813666"/>
                <a:gd name="connsiteY143" fmla="*/ 4784727 h 6183565"/>
                <a:gd name="connsiteX144" fmla="*/ 1417558 w 1813666"/>
                <a:gd name="connsiteY144" fmla="*/ 4803517 h 6183565"/>
                <a:gd name="connsiteX145" fmla="*/ 1455506 w 1813666"/>
                <a:gd name="connsiteY145" fmla="*/ 4784360 h 6183565"/>
                <a:gd name="connsiteX146" fmla="*/ 1710887 w 1813666"/>
                <a:gd name="connsiteY146" fmla="*/ 4931657 h 6183565"/>
                <a:gd name="connsiteX147" fmla="*/ 1707129 w 1813666"/>
                <a:gd name="connsiteY147" fmla="*/ 4950161 h 6183565"/>
                <a:gd name="connsiteX148" fmla="*/ 1754104 w 1813666"/>
                <a:gd name="connsiteY148" fmla="*/ 5004081 h 6183565"/>
                <a:gd name="connsiteX149" fmla="*/ 1763377 w 1813666"/>
                <a:gd name="connsiteY149" fmla="*/ 5004326 h 6183565"/>
                <a:gd name="connsiteX150" fmla="*/ 1813661 w 1813666"/>
                <a:gd name="connsiteY150" fmla="*/ 4952163 h 6183565"/>
                <a:gd name="connsiteX151" fmla="*/ 1809249 w 1813666"/>
                <a:gd name="connsiteY151" fmla="*/ 4930105 h 6183565"/>
                <a:gd name="connsiteX152" fmla="*/ 1804306 w 1813666"/>
                <a:gd name="connsiteY152" fmla="*/ 4921200 h 6183565"/>
                <a:gd name="connsiteX153" fmla="*/ 1761375 w 1813666"/>
                <a:gd name="connsiteY153" fmla="*/ 4897958 h 6183565"/>
                <a:gd name="connsiteX154" fmla="*/ 1715013 w 1813666"/>
                <a:gd name="connsiteY154" fmla="*/ 4923406 h 6183565"/>
                <a:gd name="connsiteX155" fmla="*/ 1460122 w 1813666"/>
                <a:gd name="connsiteY155" fmla="*/ 4776313 h 6183565"/>
                <a:gd name="connsiteX156" fmla="*/ 1464043 w 1813666"/>
                <a:gd name="connsiteY156" fmla="*/ 4758789 h 6183565"/>
                <a:gd name="connsiteX157" fmla="*/ 1423971 w 1813666"/>
                <a:gd name="connsiteY157" fmla="*/ 4712917 h 6183565"/>
                <a:gd name="connsiteX158" fmla="*/ 1423889 w 1813666"/>
                <a:gd name="connsiteY158" fmla="*/ 4404433 h 6183565"/>
                <a:gd name="connsiteX159" fmla="*/ 1458488 w 1813666"/>
                <a:gd name="connsiteY159" fmla="*/ 4366362 h 6183565"/>
                <a:gd name="connsiteX160" fmla="*/ 1455506 w 1813666"/>
                <a:gd name="connsiteY160" fmla="*/ 4350758 h 6183565"/>
                <a:gd name="connsiteX161" fmla="*/ 1450890 w 1813666"/>
                <a:gd name="connsiteY161" fmla="*/ 4342752 h 6183565"/>
                <a:gd name="connsiteX162" fmla="*/ 1419886 w 1813666"/>
                <a:gd name="connsiteY162" fmla="*/ 4326413 h 6183565"/>
                <a:gd name="connsiteX163" fmla="*/ 1387698 w 1813666"/>
                <a:gd name="connsiteY163" fmla="*/ 4342385 h 6183565"/>
                <a:gd name="connsiteX164" fmla="*/ 1120838 w 1813666"/>
                <a:gd name="connsiteY164" fmla="*/ 4188428 h 6183565"/>
                <a:gd name="connsiteX165" fmla="*/ 1124065 w 1813666"/>
                <a:gd name="connsiteY165" fmla="*/ 4173192 h 6183565"/>
                <a:gd name="connsiteX166" fmla="*/ 1084483 w 1813666"/>
                <a:gd name="connsiteY166" fmla="*/ 4131037 h 6183565"/>
                <a:gd name="connsiteX167" fmla="*/ 1084402 w 1813666"/>
                <a:gd name="connsiteY167" fmla="*/ 3817610 h 6183565"/>
                <a:gd name="connsiteX168" fmla="*/ 1117815 w 1813666"/>
                <a:gd name="connsiteY168" fmla="*/ 3779663 h 6183565"/>
                <a:gd name="connsiteX169" fmla="*/ 1079337 w 1813666"/>
                <a:gd name="connsiteY169" fmla="*/ 3739673 h 6183565"/>
                <a:gd name="connsiteX170" fmla="*/ 1047312 w 1813666"/>
                <a:gd name="connsiteY170" fmla="*/ 3755522 h 6183565"/>
                <a:gd name="connsiteX171" fmla="*/ 789806 w 1813666"/>
                <a:gd name="connsiteY171" fmla="*/ 3606876 h 6183565"/>
                <a:gd name="connsiteX172" fmla="*/ 793973 w 1813666"/>
                <a:gd name="connsiteY172" fmla="*/ 3587309 h 6183565"/>
                <a:gd name="connsiteX173" fmla="*/ 744996 w 1813666"/>
                <a:gd name="connsiteY173" fmla="*/ 3533349 h 6183565"/>
                <a:gd name="connsiteX174" fmla="*/ 744955 w 1813666"/>
                <a:gd name="connsiteY174" fmla="*/ 3237937 h 6183565"/>
                <a:gd name="connsiteX175" fmla="*/ 790051 w 1813666"/>
                <a:gd name="connsiteY175" fmla="*/ 3191411 h 6183565"/>
                <a:gd name="connsiteX176" fmla="*/ 785680 w 1813666"/>
                <a:gd name="connsiteY176" fmla="*/ 3170906 h 6183565"/>
                <a:gd name="connsiteX177" fmla="*/ 1046536 w 1813666"/>
                <a:gd name="connsiteY177" fmla="*/ 3020176 h 6183565"/>
                <a:gd name="connsiteX178" fmla="*/ 1077131 w 1813666"/>
                <a:gd name="connsiteY178" fmla="*/ 3036066 h 6183565"/>
                <a:gd name="connsiteX179" fmla="*/ 1110259 w 1813666"/>
                <a:gd name="connsiteY179" fmla="*/ 3018910 h 6183565"/>
                <a:gd name="connsiteX180" fmla="*/ 1381612 w 1813666"/>
                <a:gd name="connsiteY180" fmla="*/ 3175562 h 6183565"/>
                <a:gd name="connsiteX181" fmla="*/ 1379038 w 1813666"/>
                <a:gd name="connsiteY181" fmla="*/ 3188266 h 6183565"/>
                <a:gd name="connsiteX182" fmla="*/ 1417517 w 1813666"/>
                <a:gd name="connsiteY182" fmla="*/ 3228256 h 6183565"/>
                <a:gd name="connsiteX183" fmla="*/ 1457507 w 1813666"/>
                <a:gd name="connsiteY183" fmla="*/ 3189777 h 6183565"/>
                <a:gd name="connsiteX184" fmla="*/ 1455138 w 1813666"/>
                <a:gd name="connsiteY184" fmla="*/ 3176052 h 6183565"/>
                <a:gd name="connsiteX185" fmla="*/ 1451094 w 1813666"/>
                <a:gd name="connsiteY185" fmla="*/ 3167637 h 6183565"/>
                <a:gd name="connsiteX186" fmla="*/ 1418988 w 1813666"/>
                <a:gd name="connsiteY186" fmla="*/ 3149828 h 6183565"/>
                <a:gd name="connsiteX187" fmla="*/ 1385737 w 1813666"/>
                <a:gd name="connsiteY187" fmla="*/ 3167229 h 6183565"/>
                <a:gd name="connsiteX188" fmla="*/ 1114384 w 1813666"/>
                <a:gd name="connsiteY188" fmla="*/ 3010659 h 6183565"/>
                <a:gd name="connsiteX189" fmla="*/ 1117080 w 1813666"/>
                <a:gd name="connsiteY189" fmla="*/ 2997546 h 6183565"/>
                <a:gd name="connsiteX190" fmla="*/ 1084075 w 1813666"/>
                <a:gd name="connsiteY190" fmla="*/ 2958333 h 6183565"/>
                <a:gd name="connsiteX191" fmla="*/ 1083993 w 1813666"/>
                <a:gd name="connsiteY191" fmla="*/ 2655445 h 6183565"/>
                <a:gd name="connsiteX192" fmla="*/ 1131336 w 1813666"/>
                <a:gd name="connsiteY192" fmla="*/ 2603568 h 6183565"/>
                <a:gd name="connsiteX193" fmla="*/ 1127088 w 1813666"/>
                <a:gd name="connsiteY193" fmla="*/ 2581837 h 6183565"/>
                <a:gd name="connsiteX194" fmla="*/ 1379896 w 1813666"/>
                <a:gd name="connsiteY194" fmla="*/ 2435765 h 6183565"/>
                <a:gd name="connsiteX195" fmla="*/ 1417762 w 1813666"/>
                <a:gd name="connsiteY195" fmla="*/ 2456025 h 6183565"/>
                <a:gd name="connsiteX196" fmla="*/ 1457507 w 1813666"/>
                <a:gd name="connsiteY196" fmla="*/ 2435887 h 6183565"/>
                <a:gd name="connsiteX197" fmla="*/ 1462123 w 1813666"/>
                <a:gd name="connsiteY197" fmla="*/ 2427922 h 6183565"/>
                <a:gd name="connsiteX198" fmla="*/ 1466330 w 1813666"/>
                <a:gd name="connsiteY198" fmla="*/ 2409214 h 6183565"/>
                <a:gd name="connsiteX199" fmla="*/ 1419559 w 1813666"/>
                <a:gd name="connsiteY199" fmla="*/ 2360645 h 6183565"/>
                <a:gd name="connsiteX200" fmla="*/ 1370991 w 1813666"/>
                <a:gd name="connsiteY200" fmla="*/ 2407498 h 6183565"/>
                <a:gd name="connsiteX201" fmla="*/ 1375280 w 1813666"/>
                <a:gd name="connsiteY201" fmla="*/ 2427799 h 6183565"/>
                <a:gd name="connsiteX202" fmla="*/ 1122840 w 1813666"/>
                <a:gd name="connsiteY202" fmla="*/ 2573668 h 6183565"/>
                <a:gd name="connsiteX203" fmla="*/ 1079051 w 1813666"/>
                <a:gd name="connsiteY203" fmla="*/ 2549363 h 6183565"/>
                <a:gd name="connsiteX204" fmla="*/ 1034077 w 1813666"/>
                <a:gd name="connsiteY204" fmla="*/ 2572605 h 6183565"/>
                <a:gd name="connsiteX205" fmla="*/ 776367 w 1813666"/>
                <a:gd name="connsiteY205" fmla="*/ 2423960 h 6183565"/>
                <a:gd name="connsiteX206" fmla="*/ 780043 w 1813666"/>
                <a:gd name="connsiteY206" fmla="*/ 2408274 h 6183565"/>
                <a:gd name="connsiteX207" fmla="*/ 744669 w 1813666"/>
                <a:gd name="connsiteY207" fmla="*/ 2368610 h 6183565"/>
                <a:gd name="connsiteX208" fmla="*/ 744547 w 1813666"/>
                <a:gd name="connsiteY208" fmla="*/ 2063068 h 6183565"/>
                <a:gd name="connsiteX209" fmla="*/ 787192 w 1813666"/>
                <a:gd name="connsiteY209" fmla="*/ 2016705 h 6183565"/>
                <a:gd name="connsiteX210" fmla="*/ 783597 w 1813666"/>
                <a:gd name="connsiteY210" fmla="*/ 1997752 h 6183565"/>
                <a:gd name="connsiteX211" fmla="*/ 1040245 w 1813666"/>
                <a:gd name="connsiteY211" fmla="*/ 1849515 h 6183565"/>
                <a:gd name="connsiteX212" fmla="*/ 1076028 w 1813666"/>
                <a:gd name="connsiteY212" fmla="*/ 1867161 h 6183565"/>
                <a:gd name="connsiteX213" fmla="*/ 1124596 w 1813666"/>
                <a:gd name="connsiteY213" fmla="*/ 1820349 h 6183565"/>
                <a:gd name="connsiteX214" fmla="*/ 1083667 w 1813666"/>
                <a:gd name="connsiteY214" fmla="*/ 1772557 h 6183565"/>
                <a:gd name="connsiteX215" fmla="*/ 1083585 w 1813666"/>
                <a:gd name="connsiteY215" fmla="*/ 1482659 h 6183565"/>
                <a:gd name="connsiteX216" fmla="*/ 1131663 w 1813666"/>
                <a:gd name="connsiteY216" fmla="*/ 1430659 h 6183565"/>
                <a:gd name="connsiteX217" fmla="*/ 1127129 w 1813666"/>
                <a:gd name="connsiteY217" fmla="*/ 1408275 h 6183565"/>
                <a:gd name="connsiteX218" fmla="*/ 1387453 w 1813666"/>
                <a:gd name="connsiteY218" fmla="*/ 1257832 h 6183565"/>
                <a:gd name="connsiteX219" fmla="*/ 1417149 w 1813666"/>
                <a:gd name="connsiteY219" fmla="*/ 1272537 h 6183565"/>
                <a:gd name="connsiteX220" fmla="*/ 1448398 w 1813666"/>
                <a:gd name="connsiteY220" fmla="*/ 1257546 h 6183565"/>
                <a:gd name="connsiteX221" fmla="*/ 1453382 w 1813666"/>
                <a:gd name="connsiteY221" fmla="*/ 1249744 h 6183565"/>
                <a:gd name="connsiteX222" fmla="*/ 1457058 w 1813666"/>
                <a:gd name="connsiteY222" fmla="*/ 1234058 h 6183565"/>
                <a:gd name="connsiteX223" fmla="*/ 1422786 w 1813666"/>
                <a:gd name="connsiteY223" fmla="*/ 1194558 h 6183565"/>
                <a:gd name="connsiteX224" fmla="*/ 1413514 w 1813666"/>
                <a:gd name="connsiteY224" fmla="*/ 1194476 h 6183565"/>
                <a:gd name="connsiteX225" fmla="*/ 1378548 w 1813666"/>
                <a:gd name="connsiteY225" fmla="*/ 1232588 h 6183565"/>
                <a:gd name="connsiteX226" fmla="*/ 1382469 w 1813666"/>
                <a:gd name="connsiteY226" fmla="*/ 1250071 h 6183565"/>
                <a:gd name="connsiteX227" fmla="*/ 1122635 w 1813666"/>
                <a:gd name="connsiteY227" fmla="*/ 1400105 h 6183565"/>
                <a:gd name="connsiteX228" fmla="*/ 1079377 w 1813666"/>
                <a:gd name="connsiteY228" fmla="*/ 1376413 h 6183565"/>
                <a:gd name="connsiteX229" fmla="*/ 1034731 w 1813666"/>
                <a:gd name="connsiteY229" fmla="*/ 1399166 h 6183565"/>
                <a:gd name="connsiteX230" fmla="*/ 779349 w 1813666"/>
                <a:gd name="connsiteY230" fmla="*/ 1251868 h 6183565"/>
                <a:gd name="connsiteX231" fmla="*/ 785272 w 1813666"/>
                <a:gd name="connsiteY231" fmla="*/ 1230178 h 6183565"/>
                <a:gd name="connsiteX232" fmla="*/ 744179 w 1813666"/>
                <a:gd name="connsiteY232" fmla="*/ 1182304 h 6183565"/>
                <a:gd name="connsiteX233" fmla="*/ 744056 w 1813666"/>
                <a:gd name="connsiteY233" fmla="*/ 896327 h 6183565"/>
                <a:gd name="connsiteX234" fmla="*/ 792298 w 1813666"/>
                <a:gd name="connsiteY234" fmla="*/ 844328 h 6183565"/>
                <a:gd name="connsiteX235" fmla="*/ 787641 w 1813666"/>
                <a:gd name="connsiteY235" fmla="*/ 821861 h 6183565"/>
                <a:gd name="connsiteX236" fmla="*/ 1047312 w 1813666"/>
                <a:gd name="connsiteY236" fmla="*/ 671786 h 6183565"/>
                <a:gd name="connsiteX237" fmla="*/ 1077866 w 1813666"/>
                <a:gd name="connsiteY237" fmla="*/ 687635 h 6183565"/>
                <a:gd name="connsiteX238" fmla="*/ 1110585 w 1813666"/>
                <a:gd name="connsiteY238" fmla="*/ 671010 h 6183565"/>
                <a:gd name="connsiteX239" fmla="*/ 1114915 w 1813666"/>
                <a:gd name="connsiteY239" fmla="*/ 662881 h 6183565"/>
                <a:gd name="connsiteX240" fmla="*/ 1117815 w 1813666"/>
                <a:gd name="connsiteY240" fmla="*/ 649115 h 6183565"/>
                <a:gd name="connsiteX241" fmla="*/ 1083217 w 1813666"/>
                <a:gd name="connsiteY241" fmla="*/ 609615 h 6183565"/>
                <a:gd name="connsiteX242" fmla="*/ 1083095 w 1813666"/>
                <a:gd name="connsiteY242" fmla="*/ 303541 h 6183565"/>
                <a:gd name="connsiteX243" fmla="*/ 1126067 w 1813666"/>
                <a:gd name="connsiteY243" fmla="*/ 257220 h 6183565"/>
                <a:gd name="connsiteX244" fmla="*/ 1079296 w 1813666"/>
                <a:gd name="connsiteY244" fmla="*/ 208692 h 6183565"/>
                <a:gd name="connsiteX245" fmla="*/ 1039510 w 1813666"/>
                <a:gd name="connsiteY245" fmla="*/ 228790 h 6183565"/>
                <a:gd name="connsiteX246" fmla="*/ 791767 w 1813666"/>
                <a:gd name="connsiteY246" fmla="*/ 85822 h 6183565"/>
                <a:gd name="connsiteX247" fmla="*/ 797241 w 1813666"/>
                <a:gd name="connsiteY247" fmla="*/ 61966 h 6183565"/>
                <a:gd name="connsiteX248" fmla="*/ 743770 w 1813666"/>
                <a:gd name="connsiteY248" fmla="*/ 1225 h 6183565"/>
                <a:gd name="connsiteX249" fmla="*/ 734702 w 1813666"/>
                <a:gd name="connsiteY249" fmla="*/ 776 h 6183565"/>
                <a:gd name="connsiteX250" fmla="*/ 58995 w 1813666"/>
                <a:gd name="connsiteY250" fmla="*/ 110616 h 6183565"/>
                <a:gd name="connsiteX251" fmla="*/ 9201 w 1813666"/>
                <a:gd name="connsiteY251" fmla="*/ 58944 h 6183565"/>
                <a:gd name="connsiteX252" fmla="*/ 60874 w 1813666"/>
                <a:gd name="connsiteY252" fmla="*/ 9068 h 6183565"/>
                <a:gd name="connsiteX253" fmla="*/ 110708 w 1813666"/>
                <a:gd name="connsiteY253" fmla="*/ 60782 h 6183565"/>
                <a:gd name="connsiteX254" fmla="*/ 58995 w 1813666"/>
                <a:gd name="connsiteY254" fmla="*/ 110616 h 6183565"/>
                <a:gd name="connsiteX255" fmla="*/ 99802 w 1813666"/>
                <a:gd name="connsiteY255" fmla="*/ 3192677 h 6183565"/>
                <a:gd name="connsiteX256" fmla="*/ 60670 w 1813666"/>
                <a:gd name="connsiteY256" fmla="*/ 3230421 h 6183565"/>
                <a:gd name="connsiteX257" fmla="*/ 22885 w 1813666"/>
                <a:gd name="connsiteY257" fmla="*/ 3191248 h 6183565"/>
                <a:gd name="connsiteX258" fmla="*/ 62018 w 1813666"/>
                <a:gd name="connsiteY258" fmla="*/ 3153463 h 6183565"/>
                <a:gd name="connsiteX259" fmla="*/ 99802 w 1813666"/>
                <a:gd name="connsiteY259" fmla="*/ 3192677 h 6183565"/>
                <a:gd name="connsiteX260" fmla="*/ 455874 w 1813666"/>
                <a:gd name="connsiteY260" fmla="*/ 4953511 h 6183565"/>
                <a:gd name="connsiteX261" fmla="*/ 404160 w 1813666"/>
                <a:gd name="connsiteY261" fmla="*/ 5003386 h 6183565"/>
                <a:gd name="connsiteX262" fmla="*/ 354326 w 1813666"/>
                <a:gd name="connsiteY262" fmla="*/ 4951714 h 6183565"/>
                <a:gd name="connsiteX263" fmla="*/ 406039 w 1813666"/>
                <a:gd name="connsiteY263" fmla="*/ 4901879 h 6183565"/>
                <a:gd name="connsiteX264" fmla="*/ 455874 w 1813666"/>
                <a:gd name="connsiteY264" fmla="*/ 4953511 h 6183565"/>
                <a:gd name="connsiteX265" fmla="*/ 448276 w 1813666"/>
                <a:gd name="connsiteY265" fmla="*/ 6131280 h 6183565"/>
                <a:gd name="connsiteX266" fmla="*/ 403425 w 1813666"/>
                <a:gd name="connsiteY266" fmla="*/ 6174497 h 6183565"/>
                <a:gd name="connsiteX267" fmla="*/ 360249 w 1813666"/>
                <a:gd name="connsiteY267" fmla="*/ 6129646 h 6183565"/>
                <a:gd name="connsiteX268" fmla="*/ 405018 w 1813666"/>
                <a:gd name="connsiteY268" fmla="*/ 6086429 h 6183565"/>
                <a:gd name="connsiteX269" fmla="*/ 448276 w 1813666"/>
                <a:gd name="connsiteY269" fmla="*/ 6131280 h 6183565"/>
                <a:gd name="connsiteX270" fmla="*/ 710561 w 1813666"/>
                <a:gd name="connsiteY270" fmla="*/ 5540455 h 6183565"/>
                <a:gd name="connsiteX271" fmla="*/ 741115 w 1813666"/>
                <a:gd name="connsiteY271" fmla="*/ 5510963 h 6183565"/>
                <a:gd name="connsiteX272" fmla="*/ 770526 w 1813666"/>
                <a:gd name="connsiteY272" fmla="*/ 5541558 h 6183565"/>
                <a:gd name="connsiteX273" fmla="*/ 740012 w 1813666"/>
                <a:gd name="connsiteY273" fmla="*/ 5570969 h 6183565"/>
                <a:gd name="connsiteX274" fmla="*/ 710561 w 1813666"/>
                <a:gd name="connsiteY274" fmla="*/ 5540455 h 6183565"/>
                <a:gd name="connsiteX275" fmla="*/ 740952 w 1813666"/>
                <a:gd name="connsiteY275" fmla="*/ 5979040 h 6183565"/>
                <a:gd name="connsiteX276" fmla="*/ 697735 w 1813666"/>
                <a:gd name="connsiteY276" fmla="*/ 5934230 h 6183565"/>
                <a:gd name="connsiteX277" fmla="*/ 742586 w 1813666"/>
                <a:gd name="connsiteY277" fmla="*/ 5891013 h 6183565"/>
                <a:gd name="connsiteX278" fmla="*/ 785721 w 1813666"/>
                <a:gd name="connsiteY278" fmla="*/ 5935864 h 6183565"/>
                <a:gd name="connsiteX279" fmla="*/ 740952 w 1813666"/>
                <a:gd name="connsiteY279" fmla="*/ 5979040 h 6183565"/>
                <a:gd name="connsiteX280" fmla="*/ 1119041 w 1813666"/>
                <a:gd name="connsiteY280" fmla="*/ 6129402 h 6183565"/>
                <a:gd name="connsiteX281" fmla="*/ 1082073 w 1813666"/>
                <a:gd name="connsiteY281" fmla="*/ 6165103 h 6183565"/>
                <a:gd name="connsiteX282" fmla="*/ 1046372 w 1813666"/>
                <a:gd name="connsiteY282" fmla="*/ 6128135 h 6183565"/>
                <a:gd name="connsiteX283" fmla="*/ 1083421 w 1813666"/>
                <a:gd name="connsiteY283" fmla="*/ 6092516 h 6183565"/>
                <a:gd name="connsiteX284" fmla="*/ 1119041 w 1813666"/>
                <a:gd name="connsiteY284" fmla="*/ 6129402 h 6183565"/>
                <a:gd name="connsiteX285" fmla="*/ 1452156 w 1813666"/>
                <a:gd name="connsiteY285" fmla="*/ 5933209 h 6183565"/>
                <a:gd name="connsiteX286" fmla="*/ 1421643 w 1813666"/>
                <a:gd name="connsiteY286" fmla="*/ 5962578 h 6183565"/>
                <a:gd name="connsiteX287" fmla="*/ 1392232 w 1813666"/>
                <a:gd name="connsiteY287" fmla="*/ 5932024 h 6183565"/>
                <a:gd name="connsiteX288" fmla="*/ 1422786 w 1813666"/>
                <a:gd name="connsiteY288" fmla="*/ 5902614 h 6183565"/>
                <a:gd name="connsiteX289" fmla="*/ 1452156 w 1813666"/>
                <a:gd name="connsiteY289" fmla="*/ 5933209 h 6183565"/>
                <a:gd name="connsiteX290" fmla="*/ 1419396 w 1813666"/>
                <a:gd name="connsiteY290" fmla="*/ 5503978 h 6183565"/>
                <a:gd name="connsiteX291" fmla="*/ 1455016 w 1813666"/>
                <a:gd name="connsiteY291" fmla="*/ 5540986 h 6183565"/>
                <a:gd name="connsiteX292" fmla="*/ 1418048 w 1813666"/>
                <a:gd name="connsiteY292" fmla="*/ 5576688 h 6183565"/>
                <a:gd name="connsiteX293" fmla="*/ 1382347 w 1813666"/>
                <a:gd name="connsiteY293" fmla="*/ 5539680 h 6183565"/>
                <a:gd name="connsiteX294" fmla="*/ 1419396 w 1813666"/>
                <a:gd name="connsiteY294" fmla="*/ 5503978 h 6183565"/>
                <a:gd name="connsiteX295" fmla="*/ 1376955 w 1813666"/>
                <a:gd name="connsiteY295" fmla="*/ 5522237 h 6183565"/>
                <a:gd name="connsiteX296" fmla="*/ 1373156 w 1813666"/>
                <a:gd name="connsiteY296" fmla="*/ 5539557 h 6183565"/>
                <a:gd name="connsiteX297" fmla="*/ 1414127 w 1813666"/>
                <a:gd name="connsiteY297" fmla="*/ 5585470 h 6183565"/>
                <a:gd name="connsiteX298" fmla="*/ 1414249 w 1813666"/>
                <a:gd name="connsiteY298" fmla="*/ 5894240 h 6183565"/>
                <a:gd name="connsiteX299" fmla="*/ 1382960 w 1813666"/>
                <a:gd name="connsiteY299" fmla="*/ 5931861 h 6183565"/>
                <a:gd name="connsiteX300" fmla="*/ 1385860 w 1813666"/>
                <a:gd name="connsiteY300" fmla="*/ 5947301 h 6183565"/>
                <a:gd name="connsiteX301" fmla="*/ 1119041 w 1813666"/>
                <a:gd name="connsiteY301" fmla="*/ 6101502 h 6183565"/>
                <a:gd name="connsiteX302" fmla="*/ 1083585 w 1813666"/>
                <a:gd name="connsiteY302" fmla="*/ 6083243 h 6183565"/>
                <a:gd name="connsiteX303" fmla="*/ 1045310 w 1813666"/>
                <a:gd name="connsiteY303" fmla="*/ 6102850 h 6183565"/>
                <a:gd name="connsiteX304" fmla="*/ 790541 w 1813666"/>
                <a:gd name="connsiteY304" fmla="*/ 5956492 h 6183565"/>
                <a:gd name="connsiteX305" fmla="*/ 795035 w 1813666"/>
                <a:gd name="connsiteY305" fmla="*/ 5936027 h 6183565"/>
                <a:gd name="connsiteX306" fmla="*/ 745731 w 1813666"/>
                <a:gd name="connsiteY306" fmla="*/ 5882067 h 6183565"/>
                <a:gd name="connsiteX307" fmla="*/ 745650 w 1813666"/>
                <a:gd name="connsiteY307" fmla="*/ 5579833 h 6183565"/>
                <a:gd name="connsiteX308" fmla="*/ 779839 w 1813666"/>
                <a:gd name="connsiteY308" fmla="*/ 5541763 h 6183565"/>
                <a:gd name="connsiteX309" fmla="*/ 776857 w 1813666"/>
                <a:gd name="connsiteY309" fmla="*/ 5526281 h 6183565"/>
                <a:gd name="connsiteX310" fmla="*/ 1035466 w 1813666"/>
                <a:gd name="connsiteY310" fmla="*/ 5376900 h 6183565"/>
                <a:gd name="connsiteX311" fmla="*/ 1076763 w 1813666"/>
                <a:gd name="connsiteY311" fmla="*/ 5397896 h 6183565"/>
                <a:gd name="connsiteX312" fmla="*/ 1121573 w 1813666"/>
                <a:gd name="connsiteY312" fmla="*/ 5374898 h 6183565"/>
                <a:gd name="connsiteX313" fmla="*/ 1376955 w 1813666"/>
                <a:gd name="connsiteY313" fmla="*/ 5522237 h 6183565"/>
                <a:gd name="connsiteX314" fmla="*/ 1121655 w 1813666"/>
                <a:gd name="connsiteY314" fmla="*/ 5345365 h 6183565"/>
                <a:gd name="connsiteX315" fmla="*/ 1076845 w 1813666"/>
                <a:gd name="connsiteY315" fmla="*/ 5388583 h 6183565"/>
                <a:gd name="connsiteX316" fmla="*/ 1033628 w 1813666"/>
                <a:gd name="connsiteY316" fmla="*/ 5343772 h 6183565"/>
                <a:gd name="connsiteX317" fmla="*/ 1078479 w 1813666"/>
                <a:gd name="connsiteY317" fmla="*/ 5300555 h 6183565"/>
                <a:gd name="connsiteX318" fmla="*/ 1121655 w 1813666"/>
                <a:gd name="connsiteY318" fmla="*/ 5345365 h 6183565"/>
                <a:gd name="connsiteX319" fmla="*/ 1761130 w 1813666"/>
                <a:gd name="connsiteY319" fmla="*/ 4907026 h 6183565"/>
                <a:gd name="connsiteX320" fmla="*/ 1804347 w 1813666"/>
                <a:gd name="connsiteY320" fmla="*/ 4951877 h 6183565"/>
                <a:gd name="connsiteX321" fmla="*/ 1759496 w 1813666"/>
                <a:gd name="connsiteY321" fmla="*/ 4995053 h 6183565"/>
                <a:gd name="connsiteX322" fmla="*/ 1716279 w 1813666"/>
                <a:gd name="connsiteY322" fmla="*/ 4950243 h 6183565"/>
                <a:gd name="connsiteX323" fmla="*/ 1761130 w 1813666"/>
                <a:gd name="connsiteY323" fmla="*/ 4907026 h 6183565"/>
                <a:gd name="connsiteX324" fmla="*/ 373524 w 1813666"/>
                <a:gd name="connsiteY324" fmla="*/ 3776436 h 6183565"/>
                <a:gd name="connsiteX325" fmla="*/ 404038 w 1813666"/>
                <a:gd name="connsiteY325" fmla="*/ 3746944 h 6183565"/>
                <a:gd name="connsiteX326" fmla="*/ 433489 w 1813666"/>
                <a:gd name="connsiteY326" fmla="*/ 3777498 h 6183565"/>
                <a:gd name="connsiteX327" fmla="*/ 402935 w 1813666"/>
                <a:gd name="connsiteY327" fmla="*/ 3806990 h 6183565"/>
                <a:gd name="connsiteX328" fmla="*/ 373524 w 1813666"/>
                <a:gd name="connsiteY328" fmla="*/ 3776436 h 6183565"/>
                <a:gd name="connsiteX329" fmla="*/ 404528 w 1813666"/>
                <a:gd name="connsiteY329" fmla="*/ 4214122 h 6183565"/>
                <a:gd name="connsiteX330" fmla="*/ 361270 w 1813666"/>
                <a:gd name="connsiteY330" fmla="*/ 4169352 h 6183565"/>
                <a:gd name="connsiteX331" fmla="*/ 406080 w 1813666"/>
                <a:gd name="connsiteY331" fmla="*/ 4126135 h 6183565"/>
                <a:gd name="connsiteX332" fmla="*/ 449297 w 1813666"/>
                <a:gd name="connsiteY332" fmla="*/ 4170904 h 6183565"/>
                <a:gd name="connsiteX333" fmla="*/ 404528 w 1813666"/>
                <a:gd name="connsiteY333" fmla="*/ 4214122 h 6183565"/>
                <a:gd name="connsiteX334" fmla="*/ 694671 w 1813666"/>
                <a:gd name="connsiteY334" fmla="*/ 4364524 h 6183565"/>
                <a:gd name="connsiteX335" fmla="*/ 739441 w 1813666"/>
                <a:gd name="connsiteY335" fmla="*/ 4321307 h 6183565"/>
                <a:gd name="connsiteX336" fmla="*/ 782617 w 1813666"/>
                <a:gd name="connsiteY336" fmla="*/ 4366117 h 6183565"/>
                <a:gd name="connsiteX337" fmla="*/ 737848 w 1813666"/>
                <a:gd name="connsiteY337" fmla="*/ 4409334 h 6183565"/>
                <a:gd name="connsiteX338" fmla="*/ 694671 w 1813666"/>
                <a:gd name="connsiteY338" fmla="*/ 4364524 h 6183565"/>
                <a:gd name="connsiteX339" fmla="*/ 742668 w 1813666"/>
                <a:gd name="connsiteY339" fmla="*/ 4790528 h 6183565"/>
                <a:gd name="connsiteX340" fmla="*/ 710929 w 1813666"/>
                <a:gd name="connsiteY340" fmla="*/ 4757645 h 6183565"/>
                <a:gd name="connsiteX341" fmla="*/ 743811 w 1813666"/>
                <a:gd name="connsiteY341" fmla="*/ 4725947 h 6183565"/>
                <a:gd name="connsiteX342" fmla="*/ 775509 w 1813666"/>
                <a:gd name="connsiteY342" fmla="*/ 4758830 h 6183565"/>
                <a:gd name="connsiteX343" fmla="*/ 742668 w 1813666"/>
                <a:gd name="connsiteY343" fmla="*/ 4790528 h 6183565"/>
                <a:gd name="connsiteX344" fmla="*/ 1124147 w 1813666"/>
                <a:gd name="connsiteY344" fmla="*/ 4951632 h 6183565"/>
                <a:gd name="connsiteX345" fmla="*/ 1079337 w 1813666"/>
                <a:gd name="connsiteY345" fmla="*/ 4994849 h 6183565"/>
                <a:gd name="connsiteX346" fmla="*/ 1036079 w 1813666"/>
                <a:gd name="connsiteY346" fmla="*/ 4950039 h 6183565"/>
                <a:gd name="connsiteX347" fmla="*/ 1080889 w 1813666"/>
                <a:gd name="connsiteY347" fmla="*/ 4906740 h 6183565"/>
                <a:gd name="connsiteX348" fmla="*/ 1124147 w 1813666"/>
                <a:gd name="connsiteY348" fmla="*/ 4951632 h 6183565"/>
                <a:gd name="connsiteX349" fmla="*/ 1454730 w 1813666"/>
                <a:gd name="connsiteY349" fmla="*/ 4758544 h 6183565"/>
                <a:gd name="connsiteX350" fmla="*/ 1417721 w 1813666"/>
                <a:gd name="connsiteY350" fmla="*/ 4794204 h 6183565"/>
                <a:gd name="connsiteX351" fmla="*/ 1382061 w 1813666"/>
                <a:gd name="connsiteY351" fmla="*/ 4757236 h 6183565"/>
                <a:gd name="connsiteX352" fmla="*/ 1419069 w 1813666"/>
                <a:gd name="connsiteY352" fmla="*/ 4721576 h 6183565"/>
                <a:gd name="connsiteX353" fmla="*/ 1454730 w 1813666"/>
                <a:gd name="connsiteY353" fmla="*/ 4758544 h 6183565"/>
                <a:gd name="connsiteX354" fmla="*/ 1419723 w 1813666"/>
                <a:gd name="connsiteY354" fmla="*/ 4335563 h 6183565"/>
                <a:gd name="connsiteX355" fmla="*/ 1449174 w 1813666"/>
                <a:gd name="connsiteY355" fmla="*/ 4366117 h 6183565"/>
                <a:gd name="connsiteX356" fmla="*/ 1418620 w 1813666"/>
                <a:gd name="connsiteY356" fmla="*/ 4395568 h 6183565"/>
                <a:gd name="connsiteX357" fmla="*/ 1389168 w 1813666"/>
                <a:gd name="connsiteY357" fmla="*/ 4365014 h 6183565"/>
                <a:gd name="connsiteX358" fmla="*/ 1419723 w 1813666"/>
                <a:gd name="connsiteY358" fmla="*/ 4335563 h 6183565"/>
                <a:gd name="connsiteX359" fmla="*/ 1383123 w 1813666"/>
                <a:gd name="connsiteY359" fmla="*/ 4350268 h 6183565"/>
                <a:gd name="connsiteX360" fmla="*/ 1379978 w 1813666"/>
                <a:gd name="connsiteY360" fmla="*/ 4364851 h 6183565"/>
                <a:gd name="connsiteX361" fmla="*/ 1414658 w 1813666"/>
                <a:gd name="connsiteY361" fmla="*/ 4404310 h 6183565"/>
                <a:gd name="connsiteX362" fmla="*/ 1414739 w 1813666"/>
                <a:gd name="connsiteY362" fmla="*/ 4700662 h 6183565"/>
                <a:gd name="connsiteX363" fmla="*/ 1414739 w 1813666"/>
                <a:gd name="connsiteY363" fmla="*/ 4712630 h 6183565"/>
                <a:gd name="connsiteX364" fmla="*/ 1372870 w 1813666"/>
                <a:gd name="connsiteY364" fmla="*/ 4757032 h 6183565"/>
                <a:gd name="connsiteX365" fmla="*/ 1377037 w 1813666"/>
                <a:gd name="connsiteY365" fmla="*/ 4776680 h 6183565"/>
                <a:gd name="connsiteX366" fmla="*/ 1125046 w 1813666"/>
                <a:gd name="connsiteY366" fmla="*/ 4922303 h 6183565"/>
                <a:gd name="connsiteX367" fmla="*/ 1081134 w 1813666"/>
                <a:gd name="connsiteY367" fmla="*/ 4897549 h 6183565"/>
                <a:gd name="connsiteX368" fmla="*/ 1035548 w 1813666"/>
                <a:gd name="connsiteY368" fmla="*/ 4921813 h 6183565"/>
                <a:gd name="connsiteX369" fmla="*/ 781228 w 1813666"/>
                <a:gd name="connsiteY369" fmla="*/ 4775046 h 6183565"/>
                <a:gd name="connsiteX370" fmla="*/ 784741 w 1813666"/>
                <a:gd name="connsiteY370" fmla="*/ 4758911 h 6183565"/>
                <a:gd name="connsiteX371" fmla="*/ 745404 w 1813666"/>
                <a:gd name="connsiteY371" fmla="*/ 4716879 h 6183565"/>
                <a:gd name="connsiteX372" fmla="*/ 745323 w 1813666"/>
                <a:gd name="connsiteY372" fmla="*/ 4418035 h 6183565"/>
                <a:gd name="connsiteX373" fmla="*/ 791889 w 1813666"/>
                <a:gd name="connsiteY373" fmla="*/ 4366281 h 6183565"/>
                <a:gd name="connsiteX374" fmla="*/ 787968 w 1813666"/>
                <a:gd name="connsiteY374" fmla="*/ 4345203 h 6183565"/>
                <a:gd name="connsiteX375" fmla="*/ 1047843 w 1813666"/>
                <a:gd name="connsiteY375" fmla="*/ 4195087 h 6183565"/>
                <a:gd name="connsiteX376" fmla="*/ 1081828 w 1813666"/>
                <a:gd name="connsiteY376" fmla="*/ 4213918 h 6183565"/>
                <a:gd name="connsiteX377" fmla="*/ 1116345 w 1813666"/>
                <a:gd name="connsiteY377" fmla="*/ 4196394 h 6183565"/>
                <a:gd name="connsiteX378" fmla="*/ 1383123 w 1813666"/>
                <a:gd name="connsiteY378" fmla="*/ 4350268 h 6183565"/>
                <a:gd name="connsiteX379" fmla="*/ 1114874 w 1813666"/>
                <a:gd name="connsiteY379" fmla="*/ 4172947 h 6183565"/>
                <a:gd name="connsiteX380" fmla="*/ 1081951 w 1813666"/>
                <a:gd name="connsiteY380" fmla="*/ 4204645 h 6183565"/>
                <a:gd name="connsiteX381" fmla="*/ 1050294 w 1813666"/>
                <a:gd name="connsiteY381" fmla="*/ 4171763 h 6183565"/>
                <a:gd name="connsiteX382" fmla="*/ 1083217 w 1813666"/>
                <a:gd name="connsiteY382" fmla="*/ 4140065 h 6183565"/>
                <a:gd name="connsiteX383" fmla="*/ 1114874 w 1813666"/>
                <a:gd name="connsiteY383" fmla="*/ 4172947 h 6183565"/>
                <a:gd name="connsiteX384" fmla="*/ 1079173 w 1813666"/>
                <a:gd name="connsiteY384" fmla="*/ 3748863 h 6183565"/>
                <a:gd name="connsiteX385" fmla="*/ 1108665 w 1813666"/>
                <a:gd name="connsiteY385" fmla="*/ 3779418 h 6183565"/>
                <a:gd name="connsiteX386" fmla="*/ 1078111 w 1813666"/>
                <a:gd name="connsiteY386" fmla="*/ 3808910 h 6183565"/>
                <a:gd name="connsiteX387" fmla="*/ 1048701 w 1813666"/>
                <a:gd name="connsiteY387" fmla="*/ 3778356 h 6183565"/>
                <a:gd name="connsiteX388" fmla="*/ 1079173 w 1813666"/>
                <a:gd name="connsiteY388" fmla="*/ 3748863 h 6183565"/>
                <a:gd name="connsiteX389" fmla="*/ 1042614 w 1813666"/>
                <a:gd name="connsiteY389" fmla="*/ 3763365 h 6183565"/>
                <a:gd name="connsiteX390" fmla="*/ 1039428 w 1813666"/>
                <a:gd name="connsiteY390" fmla="*/ 3778192 h 6183565"/>
                <a:gd name="connsiteX391" fmla="*/ 1075170 w 1813666"/>
                <a:gd name="connsiteY391" fmla="*/ 3817815 h 6183565"/>
                <a:gd name="connsiteX392" fmla="*/ 1075293 w 1813666"/>
                <a:gd name="connsiteY392" fmla="*/ 4131487 h 6183565"/>
                <a:gd name="connsiteX393" fmla="*/ 1041021 w 1813666"/>
                <a:gd name="connsiteY393" fmla="*/ 4171599 h 6183565"/>
                <a:gd name="connsiteX394" fmla="*/ 1043431 w 1813666"/>
                <a:gd name="connsiteY394" fmla="*/ 4185814 h 6183565"/>
                <a:gd name="connsiteX395" fmla="*/ 783230 w 1813666"/>
                <a:gd name="connsiteY395" fmla="*/ 4336176 h 6183565"/>
                <a:gd name="connsiteX396" fmla="*/ 739645 w 1813666"/>
                <a:gd name="connsiteY396" fmla="*/ 4312075 h 6183565"/>
                <a:gd name="connsiteX397" fmla="*/ 694753 w 1813666"/>
                <a:gd name="connsiteY397" fmla="*/ 4335359 h 6183565"/>
                <a:gd name="connsiteX398" fmla="*/ 452157 w 1813666"/>
                <a:gd name="connsiteY398" fmla="*/ 4195413 h 6183565"/>
                <a:gd name="connsiteX399" fmla="*/ 458611 w 1813666"/>
                <a:gd name="connsiteY399" fmla="*/ 4171109 h 6183565"/>
                <a:gd name="connsiteX400" fmla="*/ 406284 w 1813666"/>
                <a:gd name="connsiteY400" fmla="*/ 4116904 h 6183565"/>
                <a:gd name="connsiteX401" fmla="*/ 405958 w 1813666"/>
                <a:gd name="connsiteY401" fmla="*/ 4116904 h 6183565"/>
                <a:gd name="connsiteX402" fmla="*/ 405876 w 1813666"/>
                <a:gd name="connsiteY402" fmla="*/ 3815895 h 6183565"/>
                <a:gd name="connsiteX403" fmla="*/ 442762 w 1813666"/>
                <a:gd name="connsiteY403" fmla="*/ 3777661 h 6183565"/>
                <a:gd name="connsiteX404" fmla="*/ 440025 w 1813666"/>
                <a:gd name="connsiteY404" fmla="*/ 3762588 h 6183565"/>
                <a:gd name="connsiteX405" fmla="*/ 695856 w 1813666"/>
                <a:gd name="connsiteY405" fmla="*/ 3614801 h 6183565"/>
                <a:gd name="connsiteX406" fmla="*/ 739849 w 1813666"/>
                <a:gd name="connsiteY406" fmla="*/ 3639513 h 6183565"/>
                <a:gd name="connsiteX407" fmla="*/ 785558 w 1813666"/>
                <a:gd name="connsiteY407" fmla="*/ 3614964 h 6183565"/>
                <a:gd name="connsiteX408" fmla="*/ 1042614 w 1813666"/>
                <a:gd name="connsiteY408" fmla="*/ 3763365 h 6183565"/>
                <a:gd name="connsiteX409" fmla="*/ 784741 w 1813666"/>
                <a:gd name="connsiteY409" fmla="*/ 3587106 h 6183565"/>
                <a:gd name="connsiteX410" fmla="*/ 739972 w 1813666"/>
                <a:gd name="connsiteY410" fmla="*/ 3630282 h 6183565"/>
                <a:gd name="connsiteX411" fmla="*/ 696714 w 1813666"/>
                <a:gd name="connsiteY411" fmla="*/ 3585512 h 6183565"/>
                <a:gd name="connsiteX412" fmla="*/ 741565 w 1813666"/>
                <a:gd name="connsiteY412" fmla="*/ 3542295 h 6183565"/>
                <a:gd name="connsiteX413" fmla="*/ 784741 w 1813666"/>
                <a:gd name="connsiteY413" fmla="*/ 3587106 h 6183565"/>
                <a:gd name="connsiteX414" fmla="*/ 1418865 w 1813666"/>
                <a:gd name="connsiteY414" fmla="*/ 3158937 h 6183565"/>
                <a:gd name="connsiteX415" fmla="*/ 1448276 w 1813666"/>
                <a:gd name="connsiteY415" fmla="*/ 3189491 h 6183565"/>
                <a:gd name="connsiteX416" fmla="*/ 1417721 w 1813666"/>
                <a:gd name="connsiteY416" fmla="*/ 3218902 h 6183565"/>
                <a:gd name="connsiteX417" fmla="*/ 1388311 w 1813666"/>
                <a:gd name="connsiteY417" fmla="*/ 3188429 h 6183565"/>
                <a:gd name="connsiteX418" fmla="*/ 1418865 w 1813666"/>
                <a:gd name="connsiteY418" fmla="*/ 3158937 h 6183565"/>
                <a:gd name="connsiteX419" fmla="*/ 1380223 w 1813666"/>
                <a:gd name="connsiteY419" fmla="*/ 2407498 h 6183565"/>
                <a:gd name="connsiteX420" fmla="*/ 1419355 w 1813666"/>
                <a:gd name="connsiteY420" fmla="*/ 2369713 h 6183565"/>
                <a:gd name="connsiteX421" fmla="*/ 1457140 w 1813666"/>
                <a:gd name="connsiteY421" fmla="*/ 2408886 h 6183565"/>
                <a:gd name="connsiteX422" fmla="*/ 1417925 w 1813666"/>
                <a:gd name="connsiteY422" fmla="*/ 2446671 h 6183565"/>
                <a:gd name="connsiteX423" fmla="*/ 1380223 w 1813666"/>
                <a:gd name="connsiteY423" fmla="*/ 2407498 h 6183565"/>
                <a:gd name="connsiteX424" fmla="*/ 361066 w 1813666"/>
                <a:gd name="connsiteY424" fmla="*/ 2601771 h 6183565"/>
                <a:gd name="connsiteX425" fmla="*/ 400198 w 1813666"/>
                <a:gd name="connsiteY425" fmla="*/ 2564068 h 6183565"/>
                <a:gd name="connsiteX426" fmla="*/ 437983 w 1813666"/>
                <a:gd name="connsiteY426" fmla="*/ 2603241 h 6183565"/>
                <a:gd name="connsiteX427" fmla="*/ 398809 w 1813666"/>
                <a:gd name="connsiteY427" fmla="*/ 2640985 h 6183565"/>
                <a:gd name="connsiteX428" fmla="*/ 361066 w 1813666"/>
                <a:gd name="connsiteY428" fmla="*/ 2601771 h 6183565"/>
                <a:gd name="connsiteX429" fmla="*/ 400239 w 1813666"/>
                <a:gd name="connsiteY429" fmla="*/ 3025691 h 6183565"/>
                <a:gd name="connsiteX430" fmla="*/ 370828 w 1813666"/>
                <a:gd name="connsiteY430" fmla="*/ 2995177 h 6183565"/>
                <a:gd name="connsiteX431" fmla="*/ 401342 w 1813666"/>
                <a:gd name="connsiteY431" fmla="*/ 2965726 h 6183565"/>
                <a:gd name="connsiteX432" fmla="*/ 430834 w 1813666"/>
                <a:gd name="connsiteY432" fmla="*/ 2996280 h 6183565"/>
                <a:gd name="connsiteX433" fmla="*/ 400239 w 1813666"/>
                <a:gd name="connsiteY433" fmla="*/ 3025691 h 6183565"/>
                <a:gd name="connsiteX434" fmla="*/ 780860 w 1813666"/>
                <a:gd name="connsiteY434" fmla="*/ 3191166 h 6183565"/>
                <a:gd name="connsiteX435" fmla="*/ 741687 w 1813666"/>
                <a:gd name="connsiteY435" fmla="*/ 3228869 h 6183565"/>
                <a:gd name="connsiteX436" fmla="*/ 703903 w 1813666"/>
                <a:gd name="connsiteY436" fmla="*/ 3189736 h 6183565"/>
                <a:gd name="connsiteX437" fmla="*/ 742994 w 1813666"/>
                <a:gd name="connsiteY437" fmla="*/ 3151993 h 6183565"/>
                <a:gd name="connsiteX438" fmla="*/ 780860 w 1813666"/>
                <a:gd name="connsiteY438" fmla="*/ 3191166 h 6183565"/>
                <a:gd name="connsiteX439" fmla="*/ 1107889 w 1813666"/>
                <a:gd name="connsiteY439" fmla="*/ 2997302 h 6183565"/>
                <a:gd name="connsiteX440" fmla="*/ 1077376 w 1813666"/>
                <a:gd name="connsiteY440" fmla="*/ 3026712 h 6183565"/>
                <a:gd name="connsiteX441" fmla="*/ 1047925 w 1813666"/>
                <a:gd name="connsiteY441" fmla="*/ 2996199 h 6183565"/>
                <a:gd name="connsiteX442" fmla="*/ 1078479 w 1813666"/>
                <a:gd name="connsiteY442" fmla="*/ 2966747 h 6183565"/>
                <a:gd name="connsiteX443" fmla="*/ 1107889 w 1813666"/>
                <a:gd name="connsiteY443" fmla="*/ 2997302 h 6183565"/>
                <a:gd name="connsiteX444" fmla="*/ 1078887 w 1813666"/>
                <a:gd name="connsiteY444" fmla="*/ 2558431 h 6183565"/>
                <a:gd name="connsiteX445" fmla="*/ 1122105 w 1813666"/>
                <a:gd name="connsiteY445" fmla="*/ 2603282 h 6183565"/>
                <a:gd name="connsiteX446" fmla="*/ 1077294 w 1813666"/>
                <a:gd name="connsiteY446" fmla="*/ 2646458 h 6183565"/>
                <a:gd name="connsiteX447" fmla="*/ 1034036 w 1813666"/>
                <a:gd name="connsiteY447" fmla="*/ 2601689 h 6183565"/>
                <a:gd name="connsiteX448" fmla="*/ 1078887 w 1813666"/>
                <a:gd name="connsiteY448" fmla="*/ 2558431 h 6183565"/>
                <a:gd name="connsiteX449" fmla="*/ 1029625 w 1813666"/>
                <a:gd name="connsiteY449" fmla="*/ 2580571 h 6183565"/>
                <a:gd name="connsiteX450" fmla="*/ 1024886 w 1813666"/>
                <a:gd name="connsiteY450" fmla="*/ 2601485 h 6183565"/>
                <a:gd name="connsiteX451" fmla="*/ 1074762 w 1813666"/>
                <a:gd name="connsiteY451" fmla="*/ 2655527 h 6183565"/>
                <a:gd name="connsiteX452" fmla="*/ 1074843 w 1813666"/>
                <a:gd name="connsiteY452" fmla="*/ 2957801 h 6183565"/>
                <a:gd name="connsiteX453" fmla="*/ 1038652 w 1813666"/>
                <a:gd name="connsiteY453" fmla="*/ 2996035 h 6183565"/>
                <a:gd name="connsiteX454" fmla="*/ 1041920 w 1813666"/>
                <a:gd name="connsiteY454" fmla="*/ 3012089 h 6183565"/>
                <a:gd name="connsiteX455" fmla="*/ 781106 w 1813666"/>
                <a:gd name="connsiteY455" fmla="*/ 3162859 h 6183565"/>
                <a:gd name="connsiteX456" fmla="*/ 743280 w 1813666"/>
                <a:gd name="connsiteY456" fmla="*/ 3142802 h 6183565"/>
                <a:gd name="connsiteX457" fmla="*/ 702800 w 1813666"/>
                <a:gd name="connsiteY457" fmla="*/ 3164084 h 6183565"/>
                <a:gd name="connsiteX458" fmla="*/ 437002 w 1813666"/>
                <a:gd name="connsiteY458" fmla="*/ 3010700 h 6183565"/>
                <a:gd name="connsiteX459" fmla="*/ 440107 w 1813666"/>
                <a:gd name="connsiteY459" fmla="*/ 2996444 h 6183565"/>
                <a:gd name="connsiteX460" fmla="*/ 405590 w 1813666"/>
                <a:gd name="connsiteY460" fmla="*/ 2956944 h 6183565"/>
                <a:gd name="connsiteX461" fmla="*/ 405508 w 1813666"/>
                <a:gd name="connsiteY461" fmla="*/ 2649563 h 6183565"/>
                <a:gd name="connsiteX462" fmla="*/ 447214 w 1813666"/>
                <a:gd name="connsiteY462" fmla="*/ 2603323 h 6183565"/>
                <a:gd name="connsiteX463" fmla="*/ 444151 w 1813666"/>
                <a:gd name="connsiteY463" fmla="*/ 2585636 h 6183565"/>
                <a:gd name="connsiteX464" fmla="*/ 710439 w 1813666"/>
                <a:gd name="connsiteY464" fmla="*/ 2431802 h 6183565"/>
                <a:gd name="connsiteX465" fmla="*/ 740217 w 1813666"/>
                <a:gd name="connsiteY465" fmla="*/ 2446589 h 6183565"/>
                <a:gd name="connsiteX466" fmla="*/ 771547 w 1813666"/>
                <a:gd name="connsiteY466" fmla="*/ 2431598 h 6183565"/>
                <a:gd name="connsiteX467" fmla="*/ 1029625 w 1813666"/>
                <a:gd name="connsiteY467" fmla="*/ 2580571 h 6183565"/>
                <a:gd name="connsiteX468" fmla="*/ 770853 w 1813666"/>
                <a:gd name="connsiteY468" fmla="*/ 2407947 h 6183565"/>
                <a:gd name="connsiteX469" fmla="*/ 740339 w 1813666"/>
                <a:gd name="connsiteY469" fmla="*/ 2437358 h 6183565"/>
                <a:gd name="connsiteX470" fmla="*/ 710847 w 1813666"/>
                <a:gd name="connsiteY470" fmla="*/ 2406803 h 6183565"/>
                <a:gd name="connsiteX471" fmla="*/ 741401 w 1813666"/>
                <a:gd name="connsiteY471" fmla="*/ 2377352 h 6183565"/>
                <a:gd name="connsiteX472" fmla="*/ 770853 w 1813666"/>
                <a:gd name="connsiteY472" fmla="*/ 2407947 h 6183565"/>
                <a:gd name="connsiteX473" fmla="*/ 1387861 w 1813666"/>
                <a:gd name="connsiteY473" fmla="*/ 1232506 h 6183565"/>
                <a:gd name="connsiteX474" fmla="*/ 1418416 w 1813666"/>
                <a:gd name="connsiteY474" fmla="*/ 1203055 h 6183565"/>
                <a:gd name="connsiteX475" fmla="*/ 1447908 w 1813666"/>
                <a:gd name="connsiteY475" fmla="*/ 1233650 h 6183565"/>
                <a:gd name="connsiteX476" fmla="*/ 1417354 w 1813666"/>
                <a:gd name="connsiteY476" fmla="*/ 1263060 h 6183565"/>
                <a:gd name="connsiteX477" fmla="*/ 1387861 w 1813666"/>
                <a:gd name="connsiteY477" fmla="*/ 1232506 h 6183565"/>
                <a:gd name="connsiteX478" fmla="*/ 372136 w 1813666"/>
                <a:gd name="connsiteY478" fmla="*/ 1430578 h 6183565"/>
                <a:gd name="connsiteX479" fmla="*/ 402649 w 1813666"/>
                <a:gd name="connsiteY479" fmla="*/ 1401167 h 6183565"/>
                <a:gd name="connsiteX480" fmla="*/ 432060 w 1813666"/>
                <a:gd name="connsiteY480" fmla="*/ 1431681 h 6183565"/>
                <a:gd name="connsiteX481" fmla="*/ 401546 w 1813666"/>
                <a:gd name="connsiteY481" fmla="*/ 1461091 h 6183565"/>
                <a:gd name="connsiteX482" fmla="*/ 372136 w 1813666"/>
                <a:gd name="connsiteY482" fmla="*/ 1430578 h 6183565"/>
                <a:gd name="connsiteX483" fmla="*/ 400525 w 1813666"/>
                <a:gd name="connsiteY483" fmla="*/ 1870061 h 6183565"/>
                <a:gd name="connsiteX484" fmla="*/ 350731 w 1813666"/>
                <a:gd name="connsiteY484" fmla="*/ 1818348 h 6183565"/>
                <a:gd name="connsiteX485" fmla="*/ 402404 w 1813666"/>
                <a:gd name="connsiteY485" fmla="*/ 1768513 h 6183565"/>
                <a:gd name="connsiteX486" fmla="*/ 452198 w 1813666"/>
                <a:gd name="connsiteY486" fmla="*/ 1820226 h 6183565"/>
                <a:gd name="connsiteX487" fmla="*/ 400525 w 1813666"/>
                <a:gd name="connsiteY487" fmla="*/ 1870061 h 6183565"/>
                <a:gd name="connsiteX488" fmla="*/ 777960 w 1813666"/>
                <a:gd name="connsiteY488" fmla="*/ 2016419 h 6183565"/>
                <a:gd name="connsiteX489" fmla="*/ 738787 w 1813666"/>
                <a:gd name="connsiteY489" fmla="*/ 2054204 h 6183565"/>
                <a:gd name="connsiteX490" fmla="*/ 701043 w 1813666"/>
                <a:gd name="connsiteY490" fmla="*/ 2015030 h 6183565"/>
                <a:gd name="connsiteX491" fmla="*/ 740217 w 1813666"/>
                <a:gd name="connsiteY491" fmla="*/ 1977287 h 6183565"/>
                <a:gd name="connsiteX492" fmla="*/ 777960 w 1813666"/>
                <a:gd name="connsiteY492" fmla="*/ 2016419 h 6183565"/>
                <a:gd name="connsiteX493" fmla="*/ 1115446 w 1813666"/>
                <a:gd name="connsiteY493" fmla="*/ 1819981 h 6183565"/>
                <a:gd name="connsiteX494" fmla="*/ 1076273 w 1813666"/>
                <a:gd name="connsiteY494" fmla="*/ 1857766 h 6183565"/>
                <a:gd name="connsiteX495" fmla="*/ 1038489 w 1813666"/>
                <a:gd name="connsiteY495" fmla="*/ 1818552 h 6183565"/>
                <a:gd name="connsiteX496" fmla="*/ 1077662 w 1813666"/>
                <a:gd name="connsiteY496" fmla="*/ 1780849 h 6183565"/>
                <a:gd name="connsiteX497" fmla="*/ 1115446 w 1813666"/>
                <a:gd name="connsiteY497" fmla="*/ 1819981 h 6183565"/>
                <a:gd name="connsiteX498" fmla="*/ 1079337 w 1813666"/>
                <a:gd name="connsiteY498" fmla="*/ 1385400 h 6183565"/>
                <a:gd name="connsiteX499" fmla="*/ 1122513 w 1813666"/>
                <a:gd name="connsiteY499" fmla="*/ 1430292 h 6183565"/>
                <a:gd name="connsiteX500" fmla="*/ 1077703 w 1813666"/>
                <a:gd name="connsiteY500" fmla="*/ 1473468 h 6183565"/>
                <a:gd name="connsiteX501" fmla="*/ 1034486 w 1813666"/>
                <a:gd name="connsiteY501" fmla="*/ 1428699 h 6183565"/>
                <a:gd name="connsiteX502" fmla="*/ 1079337 w 1813666"/>
                <a:gd name="connsiteY502" fmla="*/ 1385400 h 6183565"/>
                <a:gd name="connsiteX503" fmla="*/ 1029992 w 1813666"/>
                <a:gd name="connsiteY503" fmla="*/ 1407539 h 6183565"/>
                <a:gd name="connsiteX504" fmla="*/ 1025295 w 1813666"/>
                <a:gd name="connsiteY504" fmla="*/ 1428494 h 6183565"/>
                <a:gd name="connsiteX505" fmla="*/ 1074435 w 1813666"/>
                <a:gd name="connsiteY505" fmla="*/ 1482455 h 6183565"/>
                <a:gd name="connsiteX506" fmla="*/ 1074557 w 1813666"/>
                <a:gd name="connsiteY506" fmla="*/ 1771863 h 6183565"/>
                <a:gd name="connsiteX507" fmla="*/ 1029339 w 1813666"/>
                <a:gd name="connsiteY507" fmla="*/ 1818429 h 6183565"/>
                <a:gd name="connsiteX508" fmla="*/ 1035180 w 1813666"/>
                <a:gd name="connsiteY508" fmla="*/ 1841672 h 6183565"/>
                <a:gd name="connsiteX509" fmla="*/ 779308 w 1813666"/>
                <a:gd name="connsiteY509" fmla="*/ 1989459 h 6183565"/>
                <a:gd name="connsiteX510" fmla="*/ 740421 w 1813666"/>
                <a:gd name="connsiteY510" fmla="*/ 1968014 h 6183565"/>
                <a:gd name="connsiteX511" fmla="*/ 700063 w 1813666"/>
                <a:gd name="connsiteY511" fmla="*/ 1989174 h 6183565"/>
                <a:gd name="connsiteX512" fmla="*/ 454403 w 1813666"/>
                <a:gd name="connsiteY512" fmla="*/ 1847431 h 6183565"/>
                <a:gd name="connsiteX513" fmla="*/ 461470 w 1813666"/>
                <a:gd name="connsiteY513" fmla="*/ 1820349 h 6183565"/>
                <a:gd name="connsiteX514" fmla="*/ 405222 w 1813666"/>
                <a:gd name="connsiteY514" fmla="*/ 1759445 h 6183565"/>
                <a:gd name="connsiteX515" fmla="*/ 405141 w 1813666"/>
                <a:gd name="connsiteY515" fmla="*/ 1470037 h 6183565"/>
                <a:gd name="connsiteX516" fmla="*/ 441373 w 1813666"/>
                <a:gd name="connsiteY516" fmla="*/ 1431844 h 6183565"/>
                <a:gd name="connsiteX517" fmla="*/ 437288 w 1813666"/>
                <a:gd name="connsiteY517" fmla="*/ 1414034 h 6183565"/>
                <a:gd name="connsiteX518" fmla="*/ 702432 w 1813666"/>
                <a:gd name="connsiteY518" fmla="*/ 1260895 h 6183565"/>
                <a:gd name="connsiteX519" fmla="*/ 736867 w 1813666"/>
                <a:gd name="connsiteY519" fmla="*/ 1276744 h 6183565"/>
                <a:gd name="connsiteX520" fmla="*/ 773957 w 1813666"/>
                <a:gd name="connsiteY520" fmla="*/ 1259752 h 6183565"/>
                <a:gd name="connsiteX521" fmla="*/ 1029992 w 1813666"/>
                <a:gd name="connsiteY521" fmla="*/ 1407539 h 6183565"/>
                <a:gd name="connsiteX522" fmla="*/ 776163 w 1813666"/>
                <a:gd name="connsiteY522" fmla="*/ 1229851 h 6183565"/>
                <a:gd name="connsiteX523" fmla="*/ 737031 w 1813666"/>
                <a:gd name="connsiteY523" fmla="*/ 1267635 h 6183565"/>
                <a:gd name="connsiteX524" fmla="*/ 699246 w 1813666"/>
                <a:gd name="connsiteY524" fmla="*/ 1228462 h 6183565"/>
                <a:gd name="connsiteX525" fmla="*/ 738379 w 1813666"/>
                <a:gd name="connsiteY525" fmla="*/ 1190759 h 6183565"/>
                <a:gd name="connsiteX526" fmla="*/ 776163 w 1813666"/>
                <a:gd name="connsiteY526" fmla="*/ 1229851 h 6183565"/>
                <a:gd name="connsiteX527" fmla="*/ 369971 w 1813666"/>
                <a:gd name="connsiteY527" fmla="*/ 254769 h 6183565"/>
                <a:gd name="connsiteX528" fmla="*/ 398115 w 1813666"/>
                <a:gd name="connsiteY528" fmla="*/ 227564 h 6183565"/>
                <a:gd name="connsiteX529" fmla="*/ 425279 w 1813666"/>
                <a:gd name="connsiteY529" fmla="*/ 255749 h 6183565"/>
                <a:gd name="connsiteX530" fmla="*/ 397094 w 1813666"/>
                <a:gd name="connsiteY530" fmla="*/ 282954 h 6183565"/>
                <a:gd name="connsiteX531" fmla="*/ 369971 w 1813666"/>
                <a:gd name="connsiteY531" fmla="*/ 254769 h 6183565"/>
                <a:gd name="connsiteX532" fmla="*/ 400280 w 1813666"/>
                <a:gd name="connsiteY532" fmla="*/ 681222 h 6183565"/>
                <a:gd name="connsiteX533" fmla="*/ 368541 w 1813666"/>
                <a:gd name="connsiteY533" fmla="*/ 648298 h 6183565"/>
                <a:gd name="connsiteX534" fmla="*/ 401424 w 1813666"/>
                <a:gd name="connsiteY534" fmla="*/ 616559 h 6183565"/>
                <a:gd name="connsiteX535" fmla="*/ 433122 w 1813666"/>
                <a:gd name="connsiteY535" fmla="*/ 649483 h 6183565"/>
                <a:gd name="connsiteX536" fmla="*/ 400280 w 1813666"/>
                <a:gd name="connsiteY536" fmla="*/ 681222 h 6183565"/>
                <a:gd name="connsiteX537" fmla="*/ 783148 w 1813666"/>
                <a:gd name="connsiteY537" fmla="*/ 844001 h 6183565"/>
                <a:gd name="connsiteX538" fmla="*/ 738379 w 1813666"/>
                <a:gd name="connsiteY538" fmla="*/ 887177 h 6183565"/>
                <a:gd name="connsiteX539" fmla="*/ 695161 w 1813666"/>
                <a:gd name="connsiteY539" fmla="*/ 842367 h 6183565"/>
                <a:gd name="connsiteX540" fmla="*/ 739972 w 1813666"/>
                <a:gd name="connsiteY540" fmla="*/ 799109 h 6183565"/>
                <a:gd name="connsiteX541" fmla="*/ 783148 w 1813666"/>
                <a:gd name="connsiteY541" fmla="*/ 844001 h 6183565"/>
                <a:gd name="connsiteX542" fmla="*/ 1108706 w 1813666"/>
                <a:gd name="connsiteY542" fmla="*/ 648707 h 6183565"/>
                <a:gd name="connsiteX543" fmla="*/ 1078193 w 1813666"/>
                <a:gd name="connsiteY543" fmla="*/ 678158 h 6183565"/>
                <a:gd name="connsiteX544" fmla="*/ 1048741 w 1813666"/>
                <a:gd name="connsiteY544" fmla="*/ 647645 h 6183565"/>
                <a:gd name="connsiteX545" fmla="*/ 1079296 w 1813666"/>
                <a:gd name="connsiteY545" fmla="*/ 618152 h 6183565"/>
                <a:gd name="connsiteX546" fmla="*/ 1108706 w 1813666"/>
                <a:gd name="connsiteY546" fmla="*/ 648707 h 6183565"/>
                <a:gd name="connsiteX547" fmla="*/ 1079296 w 1813666"/>
                <a:gd name="connsiteY547" fmla="*/ 217679 h 6183565"/>
                <a:gd name="connsiteX548" fmla="*/ 1117039 w 1813666"/>
                <a:gd name="connsiteY548" fmla="*/ 256852 h 6183565"/>
                <a:gd name="connsiteX549" fmla="*/ 1077866 w 1813666"/>
                <a:gd name="connsiteY549" fmla="*/ 294596 h 6183565"/>
                <a:gd name="connsiteX550" fmla="*/ 1040082 w 1813666"/>
                <a:gd name="connsiteY550" fmla="*/ 255422 h 6183565"/>
                <a:gd name="connsiteX551" fmla="*/ 1079296 w 1813666"/>
                <a:gd name="connsiteY551" fmla="*/ 217679 h 6183565"/>
                <a:gd name="connsiteX552" fmla="*/ 1035057 w 1813666"/>
                <a:gd name="connsiteY552" fmla="*/ 236551 h 6183565"/>
                <a:gd name="connsiteX553" fmla="*/ 1030850 w 1813666"/>
                <a:gd name="connsiteY553" fmla="*/ 255259 h 6183565"/>
                <a:gd name="connsiteX554" fmla="*/ 1074067 w 1813666"/>
                <a:gd name="connsiteY554" fmla="*/ 303378 h 6183565"/>
                <a:gd name="connsiteX555" fmla="*/ 1074149 w 1813666"/>
                <a:gd name="connsiteY555" fmla="*/ 609329 h 6183565"/>
                <a:gd name="connsiteX556" fmla="*/ 1039469 w 1813666"/>
                <a:gd name="connsiteY556" fmla="*/ 647399 h 6183565"/>
                <a:gd name="connsiteX557" fmla="*/ 1042288 w 1813666"/>
                <a:gd name="connsiteY557" fmla="*/ 662677 h 6183565"/>
                <a:gd name="connsiteX558" fmla="*/ 782699 w 1813666"/>
                <a:gd name="connsiteY558" fmla="*/ 812630 h 6183565"/>
                <a:gd name="connsiteX559" fmla="*/ 740135 w 1813666"/>
                <a:gd name="connsiteY559" fmla="*/ 789877 h 6183565"/>
                <a:gd name="connsiteX560" fmla="*/ 695161 w 1813666"/>
                <a:gd name="connsiteY560" fmla="*/ 813120 h 6183565"/>
                <a:gd name="connsiteX561" fmla="*/ 438922 w 1813666"/>
                <a:gd name="connsiteY561" fmla="*/ 665332 h 6183565"/>
                <a:gd name="connsiteX562" fmla="*/ 442312 w 1813666"/>
                <a:gd name="connsiteY562" fmla="*/ 649646 h 6183565"/>
                <a:gd name="connsiteX563" fmla="*/ 404732 w 1813666"/>
                <a:gd name="connsiteY563" fmla="*/ 607695 h 6183565"/>
                <a:gd name="connsiteX564" fmla="*/ 404651 w 1813666"/>
                <a:gd name="connsiteY564" fmla="*/ 291450 h 6183565"/>
                <a:gd name="connsiteX565" fmla="*/ 434510 w 1813666"/>
                <a:gd name="connsiteY565" fmla="*/ 255913 h 6183565"/>
                <a:gd name="connsiteX566" fmla="*/ 432345 w 1813666"/>
                <a:gd name="connsiteY566" fmla="*/ 243250 h 6183565"/>
                <a:gd name="connsiteX567" fmla="*/ 688503 w 1813666"/>
                <a:gd name="connsiteY567" fmla="*/ 95298 h 6183565"/>
                <a:gd name="connsiteX568" fmla="*/ 736295 w 1813666"/>
                <a:gd name="connsiteY568" fmla="*/ 120624 h 6183565"/>
                <a:gd name="connsiteX569" fmla="*/ 787314 w 1813666"/>
                <a:gd name="connsiteY569" fmla="*/ 93664 h 6183565"/>
                <a:gd name="connsiteX570" fmla="*/ 1035057 w 1813666"/>
                <a:gd name="connsiteY570" fmla="*/ 236551 h 6183565"/>
                <a:gd name="connsiteX571" fmla="*/ 788213 w 1813666"/>
                <a:gd name="connsiteY571" fmla="*/ 61558 h 6183565"/>
                <a:gd name="connsiteX572" fmla="*/ 736540 w 1813666"/>
                <a:gd name="connsiteY572" fmla="*/ 111392 h 6183565"/>
                <a:gd name="connsiteX573" fmla="*/ 686706 w 1813666"/>
                <a:gd name="connsiteY573" fmla="*/ 59720 h 6183565"/>
                <a:gd name="connsiteX574" fmla="*/ 738379 w 1813666"/>
                <a:gd name="connsiteY574" fmla="*/ 9845 h 6183565"/>
                <a:gd name="connsiteX575" fmla="*/ 788213 w 1813666"/>
                <a:gd name="connsiteY575" fmla="*/ 61558 h 61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</a:cxnLst>
              <a:rect l="l" t="t" r="r" b="b"/>
              <a:pathLst>
                <a:path w="1813666" h="6183565">
                  <a:moveTo>
                    <a:pt x="734702" y="776"/>
                  </a:moveTo>
                  <a:cubicBezTo>
                    <a:pt x="703413" y="2165"/>
                    <a:pt x="678046" y="27777"/>
                    <a:pt x="677474" y="59516"/>
                  </a:cubicBezTo>
                  <a:cubicBezTo>
                    <a:pt x="677311" y="69237"/>
                    <a:pt x="679476" y="78469"/>
                    <a:pt x="683479" y="86720"/>
                  </a:cubicBezTo>
                  <a:lnTo>
                    <a:pt x="427934" y="234345"/>
                  </a:lnTo>
                  <a:cubicBezTo>
                    <a:pt x="421398" y="224909"/>
                    <a:pt x="410655" y="218578"/>
                    <a:pt x="398319" y="218332"/>
                  </a:cubicBezTo>
                  <a:cubicBezTo>
                    <a:pt x="386351" y="218128"/>
                    <a:pt x="375771" y="223724"/>
                    <a:pt x="368827" y="232425"/>
                  </a:cubicBezTo>
                  <a:lnTo>
                    <a:pt x="114140" y="85454"/>
                  </a:lnTo>
                  <a:cubicBezTo>
                    <a:pt x="117653" y="77938"/>
                    <a:pt x="119818" y="69646"/>
                    <a:pt x="119981" y="60945"/>
                  </a:cubicBezTo>
                  <a:cubicBezTo>
                    <a:pt x="120512" y="29329"/>
                    <a:pt x="96371" y="2982"/>
                    <a:pt x="65408" y="163"/>
                  </a:cubicBezTo>
                  <a:lnTo>
                    <a:pt x="56176" y="0"/>
                  </a:lnTo>
                  <a:cubicBezTo>
                    <a:pt x="25336" y="1961"/>
                    <a:pt x="541" y="27368"/>
                    <a:pt x="10" y="58739"/>
                  </a:cubicBezTo>
                  <a:cubicBezTo>
                    <a:pt x="-602" y="91826"/>
                    <a:pt x="25745" y="119235"/>
                    <a:pt x="58872" y="119848"/>
                  </a:cubicBezTo>
                  <a:cubicBezTo>
                    <a:pt x="79909" y="120175"/>
                    <a:pt x="98577" y="109677"/>
                    <a:pt x="109606" y="93501"/>
                  </a:cubicBezTo>
                  <a:lnTo>
                    <a:pt x="363966" y="240268"/>
                  </a:lnTo>
                  <a:cubicBezTo>
                    <a:pt x="361964" y="244639"/>
                    <a:pt x="360862" y="249499"/>
                    <a:pt x="360739" y="254605"/>
                  </a:cubicBezTo>
                  <a:cubicBezTo>
                    <a:pt x="360412" y="274458"/>
                    <a:pt x="375934" y="290919"/>
                    <a:pt x="395541" y="292063"/>
                  </a:cubicBezTo>
                  <a:lnTo>
                    <a:pt x="395664" y="607900"/>
                  </a:lnTo>
                  <a:cubicBezTo>
                    <a:pt x="375526" y="610432"/>
                    <a:pt x="359759" y="627261"/>
                    <a:pt x="359350" y="648176"/>
                  </a:cubicBezTo>
                  <a:cubicBezTo>
                    <a:pt x="358942" y="671091"/>
                    <a:pt x="377242" y="690045"/>
                    <a:pt x="400116" y="690453"/>
                  </a:cubicBezTo>
                  <a:cubicBezTo>
                    <a:pt x="414168" y="690698"/>
                    <a:pt x="426627" y="683958"/>
                    <a:pt x="434347" y="673460"/>
                  </a:cubicBezTo>
                  <a:lnTo>
                    <a:pt x="690709" y="821330"/>
                  </a:lnTo>
                  <a:cubicBezTo>
                    <a:pt x="687809" y="827702"/>
                    <a:pt x="686093" y="834810"/>
                    <a:pt x="685971" y="842285"/>
                  </a:cubicBezTo>
                  <a:cubicBezTo>
                    <a:pt x="685480" y="870552"/>
                    <a:pt x="707212" y="894080"/>
                    <a:pt x="735029" y="896245"/>
                  </a:cubicBezTo>
                  <a:lnTo>
                    <a:pt x="735111" y="1181814"/>
                  </a:lnTo>
                  <a:cubicBezTo>
                    <a:pt x="710439" y="1183202"/>
                    <a:pt x="690546" y="1203218"/>
                    <a:pt x="690015" y="1228299"/>
                  </a:cubicBezTo>
                  <a:cubicBezTo>
                    <a:pt x="689851" y="1237530"/>
                    <a:pt x="692425" y="1246149"/>
                    <a:pt x="696877" y="1253543"/>
                  </a:cubicBezTo>
                  <a:lnTo>
                    <a:pt x="432264" y="1406396"/>
                  </a:lnTo>
                  <a:cubicBezTo>
                    <a:pt x="425238" y="1397859"/>
                    <a:pt x="414740" y="1392221"/>
                    <a:pt x="402853" y="1392017"/>
                  </a:cubicBezTo>
                  <a:cubicBezTo>
                    <a:pt x="381245" y="1391609"/>
                    <a:pt x="363272" y="1408888"/>
                    <a:pt x="362904" y="1430537"/>
                  </a:cubicBezTo>
                  <a:cubicBezTo>
                    <a:pt x="362536" y="1450266"/>
                    <a:pt x="376956" y="1466728"/>
                    <a:pt x="395909" y="1469833"/>
                  </a:cubicBezTo>
                  <a:lnTo>
                    <a:pt x="395991" y="1759649"/>
                  </a:lnTo>
                  <a:cubicBezTo>
                    <a:pt x="365927" y="1762427"/>
                    <a:pt x="342071" y="1787426"/>
                    <a:pt x="341500" y="1818266"/>
                  </a:cubicBezTo>
                  <a:cubicBezTo>
                    <a:pt x="341336" y="1828519"/>
                    <a:pt x="343746" y="1838322"/>
                    <a:pt x="348199" y="1846900"/>
                  </a:cubicBezTo>
                  <a:lnTo>
                    <a:pt x="353100" y="1854702"/>
                  </a:lnTo>
                  <a:cubicBezTo>
                    <a:pt x="363803" y="1869326"/>
                    <a:pt x="380918" y="1879007"/>
                    <a:pt x="400402" y="1879334"/>
                  </a:cubicBezTo>
                  <a:cubicBezTo>
                    <a:pt x="420377" y="1879701"/>
                    <a:pt x="438187" y="1870224"/>
                    <a:pt x="449338" y="1855397"/>
                  </a:cubicBezTo>
                  <a:lnTo>
                    <a:pt x="695692" y="1997384"/>
                  </a:lnTo>
                  <a:cubicBezTo>
                    <a:pt x="693405" y="2002817"/>
                    <a:pt x="691975" y="2008658"/>
                    <a:pt x="691894" y="2014908"/>
                  </a:cubicBezTo>
                  <a:cubicBezTo>
                    <a:pt x="691444" y="2040070"/>
                    <a:pt x="710724" y="2060821"/>
                    <a:pt x="735397" y="2063027"/>
                  </a:cubicBezTo>
                  <a:lnTo>
                    <a:pt x="735478" y="2368692"/>
                  </a:lnTo>
                  <a:cubicBezTo>
                    <a:pt x="716688" y="2371307"/>
                    <a:pt x="702024" y="2387156"/>
                    <a:pt x="701656" y="2406681"/>
                  </a:cubicBezTo>
                  <a:cubicBezTo>
                    <a:pt x="701534" y="2412522"/>
                    <a:pt x="702800" y="2418077"/>
                    <a:pt x="705006" y="2423142"/>
                  </a:cubicBezTo>
                  <a:lnTo>
                    <a:pt x="439453" y="2576527"/>
                  </a:lnTo>
                  <a:cubicBezTo>
                    <a:pt x="431120" y="2563741"/>
                    <a:pt x="416742" y="2555082"/>
                    <a:pt x="400402" y="2554796"/>
                  </a:cubicBezTo>
                  <a:cubicBezTo>
                    <a:pt x="383450" y="2554550"/>
                    <a:pt x="368500" y="2563169"/>
                    <a:pt x="359759" y="2576322"/>
                  </a:cubicBezTo>
                  <a:lnTo>
                    <a:pt x="355470" y="2584492"/>
                  </a:lnTo>
                  <a:cubicBezTo>
                    <a:pt x="353305" y="2589843"/>
                    <a:pt x="351916" y="2595562"/>
                    <a:pt x="351793" y="2601648"/>
                  </a:cubicBezTo>
                  <a:cubicBezTo>
                    <a:pt x="351344" y="2627137"/>
                    <a:pt x="371114" y="2648133"/>
                    <a:pt x="396236" y="2649889"/>
                  </a:cubicBezTo>
                  <a:lnTo>
                    <a:pt x="396318" y="2956862"/>
                  </a:lnTo>
                  <a:cubicBezTo>
                    <a:pt x="377119" y="2959150"/>
                    <a:pt x="361924" y="2975121"/>
                    <a:pt x="361515" y="2994973"/>
                  </a:cubicBezTo>
                  <a:cubicBezTo>
                    <a:pt x="361433" y="3000610"/>
                    <a:pt x="362618" y="3006002"/>
                    <a:pt x="364660" y="3010822"/>
                  </a:cubicBezTo>
                  <a:lnTo>
                    <a:pt x="99761" y="3163880"/>
                  </a:lnTo>
                  <a:cubicBezTo>
                    <a:pt x="91265" y="3152238"/>
                    <a:pt x="77744" y="3144518"/>
                    <a:pt x="62263" y="3144191"/>
                  </a:cubicBezTo>
                  <a:cubicBezTo>
                    <a:pt x="35957" y="3143742"/>
                    <a:pt x="14185" y="3164737"/>
                    <a:pt x="13695" y="3190962"/>
                  </a:cubicBezTo>
                  <a:cubicBezTo>
                    <a:pt x="13286" y="3216083"/>
                    <a:pt x="32525" y="3236916"/>
                    <a:pt x="57198" y="3239162"/>
                  </a:cubicBezTo>
                  <a:lnTo>
                    <a:pt x="66388" y="3239040"/>
                  </a:lnTo>
                  <a:cubicBezTo>
                    <a:pt x="89958" y="3236548"/>
                    <a:pt x="108625" y="3216982"/>
                    <a:pt x="109075" y="3192677"/>
                  </a:cubicBezTo>
                  <a:cubicBezTo>
                    <a:pt x="109197" y="3185284"/>
                    <a:pt x="107441" y="3178177"/>
                    <a:pt x="104540" y="3171845"/>
                  </a:cubicBezTo>
                  <a:lnTo>
                    <a:pt x="369358" y="3018788"/>
                  </a:lnTo>
                  <a:cubicBezTo>
                    <a:pt x="376343" y="3028264"/>
                    <a:pt x="387413" y="3034555"/>
                    <a:pt x="400076" y="3034841"/>
                  </a:cubicBezTo>
                  <a:cubicBezTo>
                    <a:pt x="413106" y="3035086"/>
                    <a:pt x="424707" y="3028877"/>
                    <a:pt x="432060" y="3019196"/>
                  </a:cubicBezTo>
                  <a:lnTo>
                    <a:pt x="698266" y="3172703"/>
                  </a:lnTo>
                  <a:cubicBezTo>
                    <a:pt x="696142" y="3177931"/>
                    <a:pt x="694794" y="3183609"/>
                    <a:pt x="694753" y="3189532"/>
                  </a:cubicBezTo>
                  <a:cubicBezTo>
                    <a:pt x="694263" y="3213837"/>
                    <a:pt x="712318" y="3234097"/>
                    <a:pt x="735723" y="3237406"/>
                  </a:cubicBezTo>
                  <a:lnTo>
                    <a:pt x="735846" y="3533227"/>
                  </a:lnTo>
                  <a:cubicBezTo>
                    <a:pt x="709172" y="3535678"/>
                    <a:pt x="687972" y="3557858"/>
                    <a:pt x="687482" y="3585267"/>
                  </a:cubicBezTo>
                  <a:cubicBezTo>
                    <a:pt x="687359" y="3592538"/>
                    <a:pt x="688748" y="3599523"/>
                    <a:pt x="691240" y="3605855"/>
                  </a:cubicBezTo>
                  <a:lnTo>
                    <a:pt x="435082" y="3753888"/>
                  </a:lnTo>
                  <a:cubicBezTo>
                    <a:pt x="428097" y="3744329"/>
                    <a:pt x="416946" y="3737916"/>
                    <a:pt x="404242" y="3737630"/>
                  </a:cubicBezTo>
                  <a:cubicBezTo>
                    <a:pt x="390190" y="3737467"/>
                    <a:pt x="377773" y="3744697"/>
                    <a:pt x="370624" y="3755726"/>
                  </a:cubicBezTo>
                  <a:lnTo>
                    <a:pt x="366621" y="3764100"/>
                  </a:lnTo>
                  <a:cubicBezTo>
                    <a:pt x="365314" y="3767940"/>
                    <a:pt x="364334" y="3771943"/>
                    <a:pt x="364293" y="3776150"/>
                  </a:cubicBezTo>
                  <a:cubicBezTo>
                    <a:pt x="363925" y="3795634"/>
                    <a:pt x="378059" y="3812055"/>
                    <a:pt x="396603" y="3815364"/>
                  </a:cubicBezTo>
                  <a:lnTo>
                    <a:pt x="396726" y="4117435"/>
                  </a:lnTo>
                  <a:cubicBezTo>
                    <a:pt x="371809" y="4121642"/>
                    <a:pt x="352569" y="4142924"/>
                    <a:pt x="352038" y="4169066"/>
                  </a:cubicBezTo>
                  <a:cubicBezTo>
                    <a:pt x="351548" y="4198396"/>
                    <a:pt x="374954" y="4222700"/>
                    <a:pt x="404365" y="4223272"/>
                  </a:cubicBezTo>
                  <a:cubicBezTo>
                    <a:pt x="421602" y="4223599"/>
                    <a:pt x="437043" y="4215592"/>
                    <a:pt x="447051" y="4202971"/>
                  </a:cubicBezTo>
                  <a:lnTo>
                    <a:pt x="690096" y="4343242"/>
                  </a:lnTo>
                  <a:cubicBezTo>
                    <a:pt x="687237" y="4349655"/>
                    <a:pt x="685562" y="4356722"/>
                    <a:pt x="685399" y="4364197"/>
                  </a:cubicBezTo>
                  <a:cubicBezTo>
                    <a:pt x="684868" y="4393036"/>
                    <a:pt x="707497" y="4416932"/>
                    <a:pt x="736091" y="4418321"/>
                  </a:cubicBezTo>
                  <a:lnTo>
                    <a:pt x="736173" y="4717205"/>
                  </a:lnTo>
                  <a:cubicBezTo>
                    <a:pt x="716933" y="4720555"/>
                    <a:pt x="702106" y="4737099"/>
                    <a:pt x="701697" y="4757359"/>
                  </a:cubicBezTo>
                  <a:cubicBezTo>
                    <a:pt x="701615" y="4762792"/>
                    <a:pt x="702596" y="4767939"/>
                    <a:pt x="704434" y="4772759"/>
                  </a:cubicBezTo>
                  <a:lnTo>
                    <a:pt x="453668" y="4917565"/>
                  </a:lnTo>
                  <a:cubicBezTo>
                    <a:pt x="443007" y="4902737"/>
                    <a:pt x="425769" y="4892933"/>
                    <a:pt x="406162" y="4892525"/>
                  </a:cubicBezTo>
                  <a:cubicBezTo>
                    <a:pt x="373075" y="4891912"/>
                    <a:pt x="345666" y="4918381"/>
                    <a:pt x="345053" y="4951469"/>
                  </a:cubicBezTo>
                  <a:cubicBezTo>
                    <a:pt x="344522" y="4982146"/>
                    <a:pt x="367275" y="5007920"/>
                    <a:pt x="396971" y="5012005"/>
                  </a:cubicBezTo>
                  <a:lnTo>
                    <a:pt x="406162" y="5012495"/>
                  </a:lnTo>
                  <a:cubicBezTo>
                    <a:pt x="438228" y="5011964"/>
                    <a:pt x="464452" y="4985985"/>
                    <a:pt x="465065" y="4953633"/>
                  </a:cubicBezTo>
                  <a:cubicBezTo>
                    <a:pt x="465269" y="4943503"/>
                    <a:pt x="462900" y="4933904"/>
                    <a:pt x="458570" y="4925408"/>
                  </a:cubicBezTo>
                  <a:lnTo>
                    <a:pt x="708600" y="4780969"/>
                  </a:lnTo>
                  <a:cubicBezTo>
                    <a:pt x="715871" y="4792039"/>
                    <a:pt x="728289" y="4799432"/>
                    <a:pt x="742504" y="4799678"/>
                  </a:cubicBezTo>
                  <a:cubicBezTo>
                    <a:pt x="756188" y="4799922"/>
                    <a:pt x="768279" y="4793428"/>
                    <a:pt x="776000" y="4783379"/>
                  </a:cubicBezTo>
                  <a:lnTo>
                    <a:pt x="1030891" y="4930391"/>
                  </a:lnTo>
                  <a:cubicBezTo>
                    <a:pt x="1028399" y="4936396"/>
                    <a:pt x="1027010" y="4942890"/>
                    <a:pt x="1026847" y="4949753"/>
                  </a:cubicBezTo>
                  <a:cubicBezTo>
                    <a:pt x="1026357" y="4977938"/>
                    <a:pt x="1047884" y="5001344"/>
                    <a:pt x="1075497" y="5003754"/>
                  </a:cubicBezTo>
                  <a:lnTo>
                    <a:pt x="1075579" y="5291365"/>
                  </a:lnTo>
                  <a:cubicBezTo>
                    <a:pt x="1047598" y="5292468"/>
                    <a:pt x="1024927" y="5315220"/>
                    <a:pt x="1024396" y="5343527"/>
                  </a:cubicBezTo>
                  <a:cubicBezTo>
                    <a:pt x="1024274" y="5352391"/>
                    <a:pt x="1026275" y="5360765"/>
                    <a:pt x="1029992" y="5368240"/>
                  </a:cubicBezTo>
                  <a:lnTo>
                    <a:pt x="771751" y="5517499"/>
                  </a:lnTo>
                  <a:cubicBezTo>
                    <a:pt x="764725" y="5508185"/>
                    <a:pt x="753819" y="5501936"/>
                    <a:pt x="741320" y="5501691"/>
                  </a:cubicBezTo>
                  <a:cubicBezTo>
                    <a:pt x="728452" y="5501486"/>
                    <a:pt x="716933" y="5507573"/>
                    <a:pt x="709581" y="5517090"/>
                  </a:cubicBezTo>
                  <a:lnTo>
                    <a:pt x="704761" y="5524933"/>
                  </a:lnTo>
                  <a:cubicBezTo>
                    <a:pt x="702637" y="5529671"/>
                    <a:pt x="701452" y="5534818"/>
                    <a:pt x="701370" y="5540251"/>
                  </a:cubicBezTo>
                  <a:cubicBezTo>
                    <a:pt x="700962" y="5560675"/>
                    <a:pt x="716443" y="5577627"/>
                    <a:pt x="736377" y="5579751"/>
                  </a:cubicBezTo>
                  <a:lnTo>
                    <a:pt x="736418" y="5881985"/>
                  </a:lnTo>
                  <a:cubicBezTo>
                    <a:pt x="709989" y="5884640"/>
                    <a:pt x="688993" y="5906780"/>
                    <a:pt x="688503" y="5933985"/>
                  </a:cubicBezTo>
                  <a:cubicBezTo>
                    <a:pt x="688381" y="5942563"/>
                    <a:pt x="690260" y="5950651"/>
                    <a:pt x="693732" y="5957881"/>
                  </a:cubicBezTo>
                  <a:lnTo>
                    <a:pt x="448440" y="6100849"/>
                  </a:lnTo>
                  <a:cubicBezTo>
                    <a:pt x="439085" y="6086879"/>
                    <a:pt x="423318" y="6077565"/>
                    <a:pt x="405182" y="6077198"/>
                  </a:cubicBezTo>
                  <a:cubicBezTo>
                    <a:pt x="375853" y="6076708"/>
                    <a:pt x="351548" y="6100113"/>
                    <a:pt x="350976" y="6129483"/>
                  </a:cubicBezTo>
                  <a:cubicBezTo>
                    <a:pt x="350486" y="6157505"/>
                    <a:pt x="371809" y="6180870"/>
                    <a:pt x="399218" y="6183443"/>
                  </a:cubicBezTo>
                  <a:lnTo>
                    <a:pt x="408490" y="6183566"/>
                  </a:lnTo>
                  <a:cubicBezTo>
                    <a:pt x="435450" y="6181401"/>
                    <a:pt x="457018" y="6159057"/>
                    <a:pt x="457549" y="6131403"/>
                  </a:cubicBezTo>
                  <a:cubicBezTo>
                    <a:pt x="457671" y="6123437"/>
                    <a:pt x="455956" y="6115799"/>
                    <a:pt x="452933" y="6108978"/>
                  </a:cubicBezTo>
                  <a:lnTo>
                    <a:pt x="698470" y="5965887"/>
                  </a:lnTo>
                  <a:cubicBezTo>
                    <a:pt x="707988" y="5979163"/>
                    <a:pt x="723306" y="5988027"/>
                    <a:pt x="740829" y="5988272"/>
                  </a:cubicBezTo>
                  <a:cubicBezTo>
                    <a:pt x="759374" y="5988639"/>
                    <a:pt x="775836" y="5979448"/>
                    <a:pt x="785640" y="5965233"/>
                  </a:cubicBezTo>
                  <a:lnTo>
                    <a:pt x="958917" y="6064412"/>
                  </a:lnTo>
                  <a:lnTo>
                    <a:pt x="1040654" y="6111592"/>
                  </a:lnTo>
                  <a:cubicBezTo>
                    <a:pt x="1038570" y="6116698"/>
                    <a:pt x="1037263" y="6122171"/>
                    <a:pt x="1037182" y="6128053"/>
                  </a:cubicBezTo>
                  <a:cubicBezTo>
                    <a:pt x="1036773" y="6151745"/>
                    <a:pt x="1054624" y="6171393"/>
                    <a:pt x="1077825" y="6173926"/>
                  </a:cubicBezTo>
                  <a:lnTo>
                    <a:pt x="1087016" y="6174007"/>
                  </a:lnTo>
                  <a:cubicBezTo>
                    <a:pt x="1109809" y="6171843"/>
                    <a:pt x="1127864" y="6153052"/>
                    <a:pt x="1128313" y="6129646"/>
                  </a:cubicBezTo>
                  <a:cubicBezTo>
                    <a:pt x="1128395" y="6122457"/>
                    <a:pt x="1126679" y="6115595"/>
                    <a:pt x="1123779" y="6109427"/>
                  </a:cubicBezTo>
                  <a:lnTo>
                    <a:pt x="1390435" y="5955389"/>
                  </a:lnTo>
                  <a:cubicBezTo>
                    <a:pt x="1397379" y="5965152"/>
                    <a:pt x="1408612" y="5971647"/>
                    <a:pt x="1421479" y="5971892"/>
                  </a:cubicBezTo>
                  <a:cubicBezTo>
                    <a:pt x="1434346" y="5972096"/>
                    <a:pt x="1445825" y="5966010"/>
                    <a:pt x="1453136" y="5956492"/>
                  </a:cubicBezTo>
                  <a:lnTo>
                    <a:pt x="1457997" y="5948690"/>
                  </a:lnTo>
                  <a:cubicBezTo>
                    <a:pt x="1460081" y="5943993"/>
                    <a:pt x="1461347" y="5938846"/>
                    <a:pt x="1461429" y="5933413"/>
                  </a:cubicBezTo>
                  <a:cubicBezTo>
                    <a:pt x="1461796" y="5912254"/>
                    <a:pt x="1445212" y="5894730"/>
                    <a:pt x="1424216" y="5893586"/>
                  </a:cubicBezTo>
                  <a:lnTo>
                    <a:pt x="1424134" y="5585511"/>
                  </a:lnTo>
                  <a:cubicBezTo>
                    <a:pt x="1446356" y="5582815"/>
                    <a:pt x="1463920" y="5564270"/>
                    <a:pt x="1464329" y="5541313"/>
                  </a:cubicBezTo>
                  <a:cubicBezTo>
                    <a:pt x="1464451" y="5534083"/>
                    <a:pt x="1462736" y="5527425"/>
                    <a:pt x="1459876" y="5521257"/>
                  </a:cubicBezTo>
                  <a:lnTo>
                    <a:pt x="1455220" y="5513373"/>
                  </a:lnTo>
                  <a:cubicBezTo>
                    <a:pt x="1447050" y="5502467"/>
                    <a:pt x="1434265" y="5495155"/>
                    <a:pt x="1419641" y="5494869"/>
                  </a:cubicBezTo>
                  <a:cubicBezTo>
                    <a:pt x="1403956" y="5494624"/>
                    <a:pt x="1389945" y="5502385"/>
                    <a:pt x="1381571" y="5514272"/>
                  </a:cubicBezTo>
                  <a:lnTo>
                    <a:pt x="1126108" y="5366892"/>
                  </a:lnTo>
                  <a:cubicBezTo>
                    <a:pt x="1129171" y="5360398"/>
                    <a:pt x="1130846" y="5353208"/>
                    <a:pt x="1131009" y="5345652"/>
                  </a:cubicBezTo>
                  <a:cubicBezTo>
                    <a:pt x="1131500" y="5318406"/>
                    <a:pt x="1111280" y="5295531"/>
                    <a:pt x="1084933" y="5291936"/>
                  </a:cubicBezTo>
                  <a:lnTo>
                    <a:pt x="1084851" y="5003917"/>
                  </a:lnTo>
                  <a:cubicBezTo>
                    <a:pt x="1111607" y="5001589"/>
                    <a:pt x="1132929" y="4979327"/>
                    <a:pt x="1133419" y="4951836"/>
                  </a:cubicBezTo>
                  <a:cubicBezTo>
                    <a:pt x="1133542" y="4944279"/>
                    <a:pt x="1132112" y="4937131"/>
                    <a:pt x="1129375" y="4930555"/>
                  </a:cubicBezTo>
                  <a:lnTo>
                    <a:pt x="1381775" y="4784727"/>
                  </a:lnTo>
                  <a:cubicBezTo>
                    <a:pt x="1389904" y="4795838"/>
                    <a:pt x="1402812" y="4803272"/>
                    <a:pt x="1417558" y="4803517"/>
                  </a:cubicBezTo>
                  <a:cubicBezTo>
                    <a:pt x="1433203" y="4803803"/>
                    <a:pt x="1447091" y="4796165"/>
                    <a:pt x="1455506" y="4784360"/>
                  </a:cubicBezTo>
                  <a:lnTo>
                    <a:pt x="1710887" y="4931657"/>
                  </a:lnTo>
                  <a:cubicBezTo>
                    <a:pt x="1708600" y="4937417"/>
                    <a:pt x="1707211" y="4943667"/>
                    <a:pt x="1707129" y="4950161"/>
                  </a:cubicBezTo>
                  <a:cubicBezTo>
                    <a:pt x="1706598" y="4977775"/>
                    <a:pt x="1727267" y="5000895"/>
                    <a:pt x="1754104" y="5004081"/>
                  </a:cubicBezTo>
                  <a:lnTo>
                    <a:pt x="1763377" y="5004326"/>
                  </a:lnTo>
                  <a:cubicBezTo>
                    <a:pt x="1790908" y="5002774"/>
                    <a:pt x="1813089" y="4980144"/>
                    <a:pt x="1813661" y="4952163"/>
                  </a:cubicBezTo>
                  <a:cubicBezTo>
                    <a:pt x="1813783" y="4944320"/>
                    <a:pt x="1812149" y="4936845"/>
                    <a:pt x="1809249" y="4930105"/>
                  </a:cubicBezTo>
                  <a:lnTo>
                    <a:pt x="1804306" y="4921200"/>
                  </a:lnTo>
                  <a:cubicBezTo>
                    <a:pt x="1794912" y="4907435"/>
                    <a:pt x="1779226" y="4898285"/>
                    <a:pt x="1761375" y="4897958"/>
                  </a:cubicBezTo>
                  <a:cubicBezTo>
                    <a:pt x="1741809" y="4897590"/>
                    <a:pt x="1724571" y="4907843"/>
                    <a:pt x="1715013" y="4923406"/>
                  </a:cubicBezTo>
                  <a:lnTo>
                    <a:pt x="1460122" y="4776313"/>
                  </a:lnTo>
                  <a:cubicBezTo>
                    <a:pt x="1462532" y="4770961"/>
                    <a:pt x="1463879" y="4765039"/>
                    <a:pt x="1464043" y="4758789"/>
                  </a:cubicBezTo>
                  <a:cubicBezTo>
                    <a:pt x="1464411" y="4735301"/>
                    <a:pt x="1446846" y="4715817"/>
                    <a:pt x="1423971" y="4712917"/>
                  </a:cubicBezTo>
                  <a:lnTo>
                    <a:pt x="1423889" y="4404433"/>
                  </a:lnTo>
                  <a:cubicBezTo>
                    <a:pt x="1443047" y="4402145"/>
                    <a:pt x="1458120" y="4386174"/>
                    <a:pt x="1458488" y="4366362"/>
                  </a:cubicBezTo>
                  <a:cubicBezTo>
                    <a:pt x="1458610" y="4360848"/>
                    <a:pt x="1457507" y="4355619"/>
                    <a:pt x="1455506" y="4350758"/>
                  </a:cubicBezTo>
                  <a:lnTo>
                    <a:pt x="1450890" y="4342752"/>
                  </a:lnTo>
                  <a:cubicBezTo>
                    <a:pt x="1443905" y="4333112"/>
                    <a:pt x="1432753" y="4326617"/>
                    <a:pt x="1419886" y="4326413"/>
                  </a:cubicBezTo>
                  <a:cubicBezTo>
                    <a:pt x="1406733" y="4326168"/>
                    <a:pt x="1395010" y="4332540"/>
                    <a:pt x="1387698" y="4342385"/>
                  </a:cubicBezTo>
                  <a:lnTo>
                    <a:pt x="1120838" y="4188428"/>
                  </a:lnTo>
                  <a:cubicBezTo>
                    <a:pt x="1122799" y="4183731"/>
                    <a:pt x="1123983" y="4178584"/>
                    <a:pt x="1124065" y="4173192"/>
                  </a:cubicBezTo>
                  <a:cubicBezTo>
                    <a:pt x="1124515" y="4150644"/>
                    <a:pt x="1106827" y="4132099"/>
                    <a:pt x="1084483" y="4131037"/>
                  </a:cubicBezTo>
                  <a:lnTo>
                    <a:pt x="1084402" y="3817610"/>
                  </a:lnTo>
                  <a:cubicBezTo>
                    <a:pt x="1103028" y="3814792"/>
                    <a:pt x="1117529" y="3799066"/>
                    <a:pt x="1117815" y="3779663"/>
                  </a:cubicBezTo>
                  <a:cubicBezTo>
                    <a:pt x="1118265" y="3758095"/>
                    <a:pt x="1100945" y="3740081"/>
                    <a:pt x="1079337" y="3739673"/>
                  </a:cubicBezTo>
                  <a:cubicBezTo>
                    <a:pt x="1066306" y="3739427"/>
                    <a:pt x="1054664" y="3745759"/>
                    <a:pt x="1047312" y="3755522"/>
                  </a:cubicBezTo>
                  <a:lnTo>
                    <a:pt x="789806" y="3606876"/>
                  </a:lnTo>
                  <a:cubicBezTo>
                    <a:pt x="792339" y="3600871"/>
                    <a:pt x="793809" y="3594295"/>
                    <a:pt x="793973" y="3587309"/>
                  </a:cubicBezTo>
                  <a:cubicBezTo>
                    <a:pt x="794504" y="3559084"/>
                    <a:pt x="772773" y="3535637"/>
                    <a:pt x="744996" y="3533349"/>
                  </a:cubicBezTo>
                  <a:lnTo>
                    <a:pt x="744955" y="3237937"/>
                  </a:lnTo>
                  <a:cubicBezTo>
                    <a:pt x="769627" y="3236630"/>
                    <a:pt x="789602" y="3216533"/>
                    <a:pt x="790051" y="3191411"/>
                  </a:cubicBezTo>
                  <a:cubicBezTo>
                    <a:pt x="790215" y="3184058"/>
                    <a:pt x="788499" y="3177155"/>
                    <a:pt x="785680" y="3170906"/>
                  </a:cubicBezTo>
                  <a:lnTo>
                    <a:pt x="1046536" y="3020176"/>
                  </a:lnTo>
                  <a:cubicBezTo>
                    <a:pt x="1053562" y="3029531"/>
                    <a:pt x="1064550" y="3035821"/>
                    <a:pt x="1077131" y="3036066"/>
                  </a:cubicBezTo>
                  <a:cubicBezTo>
                    <a:pt x="1090815" y="3036271"/>
                    <a:pt x="1103028" y="3029449"/>
                    <a:pt x="1110259" y="3018910"/>
                  </a:cubicBezTo>
                  <a:lnTo>
                    <a:pt x="1381612" y="3175562"/>
                  </a:lnTo>
                  <a:cubicBezTo>
                    <a:pt x="1380100" y="3179565"/>
                    <a:pt x="1379120" y="3183773"/>
                    <a:pt x="1379038" y="3188266"/>
                  </a:cubicBezTo>
                  <a:cubicBezTo>
                    <a:pt x="1378630" y="3209915"/>
                    <a:pt x="1395949" y="3227888"/>
                    <a:pt x="1417517" y="3228256"/>
                  </a:cubicBezTo>
                  <a:cubicBezTo>
                    <a:pt x="1439126" y="3228665"/>
                    <a:pt x="1457099" y="3211386"/>
                    <a:pt x="1457507" y="3189777"/>
                  </a:cubicBezTo>
                  <a:cubicBezTo>
                    <a:pt x="1457548" y="3184957"/>
                    <a:pt x="1456690" y="3180300"/>
                    <a:pt x="1455138" y="3176052"/>
                  </a:cubicBezTo>
                  <a:lnTo>
                    <a:pt x="1451094" y="3167637"/>
                  </a:lnTo>
                  <a:cubicBezTo>
                    <a:pt x="1444272" y="3157181"/>
                    <a:pt x="1432427" y="3150073"/>
                    <a:pt x="1418988" y="3149828"/>
                  </a:cubicBezTo>
                  <a:cubicBezTo>
                    <a:pt x="1405140" y="3149542"/>
                    <a:pt x="1392927" y="3156568"/>
                    <a:pt x="1385737" y="3167229"/>
                  </a:cubicBezTo>
                  <a:lnTo>
                    <a:pt x="1114384" y="3010659"/>
                  </a:lnTo>
                  <a:cubicBezTo>
                    <a:pt x="1115936" y="3006574"/>
                    <a:pt x="1116958" y="3002162"/>
                    <a:pt x="1117080" y="2997546"/>
                  </a:cubicBezTo>
                  <a:cubicBezTo>
                    <a:pt x="1117407" y="2977858"/>
                    <a:pt x="1103028" y="2961355"/>
                    <a:pt x="1084075" y="2958333"/>
                  </a:cubicBezTo>
                  <a:lnTo>
                    <a:pt x="1083993" y="2655445"/>
                  </a:lnTo>
                  <a:cubicBezTo>
                    <a:pt x="1110177" y="2652545"/>
                    <a:pt x="1130846" y="2630609"/>
                    <a:pt x="1131336" y="2603568"/>
                  </a:cubicBezTo>
                  <a:cubicBezTo>
                    <a:pt x="1131459" y="2595848"/>
                    <a:pt x="1129947" y="2588536"/>
                    <a:pt x="1127088" y="2581837"/>
                  </a:cubicBezTo>
                  <a:lnTo>
                    <a:pt x="1379896" y="2435765"/>
                  </a:lnTo>
                  <a:cubicBezTo>
                    <a:pt x="1388352" y="2447733"/>
                    <a:pt x="1402076" y="2455780"/>
                    <a:pt x="1417762" y="2456025"/>
                  </a:cubicBezTo>
                  <a:cubicBezTo>
                    <a:pt x="1434101" y="2456311"/>
                    <a:pt x="1448684" y="2448305"/>
                    <a:pt x="1457507" y="2435887"/>
                  </a:cubicBezTo>
                  <a:lnTo>
                    <a:pt x="1462123" y="2427922"/>
                  </a:lnTo>
                  <a:cubicBezTo>
                    <a:pt x="1464696" y="2422244"/>
                    <a:pt x="1466249" y="2415872"/>
                    <a:pt x="1466330" y="2409214"/>
                  </a:cubicBezTo>
                  <a:cubicBezTo>
                    <a:pt x="1466821" y="2382948"/>
                    <a:pt x="1445825" y="2361176"/>
                    <a:pt x="1419559" y="2360645"/>
                  </a:cubicBezTo>
                  <a:cubicBezTo>
                    <a:pt x="1393253" y="2360196"/>
                    <a:pt x="1371481" y="2381151"/>
                    <a:pt x="1370991" y="2407498"/>
                  </a:cubicBezTo>
                  <a:cubicBezTo>
                    <a:pt x="1370828" y="2414728"/>
                    <a:pt x="1372503" y="2421631"/>
                    <a:pt x="1375280" y="2427799"/>
                  </a:cubicBezTo>
                  <a:lnTo>
                    <a:pt x="1122840" y="2573668"/>
                  </a:lnTo>
                  <a:cubicBezTo>
                    <a:pt x="1113486" y="2559330"/>
                    <a:pt x="1097473" y="2549649"/>
                    <a:pt x="1079051" y="2549363"/>
                  </a:cubicBezTo>
                  <a:cubicBezTo>
                    <a:pt x="1060506" y="2549036"/>
                    <a:pt x="1043881" y="2558350"/>
                    <a:pt x="1034077" y="2572605"/>
                  </a:cubicBezTo>
                  <a:lnTo>
                    <a:pt x="776367" y="2423960"/>
                  </a:lnTo>
                  <a:cubicBezTo>
                    <a:pt x="778614" y="2419180"/>
                    <a:pt x="779962" y="2413870"/>
                    <a:pt x="780043" y="2408274"/>
                  </a:cubicBezTo>
                  <a:cubicBezTo>
                    <a:pt x="780452" y="2387646"/>
                    <a:pt x="764807" y="2370612"/>
                    <a:pt x="744669" y="2368610"/>
                  </a:cubicBezTo>
                  <a:lnTo>
                    <a:pt x="744547" y="2063068"/>
                  </a:lnTo>
                  <a:cubicBezTo>
                    <a:pt x="768116" y="2060494"/>
                    <a:pt x="786743" y="2040969"/>
                    <a:pt x="787192" y="2016705"/>
                  </a:cubicBezTo>
                  <a:cubicBezTo>
                    <a:pt x="787274" y="2009965"/>
                    <a:pt x="786007" y="2003593"/>
                    <a:pt x="783597" y="1997752"/>
                  </a:cubicBezTo>
                  <a:lnTo>
                    <a:pt x="1040245" y="1849515"/>
                  </a:lnTo>
                  <a:cubicBezTo>
                    <a:pt x="1048782" y="1860012"/>
                    <a:pt x="1061527" y="1866875"/>
                    <a:pt x="1076028" y="1867161"/>
                  </a:cubicBezTo>
                  <a:cubicBezTo>
                    <a:pt x="1102334" y="1867610"/>
                    <a:pt x="1124106" y="1846614"/>
                    <a:pt x="1124596" y="1820349"/>
                  </a:cubicBezTo>
                  <a:cubicBezTo>
                    <a:pt x="1125046" y="1796085"/>
                    <a:pt x="1107113" y="1775866"/>
                    <a:pt x="1083667" y="1772557"/>
                  </a:cubicBezTo>
                  <a:lnTo>
                    <a:pt x="1083585" y="1482659"/>
                  </a:lnTo>
                  <a:cubicBezTo>
                    <a:pt x="1110136" y="1480086"/>
                    <a:pt x="1131214" y="1457946"/>
                    <a:pt x="1131663" y="1430659"/>
                  </a:cubicBezTo>
                  <a:cubicBezTo>
                    <a:pt x="1131826" y="1422612"/>
                    <a:pt x="1130152" y="1415055"/>
                    <a:pt x="1127129" y="1408275"/>
                  </a:cubicBezTo>
                  <a:lnTo>
                    <a:pt x="1387453" y="1257832"/>
                  </a:lnTo>
                  <a:cubicBezTo>
                    <a:pt x="1394479" y="1266491"/>
                    <a:pt x="1405058" y="1272333"/>
                    <a:pt x="1417149" y="1272537"/>
                  </a:cubicBezTo>
                  <a:cubicBezTo>
                    <a:pt x="1429812" y="1272741"/>
                    <a:pt x="1441168" y="1266777"/>
                    <a:pt x="1448398" y="1257546"/>
                  </a:cubicBezTo>
                  <a:lnTo>
                    <a:pt x="1453382" y="1249744"/>
                  </a:lnTo>
                  <a:cubicBezTo>
                    <a:pt x="1455587" y="1244965"/>
                    <a:pt x="1456935" y="1239614"/>
                    <a:pt x="1457058" y="1234058"/>
                  </a:cubicBezTo>
                  <a:cubicBezTo>
                    <a:pt x="1457385" y="1213838"/>
                    <a:pt x="1442353" y="1197132"/>
                    <a:pt x="1422786" y="1194558"/>
                  </a:cubicBezTo>
                  <a:lnTo>
                    <a:pt x="1413514" y="1194476"/>
                  </a:lnTo>
                  <a:cubicBezTo>
                    <a:pt x="1394152" y="1196600"/>
                    <a:pt x="1378916" y="1212695"/>
                    <a:pt x="1378548" y="1232588"/>
                  </a:cubicBezTo>
                  <a:cubicBezTo>
                    <a:pt x="1378426" y="1238837"/>
                    <a:pt x="1379937" y="1244760"/>
                    <a:pt x="1382469" y="1250071"/>
                  </a:cubicBezTo>
                  <a:lnTo>
                    <a:pt x="1122635" y="1400105"/>
                  </a:lnTo>
                  <a:cubicBezTo>
                    <a:pt x="1113240" y="1386053"/>
                    <a:pt x="1097473" y="1376781"/>
                    <a:pt x="1079377" y="1376413"/>
                  </a:cubicBezTo>
                  <a:cubicBezTo>
                    <a:pt x="1061037" y="1376086"/>
                    <a:pt x="1044575" y="1385155"/>
                    <a:pt x="1034731" y="1399166"/>
                  </a:cubicBezTo>
                  <a:lnTo>
                    <a:pt x="779349" y="1251868"/>
                  </a:lnTo>
                  <a:cubicBezTo>
                    <a:pt x="782862" y="1245332"/>
                    <a:pt x="785109" y="1238061"/>
                    <a:pt x="785272" y="1230178"/>
                  </a:cubicBezTo>
                  <a:cubicBezTo>
                    <a:pt x="785680" y="1205832"/>
                    <a:pt x="767748" y="1185653"/>
                    <a:pt x="744179" y="1182304"/>
                  </a:cubicBezTo>
                  <a:lnTo>
                    <a:pt x="744056" y="896327"/>
                  </a:lnTo>
                  <a:cubicBezTo>
                    <a:pt x="770608" y="893835"/>
                    <a:pt x="791767" y="871614"/>
                    <a:pt x="792298" y="844328"/>
                  </a:cubicBezTo>
                  <a:cubicBezTo>
                    <a:pt x="792420" y="836321"/>
                    <a:pt x="790705" y="828683"/>
                    <a:pt x="787641" y="821861"/>
                  </a:cubicBezTo>
                  <a:lnTo>
                    <a:pt x="1047312" y="671786"/>
                  </a:lnTo>
                  <a:cubicBezTo>
                    <a:pt x="1054338" y="681140"/>
                    <a:pt x="1065326" y="687349"/>
                    <a:pt x="1077866" y="687635"/>
                  </a:cubicBezTo>
                  <a:cubicBezTo>
                    <a:pt x="1091264" y="687880"/>
                    <a:pt x="1103355" y="681263"/>
                    <a:pt x="1110585" y="671010"/>
                  </a:cubicBezTo>
                  <a:lnTo>
                    <a:pt x="1114915" y="662881"/>
                  </a:lnTo>
                  <a:cubicBezTo>
                    <a:pt x="1116590" y="658592"/>
                    <a:pt x="1117693" y="653976"/>
                    <a:pt x="1117815" y="649115"/>
                  </a:cubicBezTo>
                  <a:cubicBezTo>
                    <a:pt x="1118142" y="628773"/>
                    <a:pt x="1102906" y="611984"/>
                    <a:pt x="1083217" y="609615"/>
                  </a:cubicBezTo>
                  <a:lnTo>
                    <a:pt x="1083095" y="303541"/>
                  </a:lnTo>
                  <a:cubicBezTo>
                    <a:pt x="1106787" y="301213"/>
                    <a:pt x="1125658" y="281606"/>
                    <a:pt x="1126067" y="257220"/>
                  </a:cubicBezTo>
                  <a:cubicBezTo>
                    <a:pt x="1126557" y="230914"/>
                    <a:pt x="1105520" y="209142"/>
                    <a:pt x="1079296" y="208692"/>
                  </a:cubicBezTo>
                  <a:cubicBezTo>
                    <a:pt x="1062916" y="208366"/>
                    <a:pt x="1048333" y="216331"/>
                    <a:pt x="1039510" y="228790"/>
                  </a:cubicBezTo>
                  <a:lnTo>
                    <a:pt x="791767" y="85822"/>
                  </a:lnTo>
                  <a:cubicBezTo>
                    <a:pt x="795157" y="78510"/>
                    <a:pt x="797159" y="70463"/>
                    <a:pt x="797241" y="61966"/>
                  </a:cubicBezTo>
                  <a:cubicBezTo>
                    <a:pt x="797853" y="30636"/>
                    <a:pt x="774284" y="4493"/>
                    <a:pt x="743770" y="1225"/>
                  </a:cubicBezTo>
                  <a:lnTo>
                    <a:pt x="734702" y="776"/>
                  </a:lnTo>
                  <a:close/>
                  <a:moveTo>
                    <a:pt x="58995" y="110616"/>
                  </a:moveTo>
                  <a:cubicBezTo>
                    <a:pt x="31014" y="110085"/>
                    <a:pt x="8670" y="86925"/>
                    <a:pt x="9201" y="58944"/>
                  </a:cubicBezTo>
                  <a:cubicBezTo>
                    <a:pt x="9651" y="30922"/>
                    <a:pt x="32852" y="8578"/>
                    <a:pt x="60874" y="9068"/>
                  </a:cubicBezTo>
                  <a:cubicBezTo>
                    <a:pt x="88896" y="9559"/>
                    <a:pt x="111240" y="32801"/>
                    <a:pt x="110708" y="60782"/>
                  </a:cubicBezTo>
                  <a:cubicBezTo>
                    <a:pt x="110259" y="88803"/>
                    <a:pt x="87017" y="111107"/>
                    <a:pt x="58995" y="110616"/>
                  </a:cubicBezTo>
                  <a:close/>
                  <a:moveTo>
                    <a:pt x="99802" y="3192677"/>
                  </a:moveTo>
                  <a:cubicBezTo>
                    <a:pt x="99434" y="3213796"/>
                    <a:pt x="81870" y="3230707"/>
                    <a:pt x="60670" y="3230421"/>
                  </a:cubicBezTo>
                  <a:cubicBezTo>
                    <a:pt x="39470" y="3229972"/>
                    <a:pt x="22518" y="3212407"/>
                    <a:pt x="22885" y="3191248"/>
                  </a:cubicBezTo>
                  <a:cubicBezTo>
                    <a:pt x="23253" y="3170007"/>
                    <a:pt x="40818" y="3153096"/>
                    <a:pt x="62018" y="3153463"/>
                  </a:cubicBezTo>
                  <a:cubicBezTo>
                    <a:pt x="83300" y="3153831"/>
                    <a:pt x="100211" y="3171437"/>
                    <a:pt x="99802" y="3192677"/>
                  </a:cubicBezTo>
                  <a:close/>
                  <a:moveTo>
                    <a:pt x="455874" y="4953511"/>
                  </a:moveTo>
                  <a:cubicBezTo>
                    <a:pt x="455384" y="4981533"/>
                    <a:pt x="432141" y="5003877"/>
                    <a:pt x="404160" y="5003386"/>
                  </a:cubicBezTo>
                  <a:cubicBezTo>
                    <a:pt x="376179" y="5002855"/>
                    <a:pt x="353795" y="4979653"/>
                    <a:pt x="354326" y="4951714"/>
                  </a:cubicBezTo>
                  <a:cubicBezTo>
                    <a:pt x="354816" y="4923692"/>
                    <a:pt x="378059" y="4901348"/>
                    <a:pt x="406039" y="4901879"/>
                  </a:cubicBezTo>
                  <a:cubicBezTo>
                    <a:pt x="434020" y="4902369"/>
                    <a:pt x="456364" y="4925571"/>
                    <a:pt x="455874" y="4953511"/>
                  </a:cubicBezTo>
                  <a:close/>
                  <a:moveTo>
                    <a:pt x="448276" y="6131280"/>
                  </a:moveTo>
                  <a:cubicBezTo>
                    <a:pt x="447827" y="6155544"/>
                    <a:pt x="427730" y="6174947"/>
                    <a:pt x="403425" y="6174497"/>
                  </a:cubicBezTo>
                  <a:cubicBezTo>
                    <a:pt x="379161" y="6174048"/>
                    <a:pt x="359759" y="6153951"/>
                    <a:pt x="360249" y="6129646"/>
                  </a:cubicBezTo>
                  <a:cubicBezTo>
                    <a:pt x="360698" y="6105383"/>
                    <a:pt x="380754" y="6086021"/>
                    <a:pt x="405018" y="6086429"/>
                  </a:cubicBezTo>
                  <a:cubicBezTo>
                    <a:pt x="429282" y="6086879"/>
                    <a:pt x="448685" y="6106976"/>
                    <a:pt x="448276" y="6131280"/>
                  </a:cubicBezTo>
                  <a:close/>
                  <a:moveTo>
                    <a:pt x="710561" y="5540455"/>
                  </a:moveTo>
                  <a:cubicBezTo>
                    <a:pt x="710888" y="5523912"/>
                    <a:pt x="724613" y="5510759"/>
                    <a:pt x="741115" y="5510963"/>
                  </a:cubicBezTo>
                  <a:cubicBezTo>
                    <a:pt x="757700" y="5511290"/>
                    <a:pt x="770853" y="5525015"/>
                    <a:pt x="770526" y="5541558"/>
                  </a:cubicBezTo>
                  <a:cubicBezTo>
                    <a:pt x="770240" y="5558061"/>
                    <a:pt x="756556" y="5571214"/>
                    <a:pt x="740012" y="5570969"/>
                  </a:cubicBezTo>
                  <a:cubicBezTo>
                    <a:pt x="723510" y="5570765"/>
                    <a:pt x="710275" y="5557040"/>
                    <a:pt x="710561" y="5540455"/>
                  </a:cubicBezTo>
                  <a:close/>
                  <a:moveTo>
                    <a:pt x="740952" y="5979040"/>
                  </a:moveTo>
                  <a:cubicBezTo>
                    <a:pt x="716688" y="5978632"/>
                    <a:pt x="697285" y="5958534"/>
                    <a:pt x="697735" y="5934230"/>
                  </a:cubicBezTo>
                  <a:cubicBezTo>
                    <a:pt x="698184" y="5910007"/>
                    <a:pt x="718281" y="5890604"/>
                    <a:pt x="742586" y="5891013"/>
                  </a:cubicBezTo>
                  <a:cubicBezTo>
                    <a:pt x="766850" y="5891503"/>
                    <a:pt x="786212" y="5911600"/>
                    <a:pt x="785721" y="5935864"/>
                  </a:cubicBezTo>
                  <a:cubicBezTo>
                    <a:pt x="785313" y="5960127"/>
                    <a:pt x="765216" y="5979530"/>
                    <a:pt x="740952" y="5979040"/>
                  </a:cubicBezTo>
                  <a:close/>
                  <a:moveTo>
                    <a:pt x="1119041" y="6129402"/>
                  </a:moveTo>
                  <a:cubicBezTo>
                    <a:pt x="1118673" y="6149499"/>
                    <a:pt x="1102089" y="6165511"/>
                    <a:pt x="1082073" y="6165103"/>
                  </a:cubicBezTo>
                  <a:cubicBezTo>
                    <a:pt x="1062017" y="6164776"/>
                    <a:pt x="1046045" y="6148151"/>
                    <a:pt x="1046372" y="6128135"/>
                  </a:cubicBezTo>
                  <a:cubicBezTo>
                    <a:pt x="1046781" y="6108079"/>
                    <a:pt x="1063365" y="6092067"/>
                    <a:pt x="1083421" y="6092516"/>
                  </a:cubicBezTo>
                  <a:cubicBezTo>
                    <a:pt x="1103396" y="6092842"/>
                    <a:pt x="1119368" y="6109386"/>
                    <a:pt x="1119041" y="6129402"/>
                  </a:cubicBezTo>
                  <a:close/>
                  <a:moveTo>
                    <a:pt x="1452156" y="5933209"/>
                  </a:moveTo>
                  <a:cubicBezTo>
                    <a:pt x="1451911" y="5949671"/>
                    <a:pt x="1438186" y="5962905"/>
                    <a:pt x="1421643" y="5962578"/>
                  </a:cubicBezTo>
                  <a:cubicBezTo>
                    <a:pt x="1405058" y="5962252"/>
                    <a:pt x="1391946" y="5948568"/>
                    <a:pt x="1392232" y="5932024"/>
                  </a:cubicBezTo>
                  <a:cubicBezTo>
                    <a:pt x="1392518" y="5915522"/>
                    <a:pt x="1406202" y="5902287"/>
                    <a:pt x="1422786" y="5902614"/>
                  </a:cubicBezTo>
                  <a:cubicBezTo>
                    <a:pt x="1439248" y="5902899"/>
                    <a:pt x="1452483" y="5916624"/>
                    <a:pt x="1452156" y="5933209"/>
                  </a:cubicBezTo>
                  <a:close/>
                  <a:moveTo>
                    <a:pt x="1419396" y="5503978"/>
                  </a:moveTo>
                  <a:cubicBezTo>
                    <a:pt x="1439452" y="5504387"/>
                    <a:pt x="1455424" y="5520971"/>
                    <a:pt x="1455016" y="5540986"/>
                  </a:cubicBezTo>
                  <a:cubicBezTo>
                    <a:pt x="1454648" y="5561002"/>
                    <a:pt x="1438145" y="5577015"/>
                    <a:pt x="1418048" y="5576688"/>
                  </a:cubicBezTo>
                  <a:cubicBezTo>
                    <a:pt x="1398033" y="5576361"/>
                    <a:pt x="1381979" y="5559776"/>
                    <a:pt x="1382347" y="5539680"/>
                  </a:cubicBezTo>
                  <a:cubicBezTo>
                    <a:pt x="1382755" y="5519664"/>
                    <a:pt x="1399340" y="5503651"/>
                    <a:pt x="1419396" y="5503978"/>
                  </a:cubicBezTo>
                  <a:close/>
                  <a:moveTo>
                    <a:pt x="1376955" y="5522237"/>
                  </a:moveTo>
                  <a:cubicBezTo>
                    <a:pt x="1374627" y="5527547"/>
                    <a:pt x="1373320" y="5533389"/>
                    <a:pt x="1373156" y="5539557"/>
                  </a:cubicBezTo>
                  <a:cubicBezTo>
                    <a:pt x="1372748" y="5563371"/>
                    <a:pt x="1390803" y="5583101"/>
                    <a:pt x="1414127" y="5585470"/>
                  </a:cubicBezTo>
                  <a:lnTo>
                    <a:pt x="1414249" y="5894240"/>
                  </a:lnTo>
                  <a:cubicBezTo>
                    <a:pt x="1396685" y="5897875"/>
                    <a:pt x="1383286" y="5913234"/>
                    <a:pt x="1382960" y="5931861"/>
                  </a:cubicBezTo>
                  <a:cubicBezTo>
                    <a:pt x="1382837" y="5937334"/>
                    <a:pt x="1383858" y="5942522"/>
                    <a:pt x="1385860" y="5947301"/>
                  </a:cubicBezTo>
                  <a:lnTo>
                    <a:pt x="1119041" y="6101502"/>
                  </a:lnTo>
                  <a:cubicBezTo>
                    <a:pt x="1110871" y="6090759"/>
                    <a:pt x="1098168" y="6083489"/>
                    <a:pt x="1083585" y="6083243"/>
                  </a:cubicBezTo>
                  <a:cubicBezTo>
                    <a:pt x="1067777" y="6082958"/>
                    <a:pt x="1053725" y="6090759"/>
                    <a:pt x="1045310" y="6102850"/>
                  </a:cubicBezTo>
                  <a:lnTo>
                    <a:pt x="790541" y="5956492"/>
                  </a:lnTo>
                  <a:cubicBezTo>
                    <a:pt x="793360" y="5950242"/>
                    <a:pt x="794912" y="5943298"/>
                    <a:pt x="795035" y="5936027"/>
                  </a:cubicBezTo>
                  <a:cubicBezTo>
                    <a:pt x="795566" y="5907720"/>
                    <a:pt x="773712" y="5884068"/>
                    <a:pt x="745731" y="5882067"/>
                  </a:cubicBezTo>
                  <a:lnTo>
                    <a:pt x="745650" y="5579833"/>
                  </a:lnTo>
                  <a:cubicBezTo>
                    <a:pt x="764603" y="5577423"/>
                    <a:pt x="779472" y="5561533"/>
                    <a:pt x="779839" y="5541763"/>
                  </a:cubicBezTo>
                  <a:cubicBezTo>
                    <a:pt x="779962" y="5536289"/>
                    <a:pt x="778941" y="5531061"/>
                    <a:pt x="776857" y="5526281"/>
                  </a:cubicBezTo>
                  <a:lnTo>
                    <a:pt x="1035466" y="5376900"/>
                  </a:lnTo>
                  <a:cubicBezTo>
                    <a:pt x="1044983" y="5389359"/>
                    <a:pt x="1059893" y="5397528"/>
                    <a:pt x="1076763" y="5397896"/>
                  </a:cubicBezTo>
                  <a:cubicBezTo>
                    <a:pt x="1095226" y="5398223"/>
                    <a:pt x="1111729" y="5389032"/>
                    <a:pt x="1121573" y="5374898"/>
                  </a:cubicBezTo>
                  <a:lnTo>
                    <a:pt x="1376955" y="5522237"/>
                  </a:lnTo>
                  <a:close/>
                  <a:moveTo>
                    <a:pt x="1121655" y="5345365"/>
                  </a:moveTo>
                  <a:cubicBezTo>
                    <a:pt x="1121247" y="5369629"/>
                    <a:pt x="1101109" y="5388991"/>
                    <a:pt x="1076845" y="5388583"/>
                  </a:cubicBezTo>
                  <a:cubicBezTo>
                    <a:pt x="1052622" y="5388174"/>
                    <a:pt x="1033178" y="5368077"/>
                    <a:pt x="1033628" y="5343772"/>
                  </a:cubicBezTo>
                  <a:cubicBezTo>
                    <a:pt x="1034036" y="5319509"/>
                    <a:pt x="1054215" y="5300147"/>
                    <a:pt x="1078479" y="5300555"/>
                  </a:cubicBezTo>
                  <a:cubicBezTo>
                    <a:pt x="1102702" y="5301005"/>
                    <a:pt x="1122145" y="5321102"/>
                    <a:pt x="1121655" y="5345365"/>
                  </a:cubicBezTo>
                  <a:close/>
                  <a:moveTo>
                    <a:pt x="1761130" y="4907026"/>
                  </a:moveTo>
                  <a:cubicBezTo>
                    <a:pt x="1785394" y="4907475"/>
                    <a:pt x="1804797" y="4927613"/>
                    <a:pt x="1804347" y="4951877"/>
                  </a:cubicBezTo>
                  <a:cubicBezTo>
                    <a:pt x="1803898" y="4976141"/>
                    <a:pt x="1783801" y="4995502"/>
                    <a:pt x="1759496" y="4995053"/>
                  </a:cubicBezTo>
                  <a:cubicBezTo>
                    <a:pt x="1735233" y="4994645"/>
                    <a:pt x="1715830" y="4974588"/>
                    <a:pt x="1716279" y="4950243"/>
                  </a:cubicBezTo>
                  <a:cubicBezTo>
                    <a:pt x="1716688" y="4925980"/>
                    <a:pt x="1736867" y="4906577"/>
                    <a:pt x="1761130" y="4907026"/>
                  </a:cubicBezTo>
                  <a:close/>
                  <a:moveTo>
                    <a:pt x="373524" y="3776436"/>
                  </a:moveTo>
                  <a:cubicBezTo>
                    <a:pt x="373810" y="3759892"/>
                    <a:pt x="387535" y="3746617"/>
                    <a:pt x="404038" y="3746944"/>
                  </a:cubicBezTo>
                  <a:cubicBezTo>
                    <a:pt x="420581" y="3747270"/>
                    <a:pt x="433775" y="3760954"/>
                    <a:pt x="433489" y="3777498"/>
                  </a:cubicBezTo>
                  <a:cubicBezTo>
                    <a:pt x="433203" y="3794041"/>
                    <a:pt x="419437" y="3807235"/>
                    <a:pt x="402935" y="3806990"/>
                  </a:cubicBezTo>
                  <a:cubicBezTo>
                    <a:pt x="386432" y="3806663"/>
                    <a:pt x="373198" y="3792898"/>
                    <a:pt x="373524" y="3776436"/>
                  </a:cubicBezTo>
                  <a:close/>
                  <a:moveTo>
                    <a:pt x="404528" y="4214122"/>
                  </a:moveTo>
                  <a:cubicBezTo>
                    <a:pt x="380264" y="4213714"/>
                    <a:pt x="360862" y="4193575"/>
                    <a:pt x="361270" y="4169352"/>
                  </a:cubicBezTo>
                  <a:cubicBezTo>
                    <a:pt x="361719" y="4145007"/>
                    <a:pt x="381817" y="4125645"/>
                    <a:pt x="406080" y="4126135"/>
                  </a:cubicBezTo>
                  <a:cubicBezTo>
                    <a:pt x="430385" y="4126544"/>
                    <a:pt x="449747" y="4146600"/>
                    <a:pt x="449297" y="4170904"/>
                  </a:cubicBezTo>
                  <a:cubicBezTo>
                    <a:pt x="448889" y="4195250"/>
                    <a:pt x="428751" y="4214612"/>
                    <a:pt x="404528" y="4214122"/>
                  </a:cubicBezTo>
                  <a:close/>
                  <a:moveTo>
                    <a:pt x="694671" y="4364524"/>
                  </a:moveTo>
                  <a:cubicBezTo>
                    <a:pt x="695080" y="4340220"/>
                    <a:pt x="715218" y="4320817"/>
                    <a:pt x="739441" y="4321307"/>
                  </a:cubicBezTo>
                  <a:cubicBezTo>
                    <a:pt x="763745" y="4321715"/>
                    <a:pt x="783107" y="4341813"/>
                    <a:pt x="782617" y="4366117"/>
                  </a:cubicBezTo>
                  <a:cubicBezTo>
                    <a:pt x="782208" y="4390421"/>
                    <a:pt x="762111" y="4409743"/>
                    <a:pt x="737848" y="4409334"/>
                  </a:cubicBezTo>
                  <a:cubicBezTo>
                    <a:pt x="713625" y="4408926"/>
                    <a:pt x="694181" y="4388747"/>
                    <a:pt x="694671" y="4364524"/>
                  </a:cubicBezTo>
                  <a:close/>
                  <a:moveTo>
                    <a:pt x="742668" y="4790528"/>
                  </a:moveTo>
                  <a:cubicBezTo>
                    <a:pt x="724858" y="4790201"/>
                    <a:pt x="710602" y="4775454"/>
                    <a:pt x="710929" y="4757645"/>
                  </a:cubicBezTo>
                  <a:cubicBezTo>
                    <a:pt x="711255" y="4739835"/>
                    <a:pt x="726002" y="4725620"/>
                    <a:pt x="743811" y="4725947"/>
                  </a:cubicBezTo>
                  <a:cubicBezTo>
                    <a:pt x="761580" y="4726233"/>
                    <a:pt x="775795" y="4741061"/>
                    <a:pt x="775509" y="4758830"/>
                  </a:cubicBezTo>
                  <a:cubicBezTo>
                    <a:pt x="775183" y="4776598"/>
                    <a:pt x="760436" y="4790813"/>
                    <a:pt x="742668" y="4790528"/>
                  </a:cubicBezTo>
                  <a:close/>
                  <a:moveTo>
                    <a:pt x="1124147" y="4951632"/>
                  </a:moveTo>
                  <a:cubicBezTo>
                    <a:pt x="1123738" y="4975855"/>
                    <a:pt x="1103600" y="4995258"/>
                    <a:pt x="1079337" y="4994849"/>
                  </a:cubicBezTo>
                  <a:cubicBezTo>
                    <a:pt x="1055073" y="4994400"/>
                    <a:pt x="1035629" y="4974262"/>
                    <a:pt x="1036079" y="4950039"/>
                  </a:cubicBezTo>
                  <a:cubicBezTo>
                    <a:pt x="1036569" y="4925693"/>
                    <a:pt x="1056625" y="4906332"/>
                    <a:pt x="1080889" y="4906740"/>
                  </a:cubicBezTo>
                  <a:cubicBezTo>
                    <a:pt x="1105193" y="4907230"/>
                    <a:pt x="1124555" y="4927409"/>
                    <a:pt x="1124147" y="4951632"/>
                  </a:cubicBezTo>
                  <a:close/>
                  <a:moveTo>
                    <a:pt x="1454730" y="4758544"/>
                  </a:moveTo>
                  <a:cubicBezTo>
                    <a:pt x="1454321" y="4778600"/>
                    <a:pt x="1437778" y="4794612"/>
                    <a:pt x="1417721" y="4794204"/>
                  </a:cubicBezTo>
                  <a:cubicBezTo>
                    <a:pt x="1397665" y="4793877"/>
                    <a:pt x="1381734" y="4777293"/>
                    <a:pt x="1382061" y="4757236"/>
                  </a:cubicBezTo>
                  <a:cubicBezTo>
                    <a:pt x="1382429" y="4737180"/>
                    <a:pt x="1399013" y="4721168"/>
                    <a:pt x="1419069" y="4721576"/>
                  </a:cubicBezTo>
                  <a:cubicBezTo>
                    <a:pt x="1439085" y="4721903"/>
                    <a:pt x="1455056" y="4738569"/>
                    <a:pt x="1454730" y="4758544"/>
                  </a:cubicBezTo>
                  <a:close/>
                  <a:moveTo>
                    <a:pt x="1419723" y="4335563"/>
                  </a:moveTo>
                  <a:cubicBezTo>
                    <a:pt x="1436266" y="4335890"/>
                    <a:pt x="1449460" y="4349533"/>
                    <a:pt x="1449174" y="4366117"/>
                  </a:cubicBezTo>
                  <a:cubicBezTo>
                    <a:pt x="1448888" y="4382620"/>
                    <a:pt x="1435163" y="4395895"/>
                    <a:pt x="1418620" y="4395568"/>
                  </a:cubicBezTo>
                  <a:cubicBezTo>
                    <a:pt x="1402076" y="4395242"/>
                    <a:pt x="1388842" y="4381517"/>
                    <a:pt x="1389168" y="4365014"/>
                  </a:cubicBezTo>
                  <a:cubicBezTo>
                    <a:pt x="1389414" y="4348471"/>
                    <a:pt x="1403220" y="4335277"/>
                    <a:pt x="1419723" y="4335563"/>
                  </a:cubicBezTo>
                  <a:close/>
                  <a:moveTo>
                    <a:pt x="1383123" y="4350268"/>
                  </a:moveTo>
                  <a:cubicBezTo>
                    <a:pt x="1381203" y="4354761"/>
                    <a:pt x="1380059" y="4359704"/>
                    <a:pt x="1379978" y="4364851"/>
                  </a:cubicBezTo>
                  <a:cubicBezTo>
                    <a:pt x="1379610" y="4385152"/>
                    <a:pt x="1394846" y="4401982"/>
                    <a:pt x="1414658" y="4404310"/>
                  </a:cubicBezTo>
                  <a:lnTo>
                    <a:pt x="1414739" y="4700662"/>
                  </a:lnTo>
                  <a:lnTo>
                    <a:pt x="1414739" y="4712630"/>
                  </a:lnTo>
                  <a:cubicBezTo>
                    <a:pt x="1391701" y="4714551"/>
                    <a:pt x="1373320" y="4733422"/>
                    <a:pt x="1372870" y="4757032"/>
                  </a:cubicBezTo>
                  <a:cubicBezTo>
                    <a:pt x="1372748" y="4764017"/>
                    <a:pt x="1374341" y="4770676"/>
                    <a:pt x="1377037" y="4776680"/>
                  </a:cubicBezTo>
                  <a:lnTo>
                    <a:pt x="1125046" y="4922303"/>
                  </a:lnTo>
                  <a:cubicBezTo>
                    <a:pt x="1115773" y="4907761"/>
                    <a:pt x="1099638" y="4897876"/>
                    <a:pt x="1081134" y="4897549"/>
                  </a:cubicBezTo>
                  <a:cubicBezTo>
                    <a:pt x="1062099" y="4897263"/>
                    <a:pt x="1045229" y="4906944"/>
                    <a:pt x="1035548" y="4921813"/>
                  </a:cubicBezTo>
                  <a:lnTo>
                    <a:pt x="781228" y="4775046"/>
                  </a:lnTo>
                  <a:cubicBezTo>
                    <a:pt x="783393" y="4770063"/>
                    <a:pt x="784659" y="4764711"/>
                    <a:pt x="784741" y="4758911"/>
                  </a:cubicBezTo>
                  <a:cubicBezTo>
                    <a:pt x="785149" y="4736527"/>
                    <a:pt x="767667" y="4717982"/>
                    <a:pt x="745404" y="4716879"/>
                  </a:cubicBezTo>
                  <a:lnTo>
                    <a:pt x="745323" y="4418035"/>
                  </a:lnTo>
                  <a:cubicBezTo>
                    <a:pt x="771139" y="4414808"/>
                    <a:pt x="791399" y="4393077"/>
                    <a:pt x="791889" y="4366281"/>
                  </a:cubicBezTo>
                  <a:cubicBezTo>
                    <a:pt x="792012" y="4358805"/>
                    <a:pt x="790582" y="4351698"/>
                    <a:pt x="787968" y="4345203"/>
                  </a:cubicBezTo>
                  <a:lnTo>
                    <a:pt x="1047843" y="4195087"/>
                  </a:lnTo>
                  <a:cubicBezTo>
                    <a:pt x="1055114" y="4206156"/>
                    <a:pt x="1067572" y="4213632"/>
                    <a:pt x="1081828" y="4213918"/>
                  </a:cubicBezTo>
                  <a:cubicBezTo>
                    <a:pt x="1096003" y="4214122"/>
                    <a:pt x="1108665" y="4207259"/>
                    <a:pt x="1116345" y="4196394"/>
                  </a:cubicBezTo>
                  <a:lnTo>
                    <a:pt x="1383123" y="4350268"/>
                  </a:lnTo>
                  <a:close/>
                  <a:moveTo>
                    <a:pt x="1114874" y="4172947"/>
                  </a:moveTo>
                  <a:cubicBezTo>
                    <a:pt x="1114548" y="4190757"/>
                    <a:pt x="1099801" y="4205013"/>
                    <a:pt x="1081951" y="4204645"/>
                  </a:cubicBezTo>
                  <a:cubicBezTo>
                    <a:pt x="1064223" y="4204318"/>
                    <a:pt x="1050008" y="4189572"/>
                    <a:pt x="1050294" y="4171763"/>
                  </a:cubicBezTo>
                  <a:cubicBezTo>
                    <a:pt x="1050580" y="4153953"/>
                    <a:pt x="1065367" y="4139737"/>
                    <a:pt x="1083217" y="4140065"/>
                  </a:cubicBezTo>
                  <a:cubicBezTo>
                    <a:pt x="1100945" y="4140391"/>
                    <a:pt x="1115160" y="4155096"/>
                    <a:pt x="1114874" y="4172947"/>
                  </a:cubicBezTo>
                  <a:close/>
                  <a:moveTo>
                    <a:pt x="1079173" y="3748863"/>
                  </a:moveTo>
                  <a:cubicBezTo>
                    <a:pt x="1095717" y="3749190"/>
                    <a:pt x="1108951" y="3762834"/>
                    <a:pt x="1108665" y="3779418"/>
                  </a:cubicBezTo>
                  <a:cubicBezTo>
                    <a:pt x="1108380" y="3796002"/>
                    <a:pt x="1094614" y="3809155"/>
                    <a:pt x="1078111" y="3808910"/>
                  </a:cubicBezTo>
                  <a:cubicBezTo>
                    <a:pt x="1061568" y="3808583"/>
                    <a:pt x="1048415" y="3794940"/>
                    <a:pt x="1048701" y="3778356"/>
                  </a:cubicBezTo>
                  <a:cubicBezTo>
                    <a:pt x="1048946" y="3761772"/>
                    <a:pt x="1062671" y="3748618"/>
                    <a:pt x="1079173" y="3748863"/>
                  </a:cubicBezTo>
                  <a:close/>
                  <a:moveTo>
                    <a:pt x="1042614" y="3763365"/>
                  </a:moveTo>
                  <a:cubicBezTo>
                    <a:pt x="1040694" y="3767940"/>
                    <a:pt x="1039510" y="3772923"/>
                    <a:pt x="1039428" y="3778192"/>
                  </a:cubicBezTo>
                  <a:cubicBezTo>
                    <a:pt x="1039020" y="3798820"/>
                    <a:pt x="1054869" y="3816017"/>
                    <a:pt x="1075170" y="3817815"/>
                  </a:cubicBezTo>
                  <a:lnTo>
                    <a:pt x="1075293" y="4131487"/>
                  </a:lnTo>
                  <a:cubicBezTo>
                    <a:pt x="1056135" y="4134877"/>
                    <a:pt x="1041389" y="4151461"/>
                    <a:pt x="1041021" y="4171599"/>
                  </a:cubicBezTo>
                  <a:cubicBezTo>
                    <a:pt x="1040939" y="4176623"/>
                    <a:pt x="1041920" y="4181362"/>
                    <a:pt x="1043431" y="4185814"/>
                  </a:cubicBezTo>
                  <a:lnTo>
                    <a:pt x="783230" y="4336176"/>
                  </a:lnTo>
                  <a:cubicBezTo>
                    <a:pt x="773916" y="4321920"/>
                    <a:pt x="757986" y="4312443"/>
                    <a:pt x="739645" y="4312075"/>
                  </a:cubicBezTo>
                  <a:cubicBezTo>
                    <a:pt x="721018" y="4311749"/>
                    <a:pt x="704556" y="4321062"/>
                    <a:pt x="694753" y="4335359"/>
                  </a:cubicBezTo>
                  <a:lnTo>
                    <a:pt x="452157" y="4195413"/>
                  </a:lnTo>
                  <a:cubicBezTo>
                    <a:pt x="456119" y="4188184"/>
                    <a:pt x="458447" y="4179932"/>
                    <a:pt x="458611" y="4171109"/>
                  </a:cubicBezTo>
                  <a:cubicBezTo>
                    <a:pt x="459142" y="4141739"/>
                    <a:pt x="435695" y="4117394"/>
                    <a:pt x="406284" y="4116904"/>
                  </a:cubicBezTo>
                  <a:lnTo>
                    <a:pt x="405958" y="4116904"/>
                  </a:lnTo>
                  <a:lnTo>
                    <a:pt x="405876" y="3815895"/>
                  </a:lnTo>
                  <a:cubicBezTo>
                    <a:pt x="426096" y="3814710"/>
                    <a:pt x="442394" y="3798248"/>
                    <a:pt x="442762" y="3777661"/>
                  </a:cubicBezTo>
                  <a:cubicBezTo>
                    <a:pt x="442843" y="3772351"/>
                    <a:pt x="441904" y="3767163"/>
                    <a:pt x="440025" y="3762588"/>
                  </a:cubicBezTo>
                  <a:lnTo>
                    <a:pt x="695856" y="3614801"/>
                  </a:lnTo>
                  <a:cubicBezTo>
                    <a:pt x="705128" y="3629342"/>
                    <a:pt x="721263" y="3639187"/>
                    <a:pt x="739849" y="3639513"/>
                  </a:cubicBezTo>
                  <a:cubicBezTo>
                    <a:pt x="758966" y="3639840"/>
                    <a:pt x="775877" y="3630037"/>
                    <a:pt x="785558" y="3614964"/>
                  </a:cubicBezTo>
                  <a:lnTo>
                    <a:pt x="1042614" y="3763365"/>
                  </a:lnTo>
                  <a:close/>
                  <a:moveTo>
                    <a:pt x="784741" y="3587106"/>
                  </a:moveTo>
                  <a:cubicBezTo>
                    <a:pt x="784292" y="3611410"/>
                    <a:pt x="764194" y="3630813"/>
                    <a:pt x="739972" y="3630282"/>
                  </a:cubicBezTo>
                  <a:cubicBezTo>
                    <a:pt x="715667" y="3629873"/>
                    <a:pt x="696264" y="3609817"/>
                    <a:pt x="696714" y="3585512"/>
                  </a:cubicBezTo>
                  <a:cubicBezTo>
                    <a:pt x="697163" y="3561289"/>
                    <a:pt x="717260" y="3541887"/>
                    <a:pt x="741565" y="3542295"/>
                  </a:cubicBezTo>
                  <a:cubicBezTo>
                    <a:pt x="765788" y="3542704"/>
                    <a:pt x="785190" y="3562842"/>
                    <a:pt x="784741" y="3587106"/>
                  </a:cubicBezTo>
                  <a:close/>
                  <a:moveTo>
                    <a:pt x="1418865" y="3158937"/>
                  </a:moveTo>
                  <a:cubicBezTo>
                    <a:pt x="1435408" y="3159182"/>
                    <a:pt x="1448602" y="3172948"/>
                    <a:pt x="1448276" y="3189491"/>
                  </a:cubicBezTo>
                  <a:cubicBezTo>
                    <a:pt x="1447990" y="3205994"/>
                    <a:pt x="1434306" y="3219229"/>
                    <a:pt x="1417721" y="3218902"/>
                  </a:cubicBezTo>
                  <a:cubicBezTo>
                    <a:pt x="1401178" y="3218657"/>
                    <a:pt x="1387943" y="3204932"/>
                    <a:pt x="1388311" y="3188429"/>
                  </a:cubicBezTo>
                  <a:cubicBezTo>
                    <a:pt x="1388597" y="3171845"/>
                    <a:pt x="1402281" y="3158610"/>
                    <a:pt x="1418865" y="3158937"/>
                  </a:cubicBezTo>
                  <a:close/>
                  <a:moveTo>
                    <a:pt x="1380223" y="2407498"/>
                  </a:moveTo>
                  <a:cubicBezTo>
                    <a:pt x="1380591" y="2386257"/>
                    <a:pt x="1398155" y="2369346"/>
                    <a:pt x="1419355" y="2369713"/>
                  </a:cubicBezTo>
                  <a:cubicBezTo>
                    <a:pt x="1440555" y="2370122"/>
                    <a:pt x="1457507" y="2387646"/>
                    <a:pt x="1457140" y="2408886"/>
                  </a:cubicBezTo>
                  <a:cubicBezTo>
                    <a:pt x="1456772" y="2430087"/>
                    <a:pt x="1439207" y="2446998"/>
                    <a:pt x="1417925" y="2446671"/>
                  </a:cubicBezTo>
                  <a:cubicBezTo>
                    <a:pt x="1396766" y="2446262"/>
                    <a:pt x="1379814" y="2428698"/>
                    <a:pt x="1380223" y="2407498"/>
                  </a:cubicBezTo>
                  <a:close/>
                  <a:moveTo>
                    <a:pt x="361066" y="2601771"/>
                  </a:moveTo>
                  <a:cubicBezTo>
                    <a:pt x="361433" y="2580652"/>
                    <a:pt x="378998" y="2563659"/>
                    <a:pt x="400198" y="2564068"/>
                  </a:cubicBezTo>
                  <a:cubicBezTo>
                    <a:pt x="421398" y="2564477"/>
                    <a:pt x="438391" y="2582000"/>
                    <a:pt x="437983" y="2603241"/>
                  </a:cubicBezTo>
                  <a:cubicBezTo>
                    <a:pt x="437574" y="2624441"/>
                    <a:pt x="420050" y="2641352"/>
                    <a:pt x="398809" y="2640985"/>
                  </a:cubicBezTo>
                  <a:cubicBezTo>
                    <a:pt x="377609" y="2640577"/>
                    <a:pt x="360657" y="2622971"/>
                    <a:pt x="361066" y="2601771"/>
                  </a:cubicBezTo>
                  <a:close/>
                  <a:moveTo>
                    <a:pt x="400239" y="3025691"/>
                  </a:moveTo>
                  <a:cubicBezTo>
                    <a:pt x="383777" y="3025405"/>
                    <a:pt x="370542" y="3011721"/>
                    <a:pt x="370828" y="2995177"/>
                  </a:cubicBezTo>
                  <a:cubicBezTo>
                    <a:pt x="371114" y="2978675"/>
                    <a:pt x="384839" y="2965440"/>
                    <a:pt x="401342" y="2965726"/>
                  </a:cubicBezTo>
                  <a:cubicBezTo>
                    <a:pt x="417885" y="2966012"/>
                    <a:pt x="431120" y="2979737"/>
                    <a:pt x="430834" y="2996280"/>
                  </a:cubicBezTo>
                  <a:cubicBezTo>
                    <a:pt x="430507" y="3012783"/>
                    <a:pt x="416742" y="3025977"/>
                    <a:pt x="400239" y="3025691"/>
                  </a:cubicBezTo>
                  <a:close/>
                  <a:moveTo>
                    <a:pt x="780860" y="3191166"/>
                  </a:moveTo>
                  <a:cubicBezTo>
                    <a:pt x="780452" y="3212285"/>
                    <a:pt x="762928" y="3229277"/>
                    <a:pt x="741687" y="3228869"/>
                  </a:cubicBezTo>
                  <a:cubicBezTo>
                    <a:pt x="720446" y="3228542"/>
                    <a:pt x="703494" y="3210977"/>
                    <a:pt x="703903" y="3189736"/>
                  </a:cubicBezTo>
                  <a:cubicBezTo>
                    <a:pt x="704230" y="3168496"/>
                    <a:pt x="721794" y="3151585"/>
                    <a:pt x="742994" y="3151993"/>
                  </a:cubicBezTo>
                  <a:cubicBezTo>
                    <a:pt x="764317" y="3152360"/>
                    <a:pt x="781187" y="3169925"/>
                    <a:pt x="780860" y="3191166"/>
                  </a:cubicBezTo>
                  <a:close/>
                  <a:moveTo>
                    <a:pt x="1107889" y="2997302"/>
                  </a:moveTo>
                  <a:cubicBezTo>
                    <a:pt x="1107603" y="3013845"/>
                    <a:pt x="1093919" y="3027039"/>
                    <a:pt x="1077376" y="3026712"/>
                  </a:cubicBezTo>
                  <a:cubicBezTo>
                    <a:pt x="1060833" y="3026426"/>
                    <a:pt x="1047598" y="3012742"/>
                    <a:pt x="1047925" y="2996199"/>
                  </a:cubicBezTo>
                  <a:cubicBezTo>
                    <a:pt x="1048251" y="2979655"/>
                    <a:pt x="1061895" y="2966461"/>
                    <a:pt x="1078479" y="2966747"/>
                  </a:cubicBezTo>
                  <a:cubicBezTo>
                    <a:pt x="1094981" y="2967033"/>
                    <a:pt x="1108216" y="2980758"/>
                    <a:pt x="1107889" y="2997302"/>
                  </a:cubicBezTo>
                  <a:close/>
                  <a:moveTo>
                    <a:pt x="1078887" y="2558431"/>
                  </a:moveTo>
                  <a:cubicBezTo>
                    <a:pt x="1103151" y="2558840"/>
                    <a:pt x="1122554" y="2578977"/>
                    <a:pt x="1122105" y="2603282"/>
                  </a:cubicBezTo>
                  <a:cubicBezTo>
                    <a:pt x="1121655" y="2627546"/>
                    <a:pt x="1101558" y="2646949"/>
                    <a:pt x="1077294" y="2646458"/>
                  </a:cubicBezTo>
                  <a:cubicBezTo>
                    <a:pt x="1052949" y="2646009"/>
                    <a:pt x="1033628" y="2625953"/>
                    <a:pt x="1034036" y="2601689"/>
                  </a:cubicBezTo>
                  <a:cubicBezTo>
                    <a:pt x="1034567" y="2577384"/>
                    <a:pt x="1054624" y="2557941"/>
                    <a:pt x="1078887" y="2558431"/>
                  </a:cubicBezTo>
                  <a:close/>
                  <a:moveTo>
                    <a:pt x="1029625" y="2580571"/>
                  </a:moveTo>
                  <a:cubicBezTo>
                    <a:pt x="1026643" y="2586943"/>
                    <a:pt x="1025009" y="2594010"/>
                    <a:pt x="1024886" y="2601485"/>
                  </a:cubicBezTo>
                  <a:cubicBezTo>
                    <a:pt x="1024396" y="2630078"/>
                    <a:pt x="1046576" y="2653729"/>
                    <a:pt x="1074762" y="2655527"/>
                  </a:cubicBezTo>
                  <a:lnTo>
                    <a:pt x="1074843" y="2957801"/>
                  </a:lnTo>
                  <a:cubicBezTo>
                    <a:pt x="1054950" y="2959354"/>
                    <a:pt x="1039020" y="2975652"/>
                    <a:pt x="1038652" y="2996035"/>
                  </a:cubicBezTo>
                  <a:cubicBezTo>
                    <a:pt x="1038529" y="3001754"/>
                    <a:pt x="1039755" y="3007227"/>
                    <a:pt x="1041920" y="3012089"/>
                  </a:cubicBezTo>
                  <a:lnTo>
                    <a:pt x="781106" y="3162859"/>
                  </a:lnTo>
                  <a:cubicBezTo>
                    <a:pt x="772609" y="3151013"/>
                    <a:pt x="758966" y="3143007"/>
                    <a:pt x="743280" y="3142802"/>
                  </a:cubicBezTo>
                  <a:cubicBezTo>
                    <a:pt x="726451" y="3142476"/>
                    <a:pt x="711501" y="3151053"/>
                    <a:pt x="702800" y="3164084"/>
                  </a:cubicBezTo>
                  <a:lnTo>
                    <a:pt x="437002" y="3010700"/>
                  </a:lnTo>
                  <a:cubicBezTo>
                    <a:pt x="438840" y="3006288"/>
                    <a:pt x="440025" y="3001509"/>
                    <a:pt x="440107" y="2996444"/>
                  </a:cubicBezTo>
                  <a:cubicBezTo>
                    <a:pt x="440474" y="2976183"/>
                    <a:pt x="425279" y="2959395"/>
                    <a:pt x="405590" y="2956944"/>
                  </a:cubicBezTo>
                  <a:lnTo>
                    <a:pt x="405508" y="2649563"/>
                  </a:lnTo>
                  <a:cubicBezTo>
                    <a:pt x="428628" y="2646663"/>
                    <a:pt x="446806" y="2627301"/>
                    <a:pt x="447214" y="2603323"/>
                  </a:cubicBezTo>
                  <a:cubicBezTo>
                    <a:pt x="447337" y="2597073"/>
                    <a:pt x="446193" y="2591150"/>
                    <a:pt x="444151" y="2585636"/>
                  </a:cubicBezTo>
                  <a:lnTo>
                    <a:pt x="710439" y="2431802"/>
                  </a:lnTo>
                  <a:cubicBezTo>
                    <a:pt x="717464" y="2440503"/>
                    <a:pt x="728085" y="2446344"/>
                    <a:pt x="740217" y="2446589"/>
                  </a:cubicBezTo>
                  <a:cubicBezTo>
                    <a:pt x="752920" y="2446794"/>
                    <a:pt x="764194" y="2440830"/>
                    <a:pt x="771547" y="2431598"/>
                  </a:cubicBezTo>
                  <a:lnTo>
                    <a:pt x="1029625" y="2580571"/>
                  </a:lnTo>
                  <a:close/>
                  <a:moveTo>
                    <a:pt x="770853" y="2407947"/>
                  </a:moveTo>
                  <a:cubicBezTo>
                    <a:pt x="770526" y="2424409"/>
                    <a:pt x="756883" y="2437644"/>
                    <a:pt x="740339" y="2437358"/>
                  </a:cubicBezTo>
                  <a:cubicBezTo>
                    <a:pt x="723796" y="2437072"/>
                    <a:pt x="710561" y="2423306"/>
                    <a:pt x="710847" y="2406803"/>
                  </a:cubicBezTo>
                  <a:cubicBezTo>
                    <a:pt x="711133" y="2390219"/>
                    <a:pt x="724858" y="2377066"/>
                    <a:pt x="741401" y="2377352"/>
                  </a:cubicBezTo>
                  <a:cubicBezTo>
                    <a:pt x="757904" y="2377679"/>
                    <a:pt x="771139" y="2391363"/>
                    <a:pt x="770853" y="2407947"/>
                  </a:cubicBezTo>
                  <a:close/>
                  <a:moveTo>
                    <a:pt x="1387861" y="1232506"/>
                  </a:moveTo>
                  <a:cubicBezTo>
                    <a:pt x="1388147" y="1215962"/>
                    <a:pt x="1401913" y="1202769"/>
                    <a:pt x="1418416" y="1203055"/>
                  </a:cubicBezTo>
                  <a:cubicBezTo>
                    <a:pt x="1435000" y="1203341"/>
                    <a:pt x="1448235" y="1217065"/>
                    <a:pt x="1447908" y="1233650"/>
                  </a:cubicBezTo>
                  <a:cubicBezTo>
                    <a:pt x="1447581" y="1250152"/>
                    <a:pt x="1433938" y="1263346"/>
                    <a:pt x="1417354" y="1263060"/>
                  </a:cubicBezTo>
                  <a:cubicBezTo>
                    <a:pt x="1400810" y="1262774"/>
                    <a:pt x="1387535" y="1249049"/>
                    <a:pt x="1387861" y="1232506"/>
                  </a:cubicBezTo>
                  <a:close/>
                  <a:moveTo>
                    <a:pt x="372136" y="1430578"/>
                  </a:moveTo>
                  <a:cubicBezTo>
                    <a:pt x="372381" y="1414034"/>
                    <a:pt x="386106" y="1400881"/>
                    <a:pt x="402649" y="1401167"/>
                  </a:cubicBezTo>
                  <a:cubicBezTo>
                    <a:pt x="419192" y="1401453"/>
                    <a:pt x="432386" y="1415137"/>
                    <a:pt x="432060" y="1431681"/>
                  </a:cubicBezTo>
                  <a:cubicBezTo>
                    <a:pt x="431774" y="1448183"/>
                    <a:pt x="418090" y="1461377"/>
                    <a:pt x="401546" y="1461091"/>
                  </a:cubicBezTo>
                  <a:cubicBezTo>
                    <a:pt x="385003" y="1460846"/>
                    <a:pt x="371809" y="1447162"/>
                    <a:pt x="372136" y="1430578"/>
                  </a:cubicBezTo>
                  <a:close/>
                  <a:moveTo>
                    <a:pt x="400525" y="1870061"/>
                  </a:moveTo>
                  <a:cubicBezTo>
                    <a:pt x="372585" y="1869571"/>
                    <a:pt x="350200" y="1846369"/>
                    <a:pt x="350731" y="1818348"/>
                  </a:cubicBezTo>
                  <a:cubicBezTo>
                    <a:pt x="351181" y="1790367"/>
                    <a:pt x="374382" y="1767982"/>
                    <a:pt x="402404" y="1768513"/>
                  </a:cubicBezTo>
                  <a:cubicBezTo>
                    <a:pt x="430426" y="1769003"/>
                    <a:pt x="452688" y="1792205"/>
                    <a:pt x="452198" y="1820226"/>
                  </a:cubicBezTo>
                  <a:cubicBezTo>
                    <a:pt x="451707" y="1848248"/>
                    <a:pt x="428547" y="1870551"/>
                    <a:pt x="400525" y="1870061"/>
                  </a:cubicBezTo>
                  <a:close/>
                  <a:moveTo>
                    <a:pt x="777960" y="2016419"/>
                  </a:moveTo>
                  <a:cubicBezTo>
                    <a:pt x="777552" y="2037660"/>
                    <a:pt x="760028" y="2054612"/>
                    <a:pt x="738787" y="2054204"/>
                  </a:cubicBezTo>
                  <a:cubicBezTo>
                    <a:pt x="717587" y="2053836"/>
                    <a:pt x="700676" y="2036230"/>
                    <a:pt x="701043" y="2015030"/>
                  </a:cubicBezTo>
                  <a:cubicBezTo>
                    <a:pt x="701452" y="1993871"/>
                    <a:pt x="719017" y="1976919"/>
                    <a:pt x="740217" y="1977287"/>
                  </a:cubicBezTo>
                  <a:cubicBezTo>
                    <a:pt x="761499" y="1977655"/>
                    <a:pt x="778369" y="1995219"/>
                    <a:pt x="777960" y="2016419"/>
                  </a:cubicBezTo>
                  <a:close/>
                  <a:moveTo>
                    <a:pt x="1115446" y="1819981"/>
                  </a:moveTo>
                  <a:cubicBezTo>
                    <a:pt x="1115038" y="1841222"/>
                    <a:pt x="1097473" y="1858133"/>
                    <a:pt x="1076273" y="1857766"/>
                  </a:cubicBezTo>
                  <a:cubicBezTo>
                    <a:pt x="1055114" y="1857316"/>
                    <a:pt x="1038121" y="1839752"/>
                    <a:pt x="1038489" y="1818552"/>
                  </a:cubicBezTo>
                  <a:cubicBezTo>
                    <a:pt x="1038897" y="1797392"/>
                    <a:pt x="1056462" y="1780481"/>
                    <a:pt x="1077662" y="1780849"/>
                  </a:cubicBezTo>
                  <a:cubicBezTo>
                    <a:pt x="1098903" y="1781258"/>
                    <a:pt x="1115855" y="1798781"/>
                    <a:pt x="1115446" y="1819981"/>
                  </a:cubicBezTo>
                  <a:close/>
                  <a:moveTo>
                    <a:pt x="1079337" y="1385400"/>
                  </a:moveTo>
                  <a:cubicBezTo>
                    <a:pt x="1103600" y="1385849"/>
                    <a:pt x="1123003" y="1405987"/>
                    <a:pt x="1122513" y="1430292"/>
                  </a:cubicBezTo>
                  <a:cubicBezTo>
                    <a:pt x="1122105" y="1454515"/>
                    <a:pt x="1102007" y="1473917"/>
                    <a:pt x="1077703" y="1473468"/>
                  </a:cubicBezTo>
                  <a:cubicBezTo>
                    <a:pt x="1053480" y="1473019"/>
                    <a:pt x="1034077" y="1452922"/>
                    <a:pt x="1034486" y="1428699"/>
                  </a:cubicBezTo>
                  <a:cubicBezTo>
                    <a:pt x="1034935" y="1404394"/>
                    <a:pt x="1055032" y="1384991"/>
                    <a:pt x="1079337" y="1385400"/>
                  </a:cubicBezTo>
                  <a:close/>
                  <a:moveTo>
                    <a:pt x="1029992" y="1407539"/>
                  </a:moveTo>
                  <a:cubicBezTo>
                    <a:pt x="1027051" y="1413912"/>
                    <a:pt x="1025417" y="1421101"/>
                    <a:pt x="1025295" y="1428494"/>
                  </a:cubicBezTo>
                  <a:cubicBezTo>
                    <a:pt x="1024764" y="1456802"/>
                    <a:pt x="1046576" y="1480371"/>
                    <a:pt x="1074435" y="1482455"/>
                  </a:cubicBezTo>
                  <a:lnTo>
                    <a:pt x="1074557" y="1771863"/>
                  </a:lnTo>
                  <a:cubicBezTo>
                    <a:pt x="1049844" y="1773170"/>
                    <a:pt x="1029747" y="1793267"/>
                    <a:pt x="1029339" y="1818429"/>
                  </a:cubicBezTo>
                  <a:cubicBezTo>
                    <a:pt x="1029175" y="1826803"/>
                    <a:pt x="1031422" y="1834728"/>
                    <a:pt x="1035180" y="1841672"/>
                  </a:cubicBezTo>
                  <a:lnTo>
                    <a:pt x="779308" y="1989459"/>
                  </a:lnTo>
                  <a:cubicBezTo>
                    <a:pt x="770934" y="1976838"/>
                    <a:pt x="756719" y="1968341"/>
                    <a:pt x="740421" y="1968014"/>
                  </a:cubicBezTo>
                  <a:cubicBezTo>
                    <a:pt x="723632" y="1967729"/>
                    <a:pt x="708764" y="1976143"/>
                    <a:pt x="700063" y="1989174"/>
                  </a:cubicBezTo>
                  <a:lnTo>
                    <a:pt x="454403" y="1847431"/>
                  </a:lnTo>
                  <a:cubicBezTo>
                    <a:pt x="458733" y="1839384"/>
                    <a:pt x="461307" y="1830152"/>
                    <a:pt x="461470" y="1820349"/>
                  </a:cubicBezTo>
                  <a:cubicBezTo>
                    <a:pt x="462083" y="1788161"/>
                    <a:pt x="437043" y="1761405"/>
                    <a:pt x="405222" y="1759445"/>
                  </a:cubicBezTo>
                  <a:lnTo>
                    <a:pt x="405141" y="1470037"/>
                  </a:lnTo>
                  <a:cubicBezTo>
                    <a:pt x="425075" y="1468525"/>
                    <a:pt x="441005" y="1452186"/>
                    <a:pt x="441373" y="1431844"/>
                  </a:cubicBezTo>
                  <a:cubicBezTo>
                    <a:pt x="441455" y="1425472"/>
                    <a:pt x="439984" y="1419467"/>
                    <a:pt x="437288" y="1414034"/>
                  </a:cubicBezTo>
                  <a:lnTo>
                    <a:pt x="702432" y="1260895"/>
                  </a:lnTo>
                  <a:cubicBezTo>
                    <a:pt x="710929" y="1270372"/>
                    <a:pt x="723183" y="1276458"/>
                    <a:pt x="736867" y="1276744"/>
                  </a:cubicBezTo>
                  <a:cubicBezTo>
                    <a:pt x="751736" y="1276989"/>
                    <a:pt x="765011" y="1270250"/>
                    <a:pt x="773957" y="1259752"/>
                  </a:cubicBezTo>
                  <a:lnTo>
                    <a:pt x="1029992" y="1407539"/>
                  </a:lnTo>
                  <a:close/>
                  <a:moveTo>
                    <a:pt x="776163" y="1229851"/>
                  </a:moveTo>
                  <a:cubicBezTo>
                    <a:pt x="775795" y="1251010"/>
                    <a:pt x="758231" y="1268003"/>
                    <a:pt x="737031" y="1267635"/>
                  </a:cubicBezTo>
                  <a:cubicBezTo>
                    <a:pt x="715830" y="1267227"/>
                    <a:pt x="698879" y="1249662"/>
                    <a:pt x="699246" y="1228462"/>
                  </a:cubicBezTo>
                  <a:cubicBezTo>
                    <a:pt x="699614" y="1207303"/>
                    <a:pt x="717219" y="1190310"/>
                    <a:pt x="738379" y="1190759"/>
                  </a:cubicBezTo>
                  <a:cubicBezTo>
                    <a:pt x="759619" y="1191086"/>
                    <a:pt x="776531" y="1208610"/>
                    <a:pt x="776163" y="1229851"/>
                  </a:cubicBezTo>
                  <a:close/>
                  <a:moveTo>
                    <a:pt x="369971" y="254769"/>
                  </a:moveTo>
                  <a:cubicBezTo>
                    <a:pt x="370216" y="239492"/>
                    <a:pt x="382879" y="227278"/>
                    <a:pt x="398115" y="227564"/>
                  </a:cubicBezTo>
                  <a:cubicBezTo>
                    <a:pt x="413392" y="227850"/>
                    <a:pt x="425565" y="240513"/>
                    <a:pt x="425279" y="255749"/>
                  </a:cubicBezTo>
                  <a:cubicBezTo>
                    <a:pt x="425075" y="271026"/>
                    <a:pt x="412330" y="283240"/>
                    <a:pt x="397094" y="282954"/>
                  </a:cubicBezTo>
                  <a:cubicBezTo>
                    <a:pt x="381857" y="282668"/>
                    <a:pt x="369644" y="270046"/>
                    <a:pt x="369971" y="254769"/>
                  </a:cubicBezTo>
                  <a:close/>
                  <a:moveTo>
                    <a:pt x="400280" y="681222"/>
                  </a:moveTo>
                  <a:cubicBezTo>
                    <a:pt x="382470" y="680854"/>
                    <a:pt x="368214" y="666108"/>
                    <a:pt x="368541" y="648298"/>
                  </a:cubicBezTo>
                  <a:cubicBezTo>
                    <a:pt x="368827" y="630448"/>
                    <a:pt x="383614" y="616273"/>
                    <a:pt x="401424" y="616559"/>
                  </a:cubicBezTo>
                  <a:cubicBezTo>
                    <a:pt x="419233" y="616968"/>
                    <a:pt x="433489" y="631714"/>
                    <a:pt x="433122" y="649483"/>
                  </a:cubicBezTo>
                  <a:cubicBezTo>
                    <a:pt x="432836" y="667252"/>
                    <a:pt x="418049" y="681508"/>
                    <a:pt x="400280" y="681222"/>
                  </a:cubicBezTo>
                  <a:close/>
                  <a:moveTo>
                    <a:pt x="783148" y="844001"/>
                  </a:moveTo>
                  <a:cubicBezTo>
                    <a:pt x="782739" y="868264"/>
                    <a:pt x="762683" y="887545"/>
                    <a:pt x="738379" y="887177"/>
                  </a:cubicBezTo>
                  <a:cubicBezTo>
                    <a:pt x="714074" y="886728"/>
                    <a:pt x="694712" y="866590"/>
                    <a:pt x="695161" y="842367"/>
                  </a:cubicBezTo>
                  <a:cubicBezTo>
                    <a:pt x="695570" y="818062"/>
                    <a:pt x="715667" y="798660"/>
                    <a:pt x="739972" y="799109"/>
                  </a:cubicBezTo>
                  <a:cubicBezTo>
                    <a:pt x="764276" y="799558"/>
                    <a:pt x="783638" y="819696"/>
                    <a:pt x="783148" y="844001"/>
                  </a:cubicBezTo>
                  <a:close/>
                  <a:moveTo>
                    <a:pt x="1108706" y="648707"/>
                  </a:moveTo>
                  <a:cubicBezTo>
                    <a:pt x="1108420" y="665209"/>
                    <a:pt x="1094736" y="678444"/>
                    <a:pt x="1078193" y="678158"/>
                  </a:cubicBezTo>
                  <a:cubicBezTo>
                    <a:pt x="1061690" y="677831"/>
                    <a:pt x="1048456" y="664106"/>
                    <a:pt x="1048741" y="647645"/>
                  </a:cubicBezTo>
                  <a:cubicBezTo>
                    <a:pt x="1049027" y="631019"/>
                    <a:pt x="1062712" y="617866"/>
                    <a:pt x="1079296" y="618152"/>
                  </a:cubicBezTo>
                  <a:cubicBezTo>
                    <a:pt x="1095798" y="618438"/>
                    <a:pt x="1109033" y="632163"/>
                    <a:pt x="1108706" y="648707"/>
                  </a:cubicBezTo>
                  <a:close/>
                  <a:moveTo>
                    <a:pt x="1079296" y="217679"/>
                  </a:moveTo>
                  <a:cubicBezTo>
                    <a:pt x="1100455" y="218046"/>
                    <a:pt x="1117407" y="235611"/>
                    <a:pt x="1117039" y="256852"/>
                  </a:cubicBezTo>
                  <a:cubicBezTo>
                    <a:pt x="1116631" y="278052"/>
                    <a:pt x="1099107" y="295004"/>
                    <a:pt x="1077866" y="294596"/>
                  </a:cubicBezTo>
                  <a:cubicBezTo>
                    <a:pt x="1056625" y="294187"/>
                    <a:pt x="1039714" y="276623"/>
                    <a:pt x="1040082" y="255422"/>
                  </a:cubicBezTo>
                  <a:cubicBezTo>
                    <a:pt x="1040490" y="234222"/>
                    <a:pt x="1058096" y="217311"/>
                    <a:pt x="1079296" y="217679"/>
                  </a:cubicBezTo>
                  <a:close/>
                  <a:moveTo>
                    <a:pt x="1035057" y="236551"/>
                  </a:moveTo>
                  <a:cubicBezTo>
                    <a:pt x="1032484" y="242269"/>
                    <a:pt x="1030973" y="248560"/>
                    <a:pt x="1030850" y="255259"/>
                  </a:cubicBezTo>
                  <a:cubicBezTo>
                    <a:pt x="1030401" y="280299"/>
                    <a:pt x="1049558" y="301009"/>
                    <a:pt x="1074067" y="303378"/>
                  </a:cubicBezTo>
                  <a:lnTo>
                    <a:pt x="1074149" y="609329"/>
                  </a:lnTo>
                  <a:cubicBezTo>
                    <a:pt x="1054991" y="611576"/>
                    <a:pt x="1039877" y="627588"/>
                    <a:pt x="1039469" y="647399"/>
                  </a:cubicBezTo>
                  <a:cubicBezTo>
                    <a:pt x="1039346" y="652791"/>
                    <a:pt x="1040368" y="657979"/>
                    <a:pt x="1042288" y="662677"/>
                  </a:cubicBezTo>
                  <a:lnTo>
                    <a:pt x="782699" y="812630"/>
                  </a:lnTo>
                  <a:cubicBezTo>
                    <a:pt x="773304" y="799150"/>
                    <a:pt x="757781" y="790204"/>
                    <a:pt x="740135" y="789877"/>
                  </a:cubicBezTo>
                  <a:cubicBezTo>
                    <a:pt x="721508" y="789550"/>
                    <a:pt x="704965" y="798823"/>
                    <a:pt x="695161" y="813120"/>
                  </a:cubicBezTo>
                  <a:lnTo>
                    <a:pt x="438922" y="665332"/>
                  </a:lnTo>
                  <a:cubicBezTo>
                    <a:pt x="441005" y="660471"/>
                    <a:pt x="442231" y="655161"/>
                    <a:pt x="442312" y="649646"/>
                  </a:cubicBezTo>
                  <a:cubicBezTo>
                    <a:pt x="442721" y="627792"/>
                    <a:pt x="426137" y="609779"/>
                    <a:pt x="404732" y="607695"/>
                  </a:cubicBezTo>
                  <a:lnTo>
                    <a:pt x="404651" y="291450"/>
                  </a:lnTo>
                  <a:cubicBezTo>
                    <a:pt x="421357" y="288142"/>
                    <a:pt x="434143" y="273518"/>
                    <a:pt x="434510" y="255913"/>
                  </a:cubicBezTo>
                  <a:cubicBezTo>
                    <a:pt x="434551" y="251501"/>
                    <a:pt x="433693" y="247253"/>
                    <a:pt x="432345" y="243250"/>
                  </a:cubicBezTo>
                  <a:lnTo>
                    <a:pt x="688503" y="95298"/>
                  </a:lnTo>
                  <a:cubicBezTo>
                    <a:pt x="699164" y="110290"/>
                    <a:pt x="716525" y="120256"/>
                    <a:pt x="736295" y="120624"/>
                  </a:cubicBezTo>
                  <a:cubicBezTo>
                    <a:pt x="757536" y="120992"/>
                    <a:pt x="776408" y="110208"/>
                    <a:pt x="787314" y="93664"/>
                  </a:cubicBezTo>
                  <a:lnTo>
                    <a:pt x="1035057" y="236551"/>
                  </a:lnTo>
                  <a:close/>
                  <a:moveTo>
                    <a:pt x="788213" y="61558"/>
                  </a:moveTo>
                  <a:cubicBezTo>
                    <a:pt x="787682" y="89498"/>
                    <a:pt x="764480" y="111924"/>
                    <a:pt x="736540" y="111392"/>
                  </a:cubicBezTo>
                  <a:cubicBezTo>
                    <a:pt x="708519" y="110902"/>
                    <a:pt x="686175" y="87701"/>
                    <a:pt x="686706" y="59720"/>
                  </a:cubicBezTo>
                  <a:cubicBezTo>
                    <a:pt x="687196" y="31698"/>
                    <a:pt x="710316" y="9354"/>
                    <a:pt x="738379" y="9845"/>
                  </a:cubicBezTo>
                  <a:cubicBezTo>
                    <a:pt x="766359" y="10335"/>
                    <a:pt x="788662" y="33577"/>
                    <a:pt x="788213" y="61558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6" name="צורה חופשית: צורה 135">
              <a:extLst>
                <a:ext uri="{FF2B5EF4-FFF2-40B4-BE49-F238E27FC236}">
                  <a16:creationId xmlns:a16="http://schemas.microsoft.com/office/drawing/2014/main" id="{CF2BC282-EC16-4DA7-A6CF-2D996ACA0044}"/>
                </a:ext>
              </a:extLst>
            </p:cNvPr>
            <p:cNvSpPr/>
            <p:nvPr/>
          </p:nvSpPr>
          <p:spPr>
            <a:xfrm>
              <a:off x="5068680" y="6819217"/>
              <a:ext cx="1445417" cy="1840576"/>
            </a:xfrm>
            <a:custGeom>
              <a:avLst/>
              <a:gdLst>
                <a:gd name="connsiteX0" fmla="*/ 1354686 w 1445417"/>
                <a:gd name="connsiteY0" fmla="*/ 38398 h 1840576"/>
                <a:gd name="connsiteX1" fmla="*/ 1358117 w 1445417"/>
                <a:gd name="connsiteY1" fmla="*/ 54981 h 1840576"/>
                <a:gd name="connsiteX2" fmla="*/ 1095914 w 1445417"/>
                <a:gd name="connsiteY2" fmla="*/ 207753 h 1840576"/>
                <a:gd name="connsiteX3" fmla="*/ 1060540 w 1445417"/>
                <a:gd name="connsiteY3" fmla="*/ 189494 h 1840576"/>
                <a:gd name="connsiteX4" fmla="*/ 1022265 w 1445417"/>
                <a:gd name="connsiteY4" fmla="*/ 209141 h 1840576"/>
                <a:gd name="connsiteX5" fmla="*/ 752955 w 1445417"/>
                <a:gd name="connsiteY5" fmla="*/ 55063 h 1840576"/>
                <a:gd name="connsiteX6" fmla="*/ 756182 w 1445417"/>
                <a:gd name="connsiteY6" fmla="*/ 40195 h 1840576"/>
                <a:gd name="connsiteX7" fmla="*/ 721624 w 1445417"/>
                <a:gd name="connsiteY7" fmla="*/ 735 h 1840576"/>
                <a:gd name="connsiteX8" fmla="*/ 712433 w 1445417"/>
                <a:gd name="connsiteY8" fmla="*/ 654 h 1840576"/>
                <a:gd name="connsiteX9" fmla="*/ 677794 w 1445417"/>
                <a:gd name="connsiteY9" fmla="*/ 38806 h 1840576"/>
                <a:gd name="connsiteX10" fmla="*/ 681757 w 1445417"/>
                <a:gd name="connsiteY10" fmla="*/ 56411 h 1840576"/>
                <a:gd name="connsiteX11" fmla="*/ 429398 w 1445417"/>
                <a:gd name="connsiteY11" fmla="*/ 203423 h 1840576"/>
                <a:gd name="connsiteX12" fmla="*/ 380952 w 1445417"/>
                <a:gd name="connsiteY12" fmla="*/ 177117 h 1840576"/>
                <a:gd name="connsiteX13" fmla="*/ 330260 w 1445417"/>
                <a:gd name="connsiteY13" fmla="*/ 203423 h 1840576"/>
                <a:gd name="connsiteX14" fmla="*/ 75736 w 1445417"/>
                <a:gd name="connsiteY14" fmla="*/ 57881 h 1840576"/>
                <a:gd name="connsiteX15" fmla="*/ 78473 w 1445417"/>
                <a:gd name="connsiteY15" fmla="*/ 44566 h 1840576"/>
                <a:gd name="connsiteX16" fmla="*/ 39953 w 1445417"/>
                <a:gd name="connsiteY16" fmla="*/ 4616 h 1840576"/>
                <a:gd name="connsiteX17" fmla="*/ 4 w 1445417"/>
                <a:gd name="connsiteY17" fmla="*/ 43136 h 1840576"/>
                <a:gd name="connsiteX18" fmla="*/ 3149 w 1445417"/>
                <a:gd name="connsiteY18" fmla="*/ 59107 h 1840576"/>
                <a:gd name="connsiteX19" fmla="*/ 7847 w 1445417"/>
                <a:gd name="connsiteY19" fmla="*/ 67072 h 1840576"/>
                <a:gd name="connsiteX20" fmla="*/ 38523 w 1445417"/>
                <a:gd name="connsiteY20" fmla="*/ 83085 h 1840576"/>
                <a:gd name="connsiteX21" fmla="*/ 71570 w 1445417"/>
                <a:gd name="connsiteY21" fmla="*/ 66133 h 1840576"/>
                <a:gd name="connsiteX22" fmla="*/ 325685 w 1445417"/>
                <a:gd name="connsiteY22" fmla="*/ 211470 h 1840576"/>
                <a:gd name="connsiteX23" fmla="*/ 319844 w 1445417"/>
                <a:gd name="connsiteY23" fmla="*/ 236061 h 1840576"/>
                <a:gd name="connsiteX24" fmla="*/ 375315 w 1445417"/>
                <a:gd name="connsiteY24" fmla="*/ 296883 h 1840576"/>
                <a:gd name="connsiteX25" fmla="*/ 376418 w 1445417"/>
                <a:gd name="connsiteY25" fmla="*/ 576529 h 1840576"/>
                <a:gd name="connsiteX26" fmla="*/ 326175 w 1445417"/>
                <a:gd name="connsiteY26" fmla="*/ 628692 h 1840576"/>
                <a:gd name="connsiteX27" fmla="*/ 331608 w 1445417"/>
                <a:gd name="connsiteY27" fmla="*/ 653037 h 1840576"/>
                <a:gd name="connsiteX28" fmla="*/ 75042 w 1445417"/>
                <a:gd name="connsiteY28" fmla="*/ 802581 h 1840576"/>
                <a:gd name="connsiteX29" fmla="*/ 44406 w 1445417"/>
                <a:gd name="connsiteY29" fmla="*/ 786651 h 1840576"/>
                <a:gd name="connsiteX30" fmla="*/ 11850 w 1445417"/>
                <a:gd name="connsiteY30" fmla="*/ 802990 h 1840576"/>
                <a:gd name="connsiteX31" fmla="*/ 7479 w 1445417"/>
                <a:gd name="connsiteY31" fmla="*/ 811078 h 1840576"/>
                <a:gd name="connsiteX32" fmla="*/ 4497 w 1445417"/>
                <a:gd name="connsiteY32" fmla="*/ 825129 h 1840576"/>
                <a:gd name="connsiteX33" fmla="*/ 43017 w 1445417"/>
                <a:gd name="connsiteY33" fmla="*/ 865078 h 1840576"/>
                <a:gd name="connsiteX34" fmla="*/ 82925 w 1445417"/>
                <a:gd name="connsiteY34" fmla="*/ 826600 h 1840576"/>
                <a:gd name="connsiteX35" fmla="*/ 79698 w 1445417"/>
                <a:gd name="connsiteY35" fmla="*/ 810465 h 1840576"/>
                <a:gd name="connsiteX36" fmla="*/ 336469 w 1445417"/>
                <a:gd name="connsiteY36" fmla="*/ 660879 h 1840576"/>
                <a:gd name="connsiteX37" fmla="*/ 378460 w 1445417"/>
                <a:gd name="connsiteY37" fmla="*/ 682855 h 1840576"/>
                <a:gd name="connsiteX38" fmla="*/ 423720 w 1445417"/>
                <a:gd name="connsiteY38" fmla="*/ 659082 h 1840576"/>
                <a:gd name="connsiteX39" fmla="*/ 672362 w 1445417"/>
                <a:gd name="connsiteY39" fmla="*/ 801314 h 1840576"/>
                <a:gd name="connsiteX40" fmla="*/ 668154 w 1445417"/>
                <a:gd name="connsiteY40" fmla="*/ 820962 h 1840576"/>
                <a:gd name="connsiteX41" fmla="*/ 716477 w 1445417"/>
                <a:gd name="connsiteY41" fmla="*/ 874882 h 1840576"/>
                <a:gd name="connsiteX42" fmla="*/ 717621 w 1445417"/>
                <a:gd name="connsiteY42" fmla="*/ 1163555 h 1840576"/>
                <a:gd name="connsiteX43" fmla="*/ 669339 w 1445417"/>
                <a:gd name="connsiteY43" fmla="*/ 1215595 h 1840576"/>
                <a:gd name="connsiteX44" fmla="*/ 674241 w 1445417"/>
                <a:gd name="connsiteY44" fmla="*/ 1238715 h 1840576"/>
                <a:gd name="connsiteX45" fmla="*/ 421187 w 1445417"/>
                <a:gd name="connsiteY45" fmla="*/ 1386095 h 1840576"/>
                <a:gd name="connsiteX46" fmla="*/ 386467 w 1445417"/>
                <a:gd name="connsiteY46" fmla="*/ 1368693 h 1840576"/>
                <a:gd name="connsiteX47" fmla="*/ 340063 w 1445417"/>
                <a:gd name="connsiteY47" fmla="*/ 1413462 h 1840576"/>
                <a:gd name="connsiteX48" fmla="*/ 380503 w 1445417"/>
                <a:gd name="connsiteY48" fmla="*/ 1459376 h 1840576"/>
                <a:gd name="connsiteX49" fmla="*/ 389775 w 1445417"/>
                <a:gd name="connsiteY49" fmla="*/ 1459457 h 1840576"/>
                <a:gd name="connsiteX50" fmla="*/ 431236 w 1445417"/>
                <a:gd name="connsiteY50" fmla="*/ 1415178 h 1840576"/>
                <a:gd name="connsiteX51" fmla="*/ 426171 w 1445417"/>
                <a:gd name="connsiteY51" fmla="*/ 1393855 h 1840576"/>
                <a:gd name="connsiteX52" fmla="*/ 678816 w 1445417"/>
                <a:gd name="connsiteY52" fmla="*/ 1246680 h 1840576"/>
                <a:gd name="connsiteX53" fmla="*/ 721706 w 1445417"/>
                <a:gd name="connsiteY53" fmla="*/ 1269800 h 1840576"/>
                <a:gd name="connsiteX54" fmla="*/ 766680 w 1445417"/>
                <a:gd name="connsiteY54" fmla="*/ 1246476 h 1840576"/>
                <a:gd name="connsiteX55" fmla="*/ 1014055 w 1445417"/>
                <a:gd name="connsiteY55" fmla="*/ 1388014 h 1840576"/>
                <a:gd name="connsiteX56" fmla="*/ 1009071 w 1445417"/>
                <a:gd name="connsiteY56" fmla="*/ 1409337 h 1840576"/>
                <a:gd name="connsiteX57" fmla="*/ 1059110 w 1445417"/>
                <a:gd name="connsiteY57" fmla="*/ 1463379 h 1840576"/>
                <a:gd name="connsiteX58" fmla="*/ 1060377 w 1445417"/>
                <a:gd name="connsiteY58" fmla="*/ 1762386 h 1840576"/>
                <a:gd name="connsiteX59" fmla="*/ 1023327 w 1445417"/>
                <a:gd name="connsiteY59" fmla="*/ 1800620 h 1840576"/>
                <a:gd name="connsiteX60" fmla="*/ 1027330 w 1445417"/>
                <a:gd name="connsiteY60" fmla="*/ 1818225 h 1840576"/>
                <a:gd name="connsiteX61" fmla="*/ 1032355 w 1445417"/>
                <a:gd name="connsiteY61" fmla="*/ 1826068 h 1840576"/>
                <a:gd name="connsiteX62" fmla="*/ 1061847 w 1445417"/>
                <a:gd name="connsiteY62" fmla="*/ 1840569 h 1840576"/>
                <a:gd name="connsiteX63" fmla="*/ 1101715 w 1445417"/>
                <a:gd name="connsiteY63" fmla="*/ 1802050 h 1840576"/>
                <a:gd name="connsiteX64" fmla="*/ 1069567 w 1445417"/>
                <a:gd name="connsiteY64" fmla="*/ 1762876 h 1840576"/>
                <a:gd name="connsiteX65" fmla="*/ 1068424 w 1445417"/>
                <a:gd name="connsiteY65" fmla="*/ 1463133 h 1840576"/>
                <a:gd name="connsiteX66" fmla="*/ 1115603 w 1445417"/>
                <a:gd name="connsiteY66" fmla="*/ 1411257 h 1840576"/>
                <a:gd name="connsiteX67" fmla="*/ 1110538 w 1445417"/>
                <a:gd name="connsiteY67" fmla="*/ 1387851 h 1840576"/>
                <a:gd name="connsiteX68" fmla="*/ 1366696 w 1445417"/>
                <a:gd name="connsiteY68" fmla="*/ 1238551 h 1840576"/>
                <a:gd name="connsiteX69" fmla="*/ 1400599 w 1445417"/>
                <a:gd name="connsiteY69" fmla="*/ 1255830 h 1840576"/>
                <a:gd name="connsiteX70" fmla="*/ 1445410 w 1445417"/>
                <a:gd name="connsiteY70" fmla="*/ 1212654 h 1840576"/>
                <a:gd name="connsiteX71" fmla="*/ 1405460 w 1445417"/>
                <a:gd name="connsiteY71" fmla="*/ 1168170 h 1840576"/>
                <a:gd name="connsiteX72" fmla="*/ 1395493 w 1445417"/>
                <a:gd name="connsiteY72" fmla="*/ 1168375 h 1840576"/>
                <a:gd name="connsiteX73" fmla="*/ 1357341 w 1445417"/>
                <a:gd name="connsiteY73" fmla="*/ 1211020 h 1840576"/>
                <a:gd name="connsiteX74" fmla="*/ 1361835 w 1445417"/>
                <a:gd name="connsiteY74" fmla="*/ 1230750 h 1840576"/>
                <a:gd name="connsiteX75" fmla="*/ 1105922 w 1445417"/>
                <a:gd name="connsiteY75" fmla="*/ 1379886 h 1840576"/>
                <a:gd name="connsiteX76" fmla="*/ 1063236 w 1445417"/>
                <a:gd name="connsiteY76" fmla="*/ 1357092 h 1840576"/>
                <a:gd name="connsiteX77" fmla="*/ 1019161 w 1445417"/>
                <a:gd name="connsiteY77" fmla="*/ 1379232 h 1840576"/>
                <a:gd name="connsiteX78" fmla="*/ 771500 w 1445417"/>
                <a:gd name="connsiteY78" fmla="*/ 1237571 h 1840576"/>
                <a:gd name="connsiteX79" fmla="*/ 775830 w 1445417"/>
                <a:gd name="connsiteY79" fmla="*/ 1217515 h 1840576"/>
                <a:gd name="connsiteX80" fmla="*/ 726853 w 1445417"/>
                <a:gd name="connsiteY80" fmla="*/ 1163555 h 1840576"/>
                <a:gd name="connsiteX81" fmla="*/ 725668 w 1445417"/>
                <a:gd name="connsiteY81" fmla="*/ 874963 h 1840576"/>
                <a:gd name="connsiteX82" fmla="*/ 774645 w 1445417"/>
                <a:gd name="connsiteY82" fmla="*/ 822841 h 1840576"/>
                <a:gd name="connsiteX83" fmla="*/ 770192 w 1445417"/>
                <a:gd name="connsiteY83" fmla="*/ 800743 h 1840576"/>
                <a:gd name="connsiteX84" fmla="*/ 1016056 w 1445417"/>
                <a:gd name="connsiteY84" fmla="*/ 657530 h 1840576"/>
                <a:gd name="connsiteX85" fmla="*/ 1023327 w 1445417"/>
                <a:gd name="connsiteY85" fmla="*/ 653322 h 1840576"/>
                <a:gd name="connsiteX86" fmla="*/ 1059192 w 1445417"/>
                <a:gd name="connsiteY86" fmla="*/ 672276 h 1840576"/>
                <a:gd name="connsiteX87" fmla="*/ 1096609 w 1445417"/>
                <a:gd name="connsiteY87" fmla="*/ 653608 h 1840576"/>
                <a:gd name="connsiteX88" fmla="*/ 1101347 w 1445417"/>
                <a:gd name="connsiteY88" fmla="*/ 645643 h 1840576"/>
                <a:gd name="connsiteX89" fmla="*/ 1105554 w 1445417"/>
                <a:gd name="connsiteY89" fmla="*/ 627425 h 1840576"/>
                <a:gd name="connsiteX90" fmla="*/ 1064175 w 1445417"/>
                <a:gd name="connsiteY90" fmla="*/ 581471 h 1840576"/>
                <a:gd name="connsiteX91" fmla="*/ 1063032 w 1445417"/>
                <a:gd name="connsiteY91" fmla="*/ 280136 h 1840576"/>
                <a:gd name="connsiteX92" fmla="*/ 1105187 w 1445417"/>
                <a:gd name="connsiteY92" fmla="*/ 235733 h 1840576"/>
                <a:gd name="connsiteX93" fmla="*/ 1100653 w 1445417"/>
                <a:gd name="connsiteY93" fmla="*/ 215514 h 1840576"/>
                <a:gd name="connsiteX94" fmla="*/ 1362897 w 1445417"/>
                <a:gd name="connsiteY94" fmla="*/ 62702 h 1840576"/>
                <a:gd name="connsiteX95" fmla="*/ 1393083 w 1445417"/>
                <a:gd name="connsiteY95" fmla="*/ 78102 h 1840576"/>
                <a:gd name="connsiteX96" fmla="*/ 1433033 w 1445417"/>
                <a:gd name="connsiteY96" fmla="*/ 39663 h 1840576"/>
                <a:gd name="connsiteX97" fmla="*/ 1400191 w 1445417"/>
                <a:gd name="connsiteY97" fmla="*/ 368 h 1840576"/>
                <a:gd name="connsiteX98" fmla="*/ 1390959 w 1445417"/>
                <a:gd name="connsiteY98" fmla="*/ 0 h 1840576"/>
                <a:gd name="connsiteX99" fmla="*/ 1354686 w 1445417"/>
                <a:gd name="connsiteY99" fmla="*/ 38398 h 1840576"/>
                <a:gd name="connsiteX100" fmla="*/ 38687 w 1445417"/>
                <a:gd name="connsiteY100" fmla="*/ 73853 h 1840576"/>
                <a:gd name="connsiteX101" fmla="*/ 9235 w 1445417"/>
                <a:gd name="connsiteY101" fmla="*/ 43299 h 1840576"/>
                <a:gd name="connsiteX102" fmla="*/ 39749 w 1445417"/>
                <a:gd name="connsiteY102" fmla="*/ 13889 h 1840576"/>
                <a:gd name="connsiteX103" fmla="*/ 69241 w 1445417"/>
                <a:gd name="connsiteY103" fmla="*/ 44402 h 1840576"/>
                <a:gd name="connsiteX104" fmla="*/ 38687 w 1445417"/>
                <a:gd name="connsiteY104" fmla="*/ 73853 h 1840576"/>
                <a:gd name="connsiteX105" fmla="*/ 73694 w 1445417"/>
                <a:gd name="connsiteY105" fmla="*/ 826396 h 1840576"/>
                <a:gd name="connsiteX106" fmla="*/ 43139 w 1445417"/>
                <a:gd name="connsiteY106" fmla="*/ 855888 h 1840576"/>
                <a:gd name="connsiteX107" fmla="*/ 13729 w 1445417"/>
                <a:gd name="connsiteY107" fmla="*/ 825293 h 1840576"/>
                <a:gd name="connsiteX108" fmla="*/ 44242 w 1445417"/>
                <a:gd name="connsiteY108" fmla="*/ 795841 h 1840576"/>
                <a:gd name="connsiteX109" fmla="*/ 73694 w 1445417"/>
                <a:gd name="connsiteY109" fmla="*/ 826396 h 1840576"/>
                <a:gd name="connsiteX110" fmla="*/ 421963 w 1445417"/>
                <a:gd name="connsiteY110" fmla="*/ 1415096 h 1840576"/>
                <a:gd name="connsiteX111" fmla="*/ 384955 w 1445417"/>
                <a:gd name="connsiteY111" fmla="*/ 1450716 h 1840576"/>
                <a:gd name="connsiteX112" fmla="*/ 349336 w 1445417"/>
                <a:gd name="connsiteY112" fmla="*/ 1413749 h 1840576"/>
                <a:gd name="connsiteX113" fmla="*/ 386303 w 1445417"/>
                <a:gd name="connsiteY113" fmla="*/ 1378007 h 1840576"/>
                <a:gd name="connsiteX114" fmla="*/ 421963 w 1445417"/>
                <a:gd name="connsiteY114" fmla="*/ 1415096 h 1840576"/>
                <a:gd name="connsiteX115" fmla="*/ 1092483 w 1445417"/>
                <a:gd name="connsiteY115" fmla="*/ 1801968 h 1840576"/>
                <a:gd name="connsiteX116" fmla="*/ 1061970 w 1445417"/>
                <a:gd name="connsiteY116" fmla="*/ 1831378 h 1840576"/>
                <a:gd name="connsiteX117" fmla="*/ 1032477 w 1445417"/>
                <a:gd name="connsiteY117" fmla="*/ 1800865 h 1840576"/>
                <a:gd name="connsiteX118" fmla="*/ 1063032 w 1445417"/>
                <a:gd name="connsiteY118" fmla="*/ 1771454 h 1840576"/>
                <a:gd name="connsiteX119" fmla="*/ 1092483 w 1445417"/>
                <a:gd name="connsiteY119" fmla="*/ 1801968 h 1840576"/>
                <a:gd name="connsiteX120" fmla="*/ 1366532 w 1445417"/>
                <a:gd name="connsiteY120" fmla="*/ 1211265 h 1840576"/>
                <a:gd name="connsiteX121" fmla="*/ 1401947 w 1445417"/>
                <a:gd name="connsiteY121" fmla="*/ 1177116 h 1840576"/>
                <a:gd name="connsiteX122" fmla="*/ 1436137 w 1445417"/>
                <a:gd name="connsiteY122" fmla="*/ 1212572 h 1840576"/>
                <a:gd name="connsiteX123" fmla="*/ 1400722 w 1445417"/>
                <a:gd name="connsiteY123" fmla="*/ 1246762 h 1840576"/>
                <a:gd name="connsiteX124" fmla="*/ 1366532 w 1445417"/>
                <a:gd name="connsiteY124" fmla="*/ 1211265 h 1840576"/>
                <a:gd name="connsiteX125" fmla="*/ 1063072 w 1445417"/>
                <a:gd name="connsiteY125" fmla="*/ 1366365 h 1840576"/>
                <a:gd name="connsiteX126" fmla="*/ 1106290 w 1445417"/>
                <a:gd name="connsiteY126" fmla="*/ 1411175 h 1840576"/>
                <a:gd name="connsiteX127" fmla="*/ 1061479 w 1445417"/>
                <a:gd name="connsiteY127" fmla="*/ 1454392 h 1840576"/>
                <a:gd name="connsiteX128" fmla="*/ 1018262 w 1445417"/>
                <a:gd name="connsiteY128" fmla="*/ 1409623 h 1840576"/>
                <a:gd name="connsiteX129" fmla="*/ 1063072 w 1445417"/>
                <a:gd name="connsiteY129" fmla="*/ 1366365 h 1840576"/>
                <a:gd name="connsiteX130" fmla="*/ 766598 w 1445417"/>
                <a:gd name="connsiteY130" fmla="*/ 1217474 h 1840576"/>
                <a:gd name="connsiteX131" fmla="*/ 721747 w 1445417"/>
                <a:gd name="connsiteY131" fmla="*/ 1260691 h 1840576"/>
                <a:gd name="connsiteX132" fmla="*/ 678530 w 1445417"/>
                <a:gd name="connsiteY132" fmla="*/ 1215881 h 1840576"/>
                <a:gd name="connsiteX133" fmla="*/ 723299 w 1445417"/>
                <a:gd name="connsiteY133" fmla="*/ 1172623 h 1840576"/>
                <a:gd name="connsiteX134" fmla="*/ 766598 w 1445417"/>
                <a:gd name="connsiteY134" fmla="*/ 1217474 h 1840576"/>
                <a:gd name="connsiteX135" fmla="*/ 687026 w 1445417"/>
                <a:gd name="connsiteY135" fmla="*/ 38928 h 1840576"/>
                <a:gd name="connsiteX136" fmla="*/ 717539 w 1445417"/>
                <a:gd name="connsiteY136" fmla="*/ 9518 h 1840576"/>
                <a:gd name="connsiteX137" fmla="*/ 746991 w 1445417"/>
                <a:gd name="connsiteY137" fmla="*/ 40031 h 1840576"/>
                <a:gd name="connsiteX138" fmla="*/ 716477 w 1445417"/>
                <a:gd name="connsiteY138" fmla="*/ 69564 h 1840576"/>
                <a:gd name="connsiteX139" fmla="*/ 687026 w 1445417"/>
                <a:gd name="connsiteY139" fmla="*/ 38928 h 1840576"/>
                <a:gd name="connsiteX140" fmla="*/ 329034 w 1445417"/>
                <a:gd name="connsiteY140" fmla="*/ 236183 h 1840576"/>
                <a:gd name="connsiteX141" fmla="*/ 380748 w 1445417"/>
                <a:gd name="connsiteY141" fmla="*/ 186349 h 1840576"/>
                <a:gd name="connsiteX142" fmla="*/ 430582 w 1445417"/>
                <a:gd name="connsiteY142" fmla="*/ 238021 h 1840576"/>
                <a:gd name="connsiteX143" fmla="*/ 378951 w 1445417"/>
                <a:gd name="connsiteY143" fmla="*/ 287856 h 1840576"/>
                <a:gd name="connsiteX144" fmla="*/ 329034 w 1445417"/>
                <a:gd name="connsiteY144" fmla="*/ 236183 h 1840576"/>
                <a:gd name="connsiteX145" fmla="*/ 378624 w 1445417"/>
                <a:gd name="connsiteY145" fmla="*/ 673705 h 1840576"/>
                <a:gd name="connsiteX146" fmla="*/ 335447 w 1445417"/>
                <a:gd name="connsiteY146" fmla="*/ 628854 h 1840576"/>
                <a:gd name="connsiteX147" fmla="*/ 380258 w 1445417"/>
                <a:gd name="connsiteY147" fmla="*/ 585638 h 1840576"/>
                <a:gd name="connsiteX148" fmla="*/ 423434 w 1445417"/>
                <a:gd name="connsiteY148" fmla="*/ 630489 h 1840576"/>
                <a:gd name="connsiteX149" fmla="*/ 378624 w 1445417"/>
                <a:gd name="connsiteY149" fmla="*/ 673705 h 1840576"/>
                <a:gd name="connsiteX150" fmla="*/ 765413 w 1445417"/>
                <a:gd name="connsiteY150" fmla="*/ 822720 h 1840576"/>
                <a:gd name="connsiteX151" fmla="*/ 720562 w 1445417"/>
                <a:gd name="connsiteY151" fmla="*/ 865977 h 1840576"/>
                <a:gd name="connsiteX152" fmla="*/ 677345 w 1445417"/>
                <a:gd name="connsiteY152" fmla="*/ 821167 h 1840576"/>
                <a:gd name="connsiteX153" fmla="*/ 722155 w 1445417"/>
                <a:gd name="connsiteY153" fmla="*/ 777949 h 1840576"/>
                <a:gd name="connsiteX154" fmla="*/ 765413 w 1445417"/>
                <a:gd name="connsiteY154" fmla="*/ 822720 h 1840576"/>
                <a:gd name="connsiteX155" fmla="*/ 1096404 w 1445417"/>
                <a:gd name="connsiteY155" fmla="*/ 627384 h 1840576"/>
                <a:gd name="connsiteX156" fmla="*/ 1059355 w 1445417"/>
                <a:gd name="connsiteY156" fmla="*/ 663126 h 1840576"/>
                <a:gd name="connsiteX157" fmla="*/ 1023736 w 1445417"/>
                <a:gd name="connsiteY157" fmla="*/ 626077 h 1840576"/>
                <a:gd name="connsiteX158" fmla="*/ 1060703 w 1445417"/>
                <a:gd name="connsiteY158" fmla="*/ 590417 h 1840576"/>
                <a:gd name="connsiteX159" fmla="*/ 1096404 w 1445417"/>
                <a:gd name="connsiteY159" fmla="*/ 627384 h 1840576"/>
                <a:gd name="connsiteX160" fmla="*/ 1055025 w 1445417"/>
                <a:gd name="connsiteY160" fmla="*/ 581676 h 1840576"/>
                <a:gd name="connsiteX161" fmla="*/ 1014463 w 1445417"/>
                <a:gd name="connsiteY161" fmla="*/ 625913 h 1840576"/>
                <a:gd name="connsiteX162" fmla="*/ 1018630 w 1445417"/>
                <a:gd name="connsiteY162" fmla="*/ 645439 h 1840576"/>
                <a:gd name="connsiteX163" fmla="*/ 765822 w 1445417"/>
                <a:gd name="connsiteY163" fmla="*/ 792655 h 1840576"/>
                <a:gd name="connsiteX164" fmla="*/ 722359 w 1445417"/>
                <a:gd name="connsiteY164" fmla="*/ 768677 h 1840576"/>
                <a:gd name="connsiteX165" fmla="*/ 676651 w 1445417"/>
                <a:gd name="connsiteY165" fmla="*/ 793145 h 1840576"/>
                <a:gd name="connsiteX166" fmla="*/ 428172 w 1445417"/>
                <a:gd name="connsiteY166" fmla="*/ 651035 h 1840576"/>
                <a:gd name="connsiteX167" fmla="*/ 432625 w 1445417"/>
                <a:gd name="connsiteY167" fmla="*/ 630652 h 1840576"/>
                <a:gd name="connsiteX168" fmla="*/ 386140 w 1445417"/>
                <a:gd name="connsiteY168" fmla="*/ 576855 h 1840576"/>
                <a:gd name="connsiteX169" fmla="*/ 385037 w 1445417"/>
                <a:gd name="connsiteY169" fmla="*/ 296802 h 1840576"/>
                <a:gd name="connsiteX170" fmla="*/ 439773 w 1445417"/>
                <a:gd name="connsiteY170" fmla="*/ 238185 h 1840576"/>
                <a:gd name="connsiteX171" fmla="*/ 433891 w 1445417"/>
                <a:gd name="connsiteY171" fmla="*/ 211388 h 1840576"/>
                <a:gd name="connsiteX172" fmla="*/ 686617 w 1445417"/>
                <a:gd name="connsiteY172" fmla="*/ 64213 h 1840576"/>
                <a:gd name="connsiteX173" fmla="*/ 716191 w 1445417"/>
                <a:gd name="connsiteY173" fmla="*/ 78755 h 1840576"/>
                <a:gd name="connsiteX174" fmla="*/ 747481 w 1445417"/>
                <a:gd name="connsiteY174" fmla="*/ 63805 h 1840576"/>
                <a:gd name="connsiteX175" fmla="*/ 1017364 w 1445417"/>
                <a:gd name="connsiteY175" fmla="*/ 218210 h 1840576"/>
                <a:gd name="connsiteX176" fmla="*/ 1013973 w 1445417"/>
                <a:gd name="connsiteY176" fmla="*/ 234182 h 1840576"/>
                <a:gd name="connsiteX177" fmla="*/ 1053637 w 1445417"/>
                <a:gd name="connsiteY177" fmla="*/ 279972 h 1840576"/>
                <a:gd name="connsiteX178" fmla="*/ 1055025 w 1445417"/>
                <a:gd name="connsiteY178" fmla="*/ 581676 h 1840576"/>
                <a:gd name="connsiteX179" fmla="*/ 1095996 w 1445417"/>
                <a:gd name="connsiteY179" fmla="*/ 235693 h 1840576"/>
                <a:gd name="connsiteX180" fmla="*/ 1059069 w 1445417"/>
                <a:gd name="connsiteY180" fmla="*/ 271353 h 1840576"/>
                <a:gd name="connsiteX181" fmla="*/ 1023368 w 1445417"/>
                <a:gd name="connsiteY181" fmla="*/ 234386 h 1840576"/>
                <a:gd name="connsiteX182" fmla="*/ 1060336 w 1445417"/>
                <a:gd name="connsiteY182" fmla="*/ 198685 h 1840576"/>
                <a:gd name="connsiteX183" fmla="*/ 1095996 w 1445417"/>
                <a:gd name="connsiteY183" fmla="*/ 235693 h 1840576"/>
                <a:gd name="connsiteX184" fmla="*/ 1423842 w 1445417"/>
                <a:gd name="connsiteY184" fmla="*/ 39622 h 1840576"/>
                <a:gd name="connsiteX185" fmla="*/ 1393288 w 1445417"/>
                <a:gd name="connsiteY185" fmla="*/ 69034 h 1840576"/>
                <a:gd name="connsiteX186" fmla="*/ 1363877 w 1445417"/>
                <a:gd name="connsiteY186" fmla="*/ 38560 h 1840576"/>
                <a:gd name="connsiteX187" fmla="*/ 1394391 w 1445417"/>
                <a:gd name="connsiteY187" fmla="*/ 9109 h 1840576"/>
                <a:gd name="connsiteX188" fmla="*/ 1423842 w 1445417"/>
                <a:gd name="connsiteY188" fmla="*/ 39622 h 18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445417" h="1840576">
                  <a:moveTo>
                    <a:pt x="1354686" y="38398"/>
                  </a:moveTo>
                  <a:cubicBezTo>
                    <a:pt x="1354564" y="44320"/>
                    <a:pt x="1355871" y="49875"/>
                    <a:pt x="1358117" y="54981"/>
                  </a:cubicBezTo>
                  <a:lnTo>
                    <a:pt x="1095914" y="207753"/>
                  </a:lnTo>
                  <a:cubicBezTo>
                    <a:pt x="1087745" y="197010"/>
                    <a:pt x="1075082" y="189780"/>
                    <a:pt x="1060540" y="189494"/>
                  </a:cubicBezTo>
                  <a:cubicBezTo>
                    <a:pt x="1044691" y="189167"/>
                    <a:pt x="1030639" y="197010"/>
                    <a:pt x="1022265" y="209141"/>
                  </a:cubicBezTo>
                  <a:lnTo>
                    <a:pt x="752955" y="55063"/>
                  </a:lnTo>
                  <a:cubicBezTo>
                    <a:pt x="754915" y="50529"/>
                    <a:pt x="756141" y="45505"/>
                    <a:pt x="756182" y="40195"/>
                  </a:cubicBezTo>
                  <a:cubicBezTo>
                    <a:pt x="756631" y="19893"/>
                    <a:pt x="741395" y="3064"/>
                    <a:pt x="721624" y="735"/>
                  </a:cubicBezTo>
                  <a:lnTo>
                    <a:pt x="712433" y="654"/>
                  </a:lnTo>
                  <a:cubicBezTo>
                    <a:pt x="693276" y="2982"/>
                    <a:pt x="678162" y="18995"/>
                    <a:pt x="677794" y="38806"/>
                  </a:cubicBezTo>
                  <a:cubicBezTo>
                    <a:pt x="677672" y="45137"/>
                    <a:pt x="679183" y="51060"/>
                    <a:pt x="681757" y="56411"/>
                  </a:cubicBezTo>
                  <a:lnTo>
                    <a:pt x="429398" y="203423"/>
                  </a:lnTo>
                  <a:cubicBezTo>
                    <a:pt x="418777" y="187819"/>
                    <a:pt x="401131" y="177443"/>
                    <a:pt x="380952" y="177117"/>
                  </a:cubicBezTo>
                  <a:cubicBezTo>
                    <a:pt x="359997" y="176790"/>
                    <a:pt x="341289" y="187288"/>
                    <a:pt x="330260" y="203423"/>
                  </a:cubicBezTo>
                  <a:lnTo>
                    <a:pt x="75736" y="57881"/>
                  </a:lnTo>
                  <a:cubicBezTo>
                    <a:pt x="77370" y="53716"/>
                    <a:pt x="78391" y="49304"/>
                    <a:pt x="78473" y="44566"/>
                  </a:cubicBezTo>
                  <a:cubicBezTo>
                    <a:pt x="78881" y="22916"/>
                    <a:pt x="61643" y="4983"/>
                    <a:pt x="39953" y="4616"/>
                  </a:cubicBezTo>
                  <a:cubicBezTo>
                    <a:pt x="18304" y="4207"/>
                    <a:pt x="412" y="21486"/>
                    <a:pt x="4" y="43136"/>
                  </a:cubicBezTo>
                  <a:cubicBezTo>
                    <a:pt x="-78" y="48813"/>
                    <a:pt x="1148" y="54205"/>
                    <a:pt x="3149" y="59107"/>
                  </a:cubicBezTo>
                  <a:lnTo>
                    <a:pt x="7847" y="67072"/>
                  </a:lnTo>
                  <a:cubicBezTo>
                    <a:pt x="14832" y="76549"/>
                    <a:pt x="25901" y="82881"/>
                    <a:pt x="38523" y="83085"/>
                  </a:cubicBezTo>
                  <a:cubicBezTo>
                    <a:pt x="52167" y="83330"/>
                    <a:pt x="64339" y="76508"/>
                    <a:pt x="71570" y="66133"/>
                  </a:cubicBezTo>
                  <a:lnTo>
                    <a:pt x="325685" y="211470"/>
                  </a:lnTo>
                  <a:cubicBezTo>
                    <a:pt x="322172" y="218946"/>
                    <a:pt x="320007" y="227238"/>
                    <a:pt x="319844" y="236061"/>
                  </a:cubicBezTo>
                  <a:cubicBezTo>
                    <a:pt x="319272" y="267963"/>
                    <a:pt x="343862" y="294555"/>
                    <a:pt x="375315" y="296883"/>
                  </a:cubicBezTo>
                  <a:lnTo>
                    <a:pt x="376418" y="576529"/>
                  </a:lnTo>
                  <a:cubicBezTo>
                    <a:pt x="348927" y="578081"/>
                    <a:pt x="326665" y="600670"/>
                    <a:pt x="326175" y="628692"/>
                  </a:cubicBezTo>
                  <a:cubicBezTo>
                    <a:pt x="326052" y="637392"/>
                    <a:pt x="328054" y="645643"/>
                    <a:pt x="331608" y="653037"/>
                  </a:cubicBezTo>
                  <a:lnTo>
                    <a:pt x="75042" y="802581"/>
                  </a:lnTo>
                  <a:cubicBezTo>
                    <a:pt x="68016" y="793145"/>
                    <a:pt x="57028" y="786896"/>
                    <a:pt x="44406" y="786651"/>
                  </a:cubicBezTo>
                  <a:cubicBezTo>
                    <a:pt x="31048" y="786364"/>
                    <a:pt x="19202" y="792900"/>
                    <a:pt x="11850" y="802990"/>
                  </a:cubicBezTo>
                  <a:lnTo>
                    <a:pt x="7479" y="811078"/>
                  </a:lnTo>
                  <a:cubicBezTo>
                    <a:pt x="5682" y="815449"/>
                    <a:pt x="4579" y="820105"/>
                    <a:pt x="4497" y="825129"/>
                  </a:cubicBezTo>
                  <a:cubicBezTo>
                    <a:pt x="4089" y="846779"/>
                    <a:pt x="21326" y="864670"/>
                    <a:pt x="43017" y="865078"/>
                  </a:cubicBezTo>
                  <a:cubicBezTo>
                    <a:pt x="64666" y="865446"/>
                    <a:pt x="82558" y="848168"/>
                    <a:pt x="82925" y="826600"/>
                  </a:cubicBezTo>
                  <a:cubicBezTo>
                    <a:pt x="83007" y="820840"/>
                    <a:pt x="81822" y="815408"/>
                    <a:pt x="79698" y="810465"/>
                  </a:cubicBezTo>
                  <a:lnTo>
                    <a:pt x="336469" y="660879"/>
                  </a:lnTo>
                  <a:cubicBezTo>
                    <a:pt x="345945" y="673910"/>
                    <a:pt x="361100" y="682570"/>
                    <a:pt x="378460" y="682855"/>
                  </a:cubicBezTo>
                  <a:cubicBezTo>
                    <a:pt x="397291" y="683223"/>
                    <a:pt x="413998" y="673705"/>
                    <a:pt x="423720" y="659082"/>
                  </a:cubicBezTo>
                  <a:lnTo>
                    <a:pt x="672362" y="801314"/>
                  </a:lnTo>
                  <a:cubicBezTo>
                    <a:pt x="669788" y="807402"/>
                    <a:pt x="668318" y="814018"/>
                    <a:pt x="668154" y="820962"/>
                  </a:cubicBezTo>
                  <a:cubicBezTo>
                    <a:pt x="667705" y="848944"/>
                    <a:pt x="688987" y="872309"/>
                    <a:pt x="716477" y="874882"/>
                  </a:cubicBezTo>
                  <a:lnTo>
                    <a:pt x="717621" y="1163555"/>
                  </a:lnTo>
                  <a:cubicBezTo>
                    <a:pt x="691029" y="1166046"/>
                    <a:pt x="669870" y="1188268"/>
                    <a:pt x="669339" y="1215595"/>
                  </a:cubicBezTo>
                  <a:cubicBezTo>
                    <a:pt x="669216" y="1223847"/>
                    <a:pt x="671054" y="1231648"/>
                    <a:pt x="674241" y="1238715"/>
                  </a:cubicBezTo>
                  <a:lnTo>
                    <a:pt x="421187" y="1386095"/>
                  </a:lnTo>
                  <a:cubicBezTo>
                    <a:pt x="412977" y="1375760"/>
                    <a:pt x="400600" y="1368939"/>
                    <a:pt x="386467" y="1368693"/>
                  </a:cubicBezTo>
                  <a:cubicBezTo>
                    <a:pt x="361345" y="1368284"/>
                    <a:pt x="340513" y="1388341"/>
                    <a:pt x="340063" y="1413462"/>
                  </a:cubicBezTo>
                  <a:cubicBezTo>
                    <a:pt x="339655" y="1437114"/>
                    <a:pt x="357424" y="1456721"/>
                    <a:pt x="380503" y="1459376"/>
                  </a:cubicBezTo>
                  <a:lnTo>
                    <a:pt x="389775" y="1459457"/>
                  </a:lnTo>
                  <a:cubicBezTo>
                    <a:pt x="412609" y="1457374"/>
                    <a:pt x="430827" y="1438584"/>
                    <a:pt x="431236" y="1415178"/>
                  </a:cubicBezTo>
                  <a:cubicBezTo>
                    <a:pt x="431359" y="1407540"/>
                    <a:pt x="429398" y="1400269"/>
                    <a:pt x="426171" y="1393855"/>
                  </a:cubicBezTo>
                  <a:lnTo>
                    <a:pt x="678816" y="1246680"/>
                  </a:lnTo>
                  <a:cubicBezTo>
                    <a:pt x="688211" y="1260405"/>
                    <a:pt x="703855" y="1269473"/>
                    <a:pt x="721706" y="1269800"/>
                  </a:cubicBezTo>
                  <a:cubicBezTo>
                    <a:pt x="740333" y="1270167"/>
                    <a:pt x="756835" y="1260814"/>
                    <a:pt x="766680" y="1246476"/>
                  </a:cubicBezTo>
                  <a:lnTo>
                    <a:pt x="1014055" y="1388014"/>
                  </a:lnTo>
                  <a:cubicBezTo>
                    <a:pt x="1011032" y="1394509"/>
                    <a:pt x="1009194" y="1401658"/>
                    <a:pt x="1009071" y="1409337"/>
                  </a:cubicBezTo>
                  <a:cubicBezTo>
                    <a:pt x="1008581" y="1437971"/>
                    <a:pt x="1030843" y="1461704"/>
                    <a:pt x="1059110" y="1463379"/>
                  </a:cubicBezTo>
                  <a:lnTo>
                    <a:pt x="1060377" y="1762386"/>
                  </a:lnTo>
                  <a:cubicBezTo>
                    <a:pt x="1040034" y="1763529"/>
                    <a:pt x="1023695" y="1779991"/>
                    <a:pt x="1023327" y="1800620"/>
                  </a:cubicBezTo>
                  <a:cubicBezTo>
                    <a:pt x="1023205" y="1806951"/>
                    <a:pt x="1024716" y="1812915"/>
                    <a:pt x="1027330" y="1818225"/>
                  </a:cubicBezTo>
                  <a:lnTo>
                    <a:pt x="1032355" y="1826068"/>
                  </a:lnTo>
                  <a:cubicBezTo>
                    <a:pt x="1039381" y="1834646"/>
                    <a:pt x="1049879" y="1840365"/>
                    <a:pt x="1061847" y="1840569"/>
                  </a:cubicBezTo>
                  <a:cubicBezTo>
                    <a:pt x="1083415" y="1840977"/>
                    <a:pt x="1101388" y="1823657"/>
                    <a:pt x="1101715" y="1802050"/>
                  </a:cubicBezTo>
                  <a:cubicBezTo>
                    <a:pt x="1102082" y="1782565"/>
                    <a:pt x="1088153" y="1766267"/>
                    <a:pt x="1069567" y="1762876"/>
                  </a:cubicBezTo>
                  <a:lnTo>
                    <a:pt x="1068424" y="1463133"/>
                  </a:lnTo>
                  <a:cubicBezTo>
                    <a:pt x="1094485" y="1460192"/>
                    <a:pt x="1115113" y="1438217"/>
                    <a:pt x="1115603" y="1411257"/>
                  </a:cubicBezTo>
                  <a:cubicBezTo>
                    <a:pt x="1115726" y="1402882"/>
                    <a:pt x="1113847" y="1394917"/>
                    <a:pt x="1110538" y="1387851"/>
                  </a:cubicBezTo>
                  <a:lnTo>
                    <a:pt x="1366696" y="1238551"/>
                  </a:lnTo>
                  <a:cubicBezTo>
                    <a:pt x="1374579" y="1248763"/>
                    <a:pt x="1386752" y="1255545"/>
                    <a:pt x="1400599" y="1255830"/>
                  </a:cubicBezTo>
                  <a:cubicBezTo>
                    <a:pt x="1424822" y="1256320"/>
                    <a:pt x="1444960" y="1236918"/>
                    <a:pt x="1445410" y="1212654"/>
                  </a:cubicBezTo>
                  <a:cubicBezTo>
                    <a:pt x="1445859" y="1189452"/>
                    <a:pt x="1428172" y="1170294"/>
                    <a:pt x="1405460" y="1168170"/>
                  </a:cubicBezTo>
                  <a:lnTo>
                    <a:pt x="1395493" y="1168375"/>
                  </a:lnTo>
                  <a:cubicBezTo>
                    <a:pt x="1374334" y="1171193"/>
                    <a:pt x="1357709" y="1189003"/>
                    <a:pt x="1357341" y="1211020"/>
                  </a:cubicBezTo>
                  <a:cubicBezTo>
                    <a:pt x="1357219" y="1218086"/>
                    <a:pt x="1358934" y="1224745"/>
                    <a:pt x="1361835" y="1230750"/>
                  </a:cubicBezTo>
                  <a:lnTo>
                    <a:pt x="1105922" y="1379886"/>
                  </a:lnTo>
                  <a:cubicBezTo>
                    <a:pt x="1096445" y="1366406"/>
                    <a:pt x="1081005" y="1357419"/>
                    <a:pt x="1063236" y="1357092"/>
                  </a:cubicBezTo>
                  <a:cubicBezTo>
                    <a:pt x="1045181" y="1356766"/>
                    <a:pt x="1029046" y="1365548"/>
                    <a:pt x="1019161" y="1379232"/>
                  </a:cubicBezTo>
                  <a:lnTo>
                    <a:pt x="771500" y="1237571"/>
                  </a:lnTo>
                  <a:cubicBezTo>
                    <a:pt x="774114" y="1231403"/>
                    <a:pt x="775666" y="1224704"/>
                    <a:pt x="775830" y="1217515"/>
                  </a:cubicBezTo>
                  <a:cubicBezTo>
                    <a:pt x="776320" y="1189289"/>
                    <a:pt x="754589" y="1165802"/>
                    <a:pt x="726853" y="1163555"/>
                  </a:cubicBezTo>
                  <a:lnTo>
                    <a:pt x="725668" y="874963"/>
                  </a:lnTo>
                  <a:cubicBezTo>
                    <a:pt x="752669" y="872758"/>
                    <a:pt x="774114" y="850455"/>
                    <a:pt x="774645" y="822841"/>
                  </a:cubicBezTo>
                  <a:cubicBezTo>
                    <a:pt x="774727" y="814999"/>
                    <a:pt x="773134" y="807482"/>
                    <a:pt x="770192" y="800743"/>
                  </a:cubicBezTo>
                  <a:lnTo>
                    <a:pt x="1016056" y="657530"/>
                  </a:lnTo>
                  <a:lnTo>
                    <a:pt x="1023327" y="653322"/>
                  </a:lnTo>
                  <a:cubicBezTo>
                    <a:pt x="1031415" y="664434"/>
                    <a:pt x="1044405" y="671949"/>
                    <a:pt x="1059192" y="672276"/>
                  </a:cubicBezTo>
                  <a:cubicBezTo>
                    <a:pt x="1074551" y="672522"/>
                    <a:pt x="1088153" y="665087"/>
                    <a:pt x="1096609" y="653608"/>
                  </a:cubicBezTo>
                  <a:lnTo>
                    <a:pt x="1101347" y="645643"/>
                  </a:lnTo>
                  <a:cubicBezTo>
                    <a:pt x="1103920" y="640047"/>
                    <a:pt x="1105432" y="633960"/>
                    <a:pt x="1105554" y="627425"/>
                  </a:cubicBezTo>
                  <a:cubicBezTo>
                    <a:pt x="1105963" y="603488"/>
                    <a:pt x="1087663" y="583636"/>
                    <a:pt x="1064175" y="581471"/>
                  </a:cubicBezTo>
                  <a:lnTo>
                    <a:pt x="1063032" y="280136"/>
                  </a:lnTo>
                  <a:cubicBezTo>
                    <a:pt x="1086192" y="278460"/>
                    <a:pt x="1104737" y="259466"/>
                    <a:pt x="1105187" y="235733"/>
                  </a:cubicBezTo>
                  <a:cubicBezTo>
                    <a:pt x="1105309" y="228503"/>
                    <a:pt x="1103553" y="221682"/>
                    <a:pt x="1100653" y="215514"/>
                  </a:cubicBezTo>
                  <a:lnTo>
                    <a:pt x="1362897" y="62702"/>
                  </a:lnTo>
                  <a:cubicBezTo>
                    <a:pt x="1369882" y="71770"/>
                    <a:pt x="1380706" y="77897"/>
                    <a:pt x="1393083" y="78102"/>
                  </a:cubicBezTo>
                  <a:cubicBezTo>
                    <a:pt x="1414733" y="78510"/>
                    <a:pt x="1432665" y="61231"/>
                    <a:pt x="1433033" y="39663"/>
                  </a:cubicBezTo>
                  <a:cubicBezTo>
                    <a:pt x="1433400" y="19934"/>
                    <a:pt x="1419063" y="3432"/>
                    <a:pt x="1400191" y="368"/>
                  </a:cubicBezTo>
                  <a:lnTo>
                    <a:pt x="1390959" y="0"/>
                  </a:lnTo>
                  <a:cubicBezTo>
                    <a:pt x="1371025" y="1635"/>
                    <a:pt x="1355054" y="17892"/>
                    <a:pt x="1354686" y="38398"/>
                  </a:cubicBezTo>
                  <a:close/>
                  <a:moveTo>
                    <a:pt x="38687" y="73853"/>
                  </a:moveTo>
                  <a:cubicBezTo>
                    <a:pt x="22225" y="73526"/>
                    <a:pt x="8909" y="59884"/>
                    <a:pt x="9235" y="43299"/>
                  </a:cubicBezTo>
                  <a:cubicBezTo>
                    <a:pt x="9562" y="26756"/>
                    <a:pt x="23287" y="13562"/>
                    <a:pt x="39749" y="13889"/>
                  </a:cubicBezTo>
                  <a:cubicBezTo>
                    <a:pt x="56374" y="14174"/>
                    <a:pt x="69568" y="27940"/>
                    <a:pt x="69241" y="44402"/>
                  </a:cubicBezTo>
                  <a:cubicBezTo>
                    <a:pt x="68914" y="60945"/>
                    <a:pt x="55230" y="74181"/>
                    <a:pt x="38687" y="73853"/>
                  </a:cubicBezTo>
                  <a:close/>
                  <a:moveTo>
                    <a:pt x="73694" y="826396"/>
                  </a:moveTo>
                  <a:cubicBezTo>
                    <a:pt x="73449" y="842939"/>
                    <a:pt x="59724" y="856215"/>
                    <a:pt x="43139" y="855888"/>
                  </a:cubicBezTo>
                  <a:cubicBezTo>
                    <a:pt x="26596" y="855601"/>
                    <a:pt x="13443" y="841877"/>
                    <a:pt x="13729" y="825293"/>
                  </a:cubicBezTo>
                  <a:cubicBezTo>
                    <a:pt x="14015" y="808790"/>
                    <a:pt x="27658" y="795596"/>
                    <a:pt x="44242" y="795841"/>
                  </a:cubicBezTo>
                  <a:cubicBezTo>
                    <a:pt x="60786" y="796168"/>
                    <a:pt x="74020" y="809893"/>
                    <a:pt x="73694" y="826396"/>
                  </a:cubicBezTo>
                  <a:close/>
                  <a:moveTo>
                    <a:pt x="421963" y="1415096"/>
                  </a:moveTo>
                  <a:cubicBezTo>
                    <a:pt x="421596" y="1435071"/>
                    <a:pt x="404971" y="1451124"/>
                    <a:pt x="384955" y="1450716"/>
                  </a:cubicBezTo>
                  <a:cubicBezTo>
                    <a:pt x="364981" y="1450348"/>
                    <a:pt x="348968" y="1433723"/>
                    <a:pt x="349336" y="1413749"/>
                  </a:cubicBezTo>
                  <a:cubicBezTo>
                    <a:pt x="349703" y="1393692"/>
                    <a:pt x="366329" y="1377680"/>
                    <a:pt x="386303" y="1378007"/>
                  </a:cubicBezTo>
                  <a:cubicBezTo>
                    <a:pt x="406319" y="1378415"/>
                    <a:pt x="422372" y="1394999"/>
                    <a:pt x="421963" y="1415096"/>
                  </a:cubicBezTo>
                  <a:close/>
                  <a:moveTo>
                    <a:pt x="1092483" y="1801968"/>
                  </a:moveTo>
                  <a:cubicBezTo>
                    <a:pt x="1092156" y="1818511"/>
                    <a:pt x="1078472" y="1831745"/>
                    <a:pt x="1061970" y="1831378"/>
                  </a:cubicBezTo>
                  <a:cubicBezTo>
                    <a:pt x="1045426" y="1831133"/>
                    <a:pt x="1032232" y="1817408"/>
                    <a:pt x="1032477" y="1800865"/>
                  </a:cubicBezTo>
                  <a:cubicBezTo>
                    <a:pt x="1032804" y="1784321"/>
                    <a:pt x="1046488" y="1771087"/>
                    <a:pt x="1063032" y="1771454"/>
                  </a:cubicBezTo>
                  <a:cubicBezTo>
                    <a:pt x="1079575" y="1771740"/>
                    <a:pt x="1092769" y="1785424"/>
                    <a:pt x="1092483" y="1801968"/>
                  </a:cubicBezTo>
                  <a:close/>
                  <a:moveTo>
                    <a:pt x="1366532" y="1211265"/>
                  </a:moveTo>
                  <a:cubicBezTo>
                    <a:pt x="1366941" y="1192108"/>
                    <a:pt x="1382749" y="1176790"/>
                    <a:pt x="1401947" y="1177116"/>
                  </a:cubicBezTo>
                  <a:cubicBezTo>
                    <a:pt x="1421146" y="1177443"/>
                    <a:pt x="1436505" y="1193374"/>
                    <a:pt x="1436137" y="1212572"/>
                  </a:cubicBezTo>
                  <a:cubicBezTo>
                    <a:pt x="1435810" y="1231771"/>
                    <a:pt x="1419920" y="1247089"/>
                    <a:pt x="1400722" y="1246762"/>
                  </a:cubicBezTo>
                  <a:cubicBezTo>
                    <a:pt x="1381523" y="1246354"/>
                    <a:pt x="1366205" y="1230422"/>
                    <a:pt x="1366532" y="1211265"/>
                  </a:cubicBezTo>
                  <a:close/>
                  <a:moveTo>
                    <a:pt x="1063072" y="1366365"/>
                  </a:moveTo>
                  <a:cubicBezTo>
                    <a:pt x="1087336" y="1366774"/>
                    <a:pt x="1106739" y="1386952"/>
                    <a:pt x="1106290" y="1411175"/>
                  </a:cubicBezTo>
                  <a:cubicBezTo>
                    <a:pt x="1105881" y="1435479"/>
                    <a:pt x="1085784" y="1454842"/>
                    <a:pt x="1061479" y="1454392"/>
                  </a:cubicBezTo>
                  <a:cubicBezTo>
                    <a:pt x="1037216" y="1453983"/>
                    <a:pt x="1017813" y="1433805"/>
                    <a:pt x="1018262" y="1409623"/>
                  </a:cubicBezTo>
                  <a:cubicBezTo>
                    <a:pt x="1018712" y="1385278"/>
                    <a:pt x="1038850" y="1365957"/>
                    <a:pt x="1063072" y="1366365"/>
                  </a:cubicBezTo>
                  <a:close/>
                  <a:moveTo>
                    <a:pt x="766598" y="1217474"/>
                  </a:moveTo>
                  <a:cubicBezTo>
                    <a:pt x="766149" y="1241737"/>
                    <a:pt x="746051" y="1261140"/>
                    <a:pt x="721747" y="1260691"/>
                  </a:cubicBezTo>
                  <a:cubicBezTo>
                    <a:pt x="697524" y="1260242"/>
                    <a:pt x="678080" y="1240145"/>
                    <a:pt x="678530" y="1215881"/>
                  </a:cubicBezTo>
                  <a:cubicBezTo>
                    <a:pt x="678979" y="1191617"/>
                    <a:pt x="699076" y="1172214"/>
                    <a:pt x="723299" y="1172623"/>
                  </a:cubicBezTo>
                  <a:cubicBezTo>
                    <a:pt x="747644" y="1173072"/>
                    <a:pt x="767006" y="1193170"/>
                    <a:pt x="766598" y="1217474"/>
                  </a:cubicBezTo>
                  <a:close/>
                  <a:moveTo>
                    <a:pt x="687026" y="38928"/>
                  </a:moveTo>
                  <a:cubicBezTo>
                    <a:pt x="687312" y="22385"/>
                    <a:pt x="701037" y="9232"/>
                    <a:pt x="717539" y="9518"/>
                  </a:cubicBezTo>
                  <a:cubicBezTo>
                    <a:pt x="734124" y="9804"/>
                    <a:pt x="747277" y="23488"/>
                    <a:pt x="746991" y="40031"/>
                  </a:cubicBezTo>
                  <a:cubicBezTo>
                    <a:pt x="746705" y="56657"/>
                    <a:pt x="733021" y="69850"/>
                    <a:pt x="716477" y="69564"/>
                  </a:cubicBezTo>
                  <a:cubicBezTo>
                    <a:pt x="699934" y="69237"/>
                    <a:pt x="686699" y="55554"/>
                    <a:pt x="687026" y="38928"/>
                  </a:cubicBezTo>
                  <a:close/>
                  <a:moveTo>
                    <a:pt x="329034" y="236183"/>
                  </a:moveTo>
                  <a:cubicBezTo>
                    <a:pt x="329565" y="208161"/>
                    <a:pt x="352767" y="185858"/>
                    <a:pt x="380748" y="186349"/>
                  </a:cubicBezTo>
                  <a:cubicBezTo>
                    <a:pt x="408770" y="186879"/>
                    <a:pt x="431073" y="210081"/>
                    <a:pt x="430582" y="238021"/>
                  </a:cubicBezTo>
                  <a:cubicBezTo>
                    <a:pt x="430092" y="266043"/>
                    <a:pt x="406891" y="288346"/>
                    <a:pt x="378951" y="287856"/>
                  </a:cubicBezTo>
                  <a:cubicBezTo>
                    <a:pt x="350929" y="287325"/>
                    <a:pt x="328544" y="264164"/>
                    <a:pt x="329034" y="236183"/>
                  </a:cubicBezTo>
                  <a:close/>
                  <a:moveTo>
                    <a:pt x="378624" y="673705"/>
                  </a:moveTo>
                  <a:cubicBezTo>
                    <a:pt x="354360" y="673257"/>
                    <a:pt x="334957" y="653119"/>
                    <a:pt x="335447" y="628854"/>
                  </a:cubicBezTo>
                  <a:cubicBezTo>
                    <a:pt x="335856" y="604591"/>
                    <a:pt x="355953" y="585188"/>
                    <a:pt x="380258" y="585638"/>
                  </a:cubicBezTo>
                  <a:cubicBezTo>
                    <a:pt x="404521" y="586087"/>
                    <a:pt x="423883" y="606144"/>
                    <a:pt x="423434" y="630489"/>
                  </a:cubicBezTo>
                  <a:cubicBezTo>
                    <a:pt x="423026" y="654752"/>
                    <a:pt x="402887" y="674114"/>
                    <a:pt x="378624" y="673705"/>
                  </a:cubicBezTo>
                  <a:close/>
                  <a:moveTo>
                    <a:pt x="765413" y="822720"/>
                  </a:moveTo>
                  <a:cubicBezTo>
                    <a:pt x="764964" y="846983"/>
                    <a:pt x="744867" y="866427"/>
                    <a:pt x="720562" y="865977"/>
                  </a:cubicBezTo>
                  <a:cubicBezTo>
                    <a:pt x="696299" y="865487"/>
                    <a:pt x="676937" y="845389"/>
                    <a:pt x="677345" y="821167"/>
                  </a:cubicBezTo>
                  <a:cubicBezTo>
                    <a:pt x="677794" y="796903"/>
                    <a:pt x="697932" y="777501"/>
                    <a:pt x="722155" y="777949"/>
                  </a:cubicBezTo>
                  <a:cubicBezTo>
                    <a:pt x="746501" y="778358"/>
                    <a:pt x="765822" y="798455"/>
                    <a:pt x="765413" y="822720"/>
                  </a:cubicBezTo>
                  <a:close/>
                  <a:moveTo>
                    <a:pt x="1096404" y="627384"/>
                  </a:moveTo>
                  <a:cubicBezTo>
                    <a:pt x="1095996" y="647440"/>
                    <a:pt x="1079453" y="663452"/>
                    <a:pt x="1059355" y="663126"/>
                  </a:cubicBezTo>
                  <a:cubicBezTo>
                    <a:pt x="1039299" y="662717"/>
                    <a:pt x="1023368" y="646133"/>
                    <a:pt x="1023736" y="626077"/>
                  </a:cubicBezTo>
                  <a:cubicBezTo>
                    <a:pt x="1024104" y="606103"/>
                    <a:pt x="1040688" y="590090"/>
                    <a:pt x="1060703" y="590417"/>
                  </a:cubicBezTo>
                  <a:cubicBezTo>
                    <a:pt x="1080719" y="590744"/>
                    <a:pt x="1096731" y="607409"/>
                    <a:pt x="1096404" y="627384"/>
                  </a:cubicBezTo>
                  <a:close/>
                  <a:moveTo>
                    <a:pt x="1055025" y="581676"/>
                  </a:moveTo>
                  <a:cubicBezTo>
                    <a:pt x="1032600" y="584167"/>
                    <a:pt x="1014872" y="602712"/>
                    <a:pt x="1014463" y="625913"/>
                  </a:cubicBezTo>
                  <a:cubicBezTo>
                    <a:pt x="1014341" y="632898"/>
                    <a:pt x="1015975" y="639475"/>
                    <a:pt x="1018630" y="645439"/>
                  </a:cubicBezTo>
                  <a:lnTo>
                    <a:pt x="765822" y="792655"/>
                  </a:lnTo>
                  <a:cubicBezTo>
                    <a:pt x="756508" y="778481"/>
                    <a:pt x="740619" y="769004"/>
                    <a:pt x="722359" y="768677"/>
                  </a:cubicBezTo>
                  <a:cubicBezTo>
                    <a:pt x="703243" y="768351"/>
                    <a:pt x="686291" y="778195"/>
                    <a:pt x="676651" y="793145"/>
                  </a:cubicBezTo>
                  <a:lnTo>
                    <a:pt x="428172" y="651035"/>
                  </a:lnTo>
                  <a:cubicBezTo>
                    <a:pt x="430909" y="644786"/>
                    <a:pt x="432543" y="637883"/>
                    <a:pt x="432625" y="630652"/>
                  </a:cubicBezTo>
                  <a:cubicBezTo>
                    <a:pt x="433156" y="603243"/>
                    <a:pt x="412773" y="580287"/>
                    <a:pt x="386140" y="576855"/>
                  </a:cubicBezTo>
                  <a:lnTo>
                    <a:pt x="385037" y="296802"/>
                  </a:lnTo>
                  <a:cubicBezTo>
                    <a:pt x="415183" y="294187"/>
                    <a:pt x="439201" y="269107"/>
                    <a:pt x="439773" y="238185"/>
                  </a:cubicBezTo>
                  <a:cubicBezTo>
                    <a:pt x="439896" y="228585"/>
                    <a:pt x="437772" y="219558"/>
                    <a:pt x="433891" y="211388"/>
                  </a:cubicBezTo>
                  <a:lnTo>
                    <a:pt x="686617" y="64213"/>
                  </a:lnTo>
                  <a:cubicBezTo>
                    <a:pt x="693684" y="72832"/>
                    <a:pt x="704182" y="78551"/>
                    <a:pt x="716191" y="78755"/>
                  </a:cubicBezTo>
                  <a:cubicBezTo>
                    <a:pt x="728813" y="78959"/>
                    <a:pt x="740128" y="72996"/>
                    <a:pt x="747481" y="63805"/>
                  </a:cubicBezTo>
                  <a:lnTo>
                    <a:pt x="1017364" y="218210"/>
                  </a:lnTo>
                  <a:cubicBezTo>
                    <a:pt x="1015362" y="223194"/>
                    <a:pt x="1014055" y="228544"/>
                    <a:pt x="1013973" y="234182"/>
                  </a:cubicBezTo>
                  <a:cubicBezTo>
                    <a:pt x="1013606" y="257588"/>
                    <a:pt x="1031007" y="277031"/>
                    <a:pt x="1053637" y="279972"/>
                  </a:cubicBezTo>
                  <a:lnTo>
                    <a:pt x="1055025" y="581676"/>
                  </a:lnTo>
                  <a:close/>
                  <a:moveTo>
                    <a:pt x="1095996" y="235693"/>
                  </a:moveTo>
                  <a:cubicBezTo>
                    <a:pt x="1095628" y="255750"/>
                    <a:pt x="1079085" y="271762"/>
                    <a:pt x="1059069" y="271353"/>
                  </a:cubicBezTo>
                  <a:cubicBezTo>
                    <a:pt x="1039013" y="271027"/>
                    <a:pt x="1023001" y="254442"/>
                    <a:pt x="1023368" y="234386"/>
                  </a:cubicBezTo>
                  <a:cubicBezTo>
                    <a:pt x="1023695" y="214370"/>
                    <a:pt x="1040320" y="198399"/>
                    <a:pt x="1060336" y="198685"/>
                  </a:cubicBezTo>
                  <a:cubicBezTo>
                    <a:pt x="1080433" y="199093"/>
                    <a:pt x="1096445" y="215677"/>
                    <a:pt x="1095996" y="235693"/>
                  </a:cubicBezTo>
                  <a:close/>
                  <a:moveTo>
                    <a:pt x="1423842" y="39622"/>
                  </a:moveTo>
                  <a:cubicBezTo>
                    <a:pt x="1423556" y="56084"/>
                    <a:pt x="1409872" y="69360"/>
                    <a:pt x="1393288" y="69034"/>
                  </a:cubicBezTo>
                  <a:cubicBezTo>
                    <a:pt x="1376744" y="68747"/>
                    <a:pt x="1363591" y="55022"/>
                    <a:pt x="1363877" y="38560"/>
                  </a:cubicBezTo>
                  <a:cubicBezTo>
                    <a:pt x="1364163" y="21977"/>
                    <a:pt x="1377847" y="8742"/>
                    <a:pt x="1394391" y="9109"/>
                  </a:cubicBezTo>
                  <a:cubicBezTo>
                    <a:pt x="1410934" y="9395"/>
                    <a:pt x="1424128" y="23039"/>
                    <a:pt x="1423842" y="39622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pic>
        <p:nvPicPr>
          <p:cNvPr id="34" name="תמונה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sp>
        <p:nvSpPr>
          <p:cNvPr id="35" name="כותרת 1">
            <a:extLst>
              <a:ext uri="{FF2B5EF4-FFF2-40B4-BE49-F238E27FC236}">
                <a16:creationId xmlns:a16="http://schemas.microsoft.com/office/drawing/2014/main" id="{B49BE459-6201-C842-816B-A7916A5B1393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7" name="מלבן 11">
            <a:extLst>
              <a:ext uri="{FF2B5EF4-FFF2-40B4-BE49-F238E27FC236}">
                <a16:creationId xmlns:a16="http://schemas.microsoft.com/office/drawing/2014/main" id="{A37790E3-310B-9331-7D68-82A388EABEA3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38" name="מלבן 11">
            <a:extLst>
              <a:ext uri="{FF2B5EF4-FFF2-40B4-BE49-F238E27FC236}">
                <a16:creationId xmlns:a16="http://schemas.microsoft.com/office/drawing/2014/main" id="{204CC50A-867A-8134-C410-28056DD96652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9F217-7A85-6626-713C-536657E8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E00DDA3-C022-4C1A-A441-DAA0C9081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145" y="1021251"/>
            <a:ext cx="7220259" cy="54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688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04" name="גרפיקה 3">
            <a:extLst>
              <a:ext uri="{FF2B5EF4-FFF2-40B4-BE49-F238E27FC236}">
                <a16:creationId xmlns:a16="http://schemas.microsoft.com/office/drawing/2014/main" id="{9BA25C0F-AE0F-4E01-9649-B74C5BB8D23C}"/>
              </a:ext>
            </a:extLst>
          </p:cNvPr>
          <p:cNvSpPr/>
          <p:nvPr/>
        </p:nvSpPr>
        <p:spPr>
          <a:xfrm>
            <a:off x="-175847" y="-203200"/>
            <a:ext cx="9050910" cy="7187347"/>
          </a:xfrm>
          <a:custGeom>
            <a:avLst/>
            <a:gdLst>
              <a:gd name="connsiteX0" fmla="*/ 6073115 w 9050910"/>
              <a:gd name="connsiteY0" fmla="*/ 0 h 7187347"/>
              <a:gd name="connsiteX1" fmla="*/ 0 w 9050910"/>
              <a:gd name="connsiteY1" fmla="*/ 0 h 7187347"/>
              <a:gd name="connsiteX2" fmla="*/ 0 w 9050910"/>
              <a:gd name="connsiteY2" fmla="*/ 7186797 h 7187347"/>
              <a:gd name="connsiteX3" fmla="*/ 6142969 w 9050910"/>
              <a:gd name="connsiteY3" fmla="*/ 7186797 h 7187347"/>
              <a:gd name="connsiteX4" fmla="*/ 9050911 w 9050910"/>
              <a:gd name="connsiteY4" fmla="*/ 7187347 h 7187347"/>
              <a:gd name="connsiteX5" fmla="*/ 6073115 w 9050910"/>
              <a:gd name="connsiteY5" fmla="*/ 0 h 718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50910" h="7187347">
                <a:moveTo>
                  <a:pt x="6073115" y="0"/>
                </a:moveTo>
                <a:lnTo>
                  <a:pt x="0" y="0"/>
                </a:lnTo>
                <a:lnTo>
                  <a:pt x="0" y="7186797"/>
                </a:lnTo>
                <a:lnTo>
                  <a:pt x="6142969" y="7186797"/>
                </a:lnTo>
                <a:cubicBezTo>
                  <a:pt x="7112308" y="7186955"/>
                  <a:pt x="8081647" y="7187112"/>
                  <a:pt x="9050911" y="7187347"/>
                </a:cubicBezTo>
                <a:cubicBezTo>
                  <a:pt x="8058338" y="4791513"/>
                  <a:pt x="7065689" y="2395756"/>
                  <a:pt x="60731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26000">
                <a:schemeClr val="bg2">
                  <a:alpha val="75000"/>
                </a:schemeClr>
              </a:gs>
              <a:gs pos="76000">
                <a:srgbClr val="C00000">
                  <a:alpha val="87000"/>
                </a:srgbClr>
              </a:gs>
            </a:gsLst>
            <a:lin ang="10800000" scaled="1"/>
            <a:tileRect/>
          </a:gradFill>
          <a:ln w="7491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3042515"/>
            <a:ext cx="7114513" cy="194967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THOR charm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Put to work</a:t>
            </a:r>
            <a:endParaRPr lang="he-IL" sz="5400" dirty="0">
              <a:solidFill>
                <a:schemeClr val="bg1"/>
              </a:solidFill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C62AA526-36F5-407C-8517-29A278B92423}"/>
              </a:ext>
            </a:extLst>
          </p:cNvPr>
          <p:cNvSpPr/>
          <p:nvPr/>
        </p:nvSpPr>
        <p:spPr>
          <a:xfrm>
            <a:off x="439506" y="3240055"/>
            <a:ext cx="5896926" cy="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F7284F2-FA44-4FAF-8DC4-5739ED34CCB4}"/>
              </a:ext>
            </a:extLst>
          </p:cNvPr>
          <p:cNvSpPr/>
          <p:nvPr/>
        </p:nvSpPr>
        <p:spPr>
          <a:xfrm>
            <a:off x="439506" y="5176555"/>
            <a:ext cx="5896926" cy="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29" y="93598"/>
            <a:ext cx="2263610" cy="2191657"/>
          </a:xfrm>
          <a:prstGeom prst="rect">
            <a:avLst/>
          </a:prstGeom>
        </p:spPr>
      </p:pic>
      <p:sp>
        <p:nvSpPr>
          <p:cNvPr id="11" name="מלבן 162">
            <a:extLst>
              <a:ext uri="{FF2B5EF4-FFF2-40B4-BE49-F238E27FC236}">
                <a16:creationId xmlns:a16="http://schemas.microsoft.com/office/drawing/2014/main" id="{9587EC17-3165-CD05-F976-37352A10EBEC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2B438DF0-8F20-268A-EEA5-E6E5A180109C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13" name="מלבן 11">
            <a:extLst>
              <a:ext uri="{FF2B5EF4-FFF2-40B4-BE49-F238E27FC236}">
                <a16:creationId xmlns:a16="http://schemas.microsoft.com/office/drawing/2014/main" id="{3FF8060C-2827-3C7F-9F29-336D09E616B7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14" name="מלבן 11">
            <a:extLst>
              <a:ext uri="{FF2B5EF4-FFF2-40B4-BE49-F238E27FC236}">
                <a16:creationId xmlns:a16="http://schemas.microsoft.com/office/drawing/2014/main" id="{DBF0DFE2-0B64-763D-6746-2612F89FDC96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80FADE-1FE3-76D7-C206-D58AF099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969" y="215365"/>
            <a:ext cx="2049396" cy="206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1316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laying baseball&#10;&#10;Description automatically generated with low confidence">
            <a:extLst>
              <a:ext uri="{FF2B5EF4-FFF2-40B4-BE49-F238E27FC236}">
                <a16:creationId xmlns:a16="http://schemas.microsoft.com/office/drawing/2014/main" id="{78986B83-309B-A355-F0B6-85B188A48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22" y="306177"/>
            <a:ext cx="3519756" cy="114726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616DAF1-F463-9028-58D9-21FAC2D4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75" y="3945855"/>
            <a:ext cx="1648132" cy="20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91" y="1810934"/>
            <a:ext cx="11950574" cy="4793618"/>
          </a:xfrm>
        </p:spPr>
        <p:txBody>
          <a:bodyPr/>
          <a:lstStyle/>
          <a:p>
            <a:pPr marL="0" indent="0" algn="l" rtl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l" rtl="0">
              <a:buNone/>
            </a:pP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2496000" y="377371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2496000" y="1215877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DA1EDB-B916-4AA5-89D5-71B021F8A17F}"/>
              </a:ext>
            </a:extLst>
          </p:cNvPr>
          <p:cNvSpPr txBox="1">
            <a:spLocks/>
          </p:cNvSpPr>
          <p:nvPr/>
        </p:nvSpPr>
        <p:spPr>
          <a:xfrm>
            <a:off x="0" y="1783533"/>
            <a:ext cx="12192000" cy="45720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rtl="0">
              <a:lnSpc>
                <a:spcPct val="150000"/>
              </a:lnSpc>
              <a:buFont typeface="+mj-lt"/>
              <a:buAutoNum type="arabicPeriod"/>
            </a:pPr>
            <a:endParaRPr lang="en-US" sz="3200" dirty="0"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0405E-0DC1-57C8-5481-C4D737F15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775" y="4114560"/>
            <a:ext cx="1640396" cy="1812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B27C2-13CB-5305-EC0D-6762DE1A7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1768" y="4164809"/>
            <a:ext cx="1497000" cy="1570623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BC831D5-DDDC-FBC6-EFEE-D33D171D89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602" y="1453525"/>
          <a:ext cx="11379152" cy="55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7647840" imgH="190440" progId="">
                  <p:embed/>
                </p:oleObj>
              </mc:Choice>
              <mc:Fallback>
                <p:oleObj r:id="rId7" imgW="7647840" imgH="190440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BC831D5-DDDC-FBC6-EFEE-D33D171D89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6602" y="1453525"/>
                        <a:ext cx="11379152" cy="552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Down 13">
            <a:extLst>
              <a:ext uri="{FF2B5EF4-FFF2-40B4-BE49-F238E27FC236}">
                <a16:creationId xmlns:a16="http://schemas.microsoft.com/office/drawing/2014/main" id="{5C02B0E3-84E4-37DD-C9A8-4AECF45B17C2}"/>
              </a:ext>
            </a:extLst>
          </p:cNvPr>
          <p:cNvSpPr/>
          <p:nvPr/>
        </p:nvSpPr>
        <p:spPr>
          <a:xfrm>
            <a:off x="1589234" y="1721557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9EDD6A-CD85-7588-2BE2-E83F486D4858}"/>
              </a:ext>
            </a:extLst>
          </p:cNvPr>
          <p:cNvSpPr/>
          <p:nvPr/>
        </p:nvSpPr>
        <p:spPr>
          <a:xfrm>
            <a:off x="644492" y="2127312"/>
            <a:ext cx="2216742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2800" u="sng" dirty="0"/>
              <a:t>Up to 2011</a:t>
            </a:r>
          </a:p>
          <a:p>
            <a:pPr algn="ctr"/>
            <a:r>
              <a:rPr lang="en-US" dirty="0"/>
              <a:t>PRBC only for aeromedical teams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B51BD89-4833-1024-C369-35EA18864D1B}"/>
              </a:ext>
            </a:extLst>
          </p:cNvPr>
          <p:cNvSpPr/>
          <p:nvPr/>
        </p:nvSpPr>
        <p:spPr>
          <a:xfrm>
            <a:off x="6024344" y="1730658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8D6062-C4FE-86F5-C886-C6522E26FD9D}"/>
              </a:ext>
            </a:extLst>
          </p:cNvPr>
          <p:cNvSpPr/>
          <p:nvPr/>
        </p:nvSpPr>
        <p:spPr>
          <a:xfrm>
            <a:off x="5293627" y="2135550"/>
            <a:ext cx="1849240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2013</a:t>
            </a:r>
          </a:p>
          <a:p>
            <a:pPr algn="ctr"/>
            <a:r>
              <a:rPr lang="en-US" sz="2800" dirty="0"/>
              <a:t>FDP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3BAAE5EF-8B5E-AF99-8F3E-873D0BFCA2A2}"/>
              </a:ext>
            </a:extLst>
          </p:cNvPr>
          <p:cNvSpPr/>
          <p:nvPr/>
        </p:nvSpPr>
        <p:spPr>
          <a:xfrm>
            <a:off x="8230278" y="1734482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1C4D90E-B643-0DBA-E865-58DDB5A09280}"/>
              </a:ext>
            </a:extLst>
          </p:cNvPr>
          <p:cNvSpPr/>
          <p:nvPr/>
        </p:nvSpPr>
        <p:spPr>
          <a:xfrm>
            <a:off x="7295687" y="2142776"/>
            <a:ext cx="2196439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2018</a:t>
            </a:r>
          </a:p>
          <a:p>
            <a:pPr algn="ctr"/>
            <a:r>
              <a:rPr lang="en-US" dirty="0"/>
              <a:t>LTOWB for aeromedical teams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D7A13D4-C4C9-4170-CED8-454108EBBCDE}"/>
              </a:ext>
            </a:extLst>
          </p:cNvPr>
          <p:cNvSpPr/>
          <p:nvPr/>
        </p:nvSpPr>
        <p:spPr>
          <a:xfrm>
            <a:off x="10459454" y="1734482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809314-9B0B-E7F2-AFDD-789B26419D5A}"/>
              </a:ext>
            </a:extLst>
          </p:cNvPr>
          <p:cNvSpPr/>
          <p:nvPr/>
        </p:nvSpPr>
        <p:spPr>
          <a:xfrm>
            <a:off x="9524863" y="2142776"/>
            <a:ext cx="2196439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2021</a:t>
            </a:r>
          </a:p>
          <a:p>
            <a:pPr algn="ctr"/>
            <a:r>
              <a:rPr lang="en-US" dirty="0"/>
              <a:t>LTOWB on ground ambulances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07770A1C-4BE0-51B0-DDD1-DE020AC9552F}"/>
              </a:ext>
            </a:extLst>
          </p:cNvPr>
          <p:cNvSpPr/>
          <p:nvPr/>
        </p:nvSpPr>
        <p:spPr>
          <a:xfrm>
            <a:off x="3828505" y="1737021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F7E82B-5CF0-EF18-E3DC-F3EB8F5AE4D7}"/>
              </a:ext>
            </a:extLst>
          </p:cNvPr>
          <p:cNvSpPr/>
          <p:nvPr/>
        </p:nvSpPr>
        <p:spPr>
          <a:xfrm>
            <a:off x="2973513" y="2133010"/>
            <a:ext cx="2029701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2012</a:t>
            </a:r>
          </a:p>
          <a:p>
            <a:pPr algn="ctr"/>
            <a:r>
              <a:rPr lang="en-US" sz="3200" dirty="0"/>
              <a:t>TXA</a:t>
            </a:r>
          </a:p>
        </p:txBody>
      </p:sp>
      <p:pic>
        <p:nvPicPr>
          <p:cNvPr id="26" name="תמונה 33">
            <a:extLst>
              <a:ext uri="{FF2B5EF4-FFF2-40B4-BE49-F238E27FC236}">
                <a16:creationId xmlns:a16="http://schemas.microsoft.com/office/drawing/2014/main" id="{68827F70-CB60-E5F5-D5D6-0C242CCF2B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906C671-8F92-4F7D-2E81-73B15E5D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7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laying baseball&#10;&#10;Description automatically generated with low confidence">
            <a:extLst>
              <a:ext uri="{FF2B5EF4-FFF2-40B4-BE49-F238E27FC236}">
                <a16:creationId xmlns:a16="http://schemas.microsoft.com/office/drawing/2014/main" id="{78986B83-309B-A355-F0B6-85B188A48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22" y="306177"/>
            <a:ext cx="3519756" cy="114726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616DAF1-F463-9028-58D9-21FAC2D4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75" y="3945855"/>
            <a:ext cx="1648132" cy="20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91" y="1810934"/>
            <a:ext cx="11950574" cy="4793618"/>
          </a:xfrm>
        </p:spPr>
        <p:txBody>
          <a:bodyPr/>
          <a:lstStyle/>
          <a:p>
            <a:pPr marL="0" indent="0" algn="l" rtl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l" rtl="0">
              <a:buNone/>
            </a:pP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2496000" y="377371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2496000" y="1215877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DA1EDB-B916-4AA5-89D5-71B021F8A17F}"/>
              </a:ext>
            </a:extLst>
          </p:cNvPr>
          <p:cNvSpPr txBox="1">
            <a:spLocks/>
          </p:cNvSpPr>
          <p:nvPr/>
        </p:nvSpPr>
        <p:spPr>
          <a:xfrm>
            <a:off x="0" y="1783533"/>
            <a:ext cx="12192000" cy="45720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rtl="0">
              <a:lnSpc>
                <a:spcPct val="150000"/>
              </a:lnSpc>
              <a:buFont typeface="+mj-lt"/>
              <a:buAutoNum type="arabicPeriod"/>
            </a:pPr>
            <a:endParaRPr lang="en-US" sz="3200" dirty="0"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0405E-0DC1-57C8-5481-C4D737F15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775" y="4114560"/>
            <a:ext cx="1640396" cy="1812810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BC831D5-DDDC-FBC6-EFEE-D33D171D89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602" y="1453525"/>
          <a:ext cx="11379152" cy="55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7647840" imgH="190440" progId="">
                  <p:embed/>
                </p:oleObj>
              </mc:Choice>
              <mc:Fallback>
                <p:oleObj r:id="rId6" imgW="7647840" imgH="190440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BC831D5-DDDC-FBC6-EFEE-D33D171D89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6602" y="1453525"/>
                        <a:ext cx="11379152" cy="552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Down 13">
            <a:extLst>
              <a:ext uri="{FF2B5EF4-FFF2-40B4-BE49-F238E27FC236}">
                <a16:creationId xmlns:a16="http://schemas.microsoft.com/office/drawing/2014/main" id="{5C02B0E3-84E4-37DD-C9A8-4AECF45B17C2}"/>
              </a:ext>
            </a:extLst>
          </p:cNvPr>
          <p:cNvSpPr/>
          <p:nvPr/>
        </p:nvSpPr>
        <p:spPr>
          <a:xfrm>
            <a:off x="1589234" y="1721557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9EDD6A-CD85-7588-2BE2-E83F486D4858}"/>
              </a:ext>
            </a:extLst>
          </p:cNvPr>
          <p:cNvSpPr/>
          <p:nvPr/>
        </p:nvSpPr>
        <p:spPr>
          <a:xfrm>
            <a:off x="644492" y="2127312"/>
            <a:ext cx="2216742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2800" u="sng" dirty="0"/>
              <a:t>Up to 2011</a:t>
            </a:r>
          </a:p>
          <a:p>
            <a:pPr algn="ctr"/>
            <a:r>
              <a:rPr lang="en-US" dirty="0"/>
              <a:t>PRBC only for aeromedical teams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B51BD89-4833-1024-C369-35EA18864D1B}"/>
              </a:ext>
            </a:extLst>
          </p:cNvPr>
          <p:cNvSpPr/>
          <p:nvPr/>
        </p:nvSpPr>
        <p:spPr>
          <a:xfrm>
            <a:off x="6024344" y="1730658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8D6062-C4FE-86F5-C886-C6522E26FD9D}"/>
              </a:ext>
            </a:extLst>
          </p:cNvPr>
          <p:cNvSpPr/>
          <p:nvPr/>
        </p:nvSpPr>
        <p:spPr>
          <a:xfrm>
            <a:off x="5293627" y="2135550"/>
            <a:ext cx="1849240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2013</a:t>
            </a:r>
          </a:p>
          <a:p>
            <a:pPr algn="ctr"/>
            <a:r>
              <a:rPr lang="en-US" sz="2800" dirty="0"/>
              <a:t>FDP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3BAAE5EF-8B5E-AF99-8F3E-873D0BFCA2A2}"/>
              </a:ext>
            </a:extLst>
          </p:cNvPr>
          <p:cNvSpPr/>
          <p:nvPr/>
        </p:nvSpPr>
        <p:spPr>
          <a:xfrm>
            <a:off x="8230278" y="1734482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1C4D90E-B643-0DBA-E865-58DDB5A09280}"/>
              </a:ext>
            </a:extLst>
          </p:cNvPr>
          <p:cNvSpPr/>
          <p:nvPr/>
        </p:nvSpPr>
        <p:spPr>
          <a:xfrm>
            <a:off x="7295687" y="2142776"/>
            <a:ext cx="2196439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2018</a:t>
            </a:r>
          </a:p>
          <a:p>
            <a:pPr algn="ctr"/>
            <a:r>
              <a:rPr lang="en-US" dirty="0"/>
              <a:t>LTOWB for aeromedical teams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D7A13D4-C4C9-4170-CED8-454108EBBCDE}"/>
              </a:ext>
            </a:extLst>
          </p:cNvPr>
          <p:cNvSpPr/>
          <p:nvPr/>
        </p:nvSpPr>
        <p:spPr>
          <a:xfrm>
            <a:off x="10459454" y="1734482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809314-9B0B-E7F2-AFDD-789B26419D5A}"/>
              </a:ext>
            </a:extLst>
          </p:cNvPr>
          <p:cNvSpPr/>
          <p:nvPr/>
        </p:nvSpPr>
        <p:spPr>
          <a:xfrm>
            <a:off x="9524863" y="2142776"/>
            <a:ext cx="2196439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2021</a:t>
            </a:r>
          </a:p>
          <a:p>
            <a:pPr algn="ctr"/>
            <a:r>
              <a:rPr lang="en-US" dirty="0"/>
              <a:t>LTOWB on ground ambulances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07770A1C-4BE0-51B0-DDD1-DE020AC9552F}"/>
              </a:ext>
            </a:extLst>
          </p:cNvPr>
          <p:cNvSpPr/>
          <p:nvPr/>
        </p:nvSpPr>
        <p:spPr>
          <a:xfrm>
            <a:off x="3828505" y="1737021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F7E82B-5CF0-EF18-E3DC-F3EB8F5AE4D7}"/>
              </a:ext>
            </a:extLst>
          </p:cNvPr>
          <p:cNvSpPr/>
          <p:nvPr/>
        </p:nvSpPr>
        <p:spPr>
          <a:xfrm>
            <a:off x="2973513" y="2133010"/>
            <a:ext cx="2029701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2012</a:t>
            </a:r>
          </a:p>
          <a:p>
            <a:pPr algn="ctr"/>
            <a:r>
              <a:rPr lang="en-US" sz="3200" dirty="0"/>
              <a:t>TXA</a:t>
            </a:r>
          </a:p>
        </p:txBody>
      </p:sp>
      <p:pic>
        <p:nvPicPr>
          <p:cNvPr id="26" name="תמונה 33">
            <a:extLst>
              <a:ext uri="{FF2B5EF4-FFF2-40B4-BE49-F238E27FC236}">
                <a16:creationId xmlns:a16="http://schemas.microsoft.com/office/drawing/2014/main" id="{68827F70-CB60-E5F5-D5D6-0C242CCF2B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906C671-8F92-4F7D-2E81-73B15E5D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57959A1-952C-D013-A4CC-3B51030219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64" y="1370986"/>
            <a:ext cx="6561557" cy="52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laying baseball&#10;&#10;Description automatically generated with low confidence">
            <a:extLst>
              <a:ext uri="{FF2B5EF4-FFF2-40B4-BE49-F238E27FC236}">
                <a16:creationId xmlns:a16="http://schemas.microsoft.com/office/drawing/2014/main" id="{78986B83-309B-A355-F0B6-85B188A48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22" y="306177"/>
            <a:ext cx="3519756" cy="114726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616DAF1-F463-9028-58D9-21FAC2D4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75" y="3945855"/>
            <a:ext cx="1648132" cy="20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91" y="1810934"/>
            <a:ext cx="11950574" cy="4793618"/>
          </a:xfrm>
        </p:spPr>
        <p:txBody>
          <a:bodyPr/>
          <a:lstStyle/>
          <a:p>
            <a:pPr marL="0" indent="0" algn="l" rtl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l" rtl="0">
              <a:buNone/>
            </a:pP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2496000" y="377371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2496000" y="1215877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DA1EDB-B916-4AA5-89D5-71B021F8A17F}"/>
              </a:ext>
            </a:extLst>
          </p:cNvPr>
          <p:cNvSpPr txBox="1">
            <a:spLocks/>
          </p:cNvSpPr>
          <p:nvPr/>
        </p:nvSpPr>
        <p:spPr>
          <a:xfrm>
            <a:off x="0" y="1783533"/>
            <a:ext cx="12192000" cy="45720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rtl="0">
              <a:lnSpc>
                <a:spcPct val="150000"/>
              </a:lnSpc>
              <a:buFont typeface="+mj-lt"/>
              <a:buAutoNum type="arabicPeriod"/>
            </a:pPr>
            <a:endParaRPr lang="en-US" sz="3200" dirty="0"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0405E-0DC1-57C8-5481-C4D737F15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775" y="4114560"/>
            <a:ext cx="1640396" cy="1812810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BC831D5-DDDC-FBC6-EFEE-D33D171D89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602" y="1453525"/>
          <a:ext cx="11379152" cy="55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7647840" imgH="190440" progId="">
                  <p:embed/>
                </p:oleObj>
              </mc:Choice>
              <mc:Fallback>
                <p:oleObj r:id="rId6" imgW="7647840" imgH="190440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BC831D5-DDDC-FBC6-EFEE-D33D171D89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6602" y="1453525"/>
                        <a:ext cx="11379152" cy="552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Down 13">
            <a:extLst>
              <a:ext uri="{FF2B5EF4-FFF2-40B4-BE49-F238E27FC236}">
                <a16:creationId xmlns:a16="http://schemas.microsoft.com/office/drawing/2014/main" id="{5C02B0E3-84E4-37DD-C9A8-4AECF45B17C2}"/>
              </a:ext>
            </a:extLst>
          </p:cNvPr>
          <p:cNvSpPr/>
          <p:nvPr/>
        </p:nvSpPr>
        <p:spPr>
          <a:xfrm>
            <a:off x="1589234" y="1721557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9EDD6A-CD85-7588-2BE2-E83F486D4858}"/>
              </a:ext>
            </a:extLst>
          </p:cNvPr>
          <p:cNvSpPr/>
          <p:nvPr/>
        </p:nvSpPr>
        <p:spPr>
          <a:xfrm>
            <a:off x="644492" y="2127312"/>
            <a:ext cx="2216742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2800" u="sng" dirty="0"/>
              <a:t>Up to 2011</a:t>
            </a:r>
          </a:p>
          <a:p>
            <a:pPr algn="ctr"/>
            <a:r>
              <a:rPr lang="en-US" dirty="0"/>
              <a:t>PRBC only for aeromedical teams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B51BD89-4833-1024-C369-35EA18864D1B}"/>
              </a:ext>
            </a:extLst>
          </p:cNvPr>
          <p:cNvSpPr/>
          <p:nvPr/>
        </p:nvSpPr>
        <p:spPr>
          <a:xfrm>
            <a:off x="6024344" y="1730658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8D6062-C4FE-86F5-C886-C6522E26FD9D}"/>
              </a:ext>
            </a:extLst>
          </p:cNvPr>
          <p:cNvSpPr/>
          <p:nvPr/>
        </p:nvSpPr>
        <p:spPr>
          <a:xfrm>
            <a:off x="5293627" y="2135550"/>
            <a:ext cx="1849240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2013</a:t>
            </a:r>
          </a:p>
          <a:p>
            <a:pPr algn="ctr"/>
            <a:r>
              <a:rPr lang="en-US" sz="2800" dirty="0"/>
              <a:t>FDP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3BAAE5EF-8B5E-AF99-8F3E-873D0BFCA2A2}"/>
              </a:ext>
            </a:extLst>
          </p:cNvPr>
          <p:cNvSpPr/>
          <p:nvPr/>
        </p:nvSpPr>
        <p:spPr>
          <a:xfrm>
            <a:off x="8230278" y="1734482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1C4D90E-B643-0DBA-E865-58DDB5A09280}"/>
              </a:ext>
            </a:extLst>
          </p:cNvPr>
          <p:cNvSpPr/>
          <p:nvPr/>
        </p:nvSpPr>
        <p:spPr>
          <a:xfrm>
            <a:off x="7295687" y="2142776"/>
            <a:ext cx="2196439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2018</a:t>
            </a:r>
          </a:p>
          <a:p>
            <a:pPr algn="ctr"/>
            <a:r>
              <a:rPr lang="en-US" dirty="0"/>
              <a:t>LTOWB for aeromedical teams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D7A13D4-C4C9-4170-CED8-454108EBBCDE}"/>
              </a:ext>
            </a:extLst>
          </p:cNvPr>
          <p:cNvSpPr/>
          <p:nvPr/>
        </p:nvSpPr>
        <p:spPr>
          <a:xfrm>
            <a:off x="10459454" y="1734482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809314-9B0B-E7F2-AFDD-789B26419D5A}"/>
              </a:ext>
            </a:extLst>
          </p:cNvPr>
          <p:cNvSpPr/>
          <p:nvPr/>
        </p:nvSpPr>
        <p:spPr>
          <a:xfrm>
            <a:off x="9524863" y="2142776"/>
            <a:ext cx="2196439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2021</a:t>
            </a:r>
          </a:p>
          <a:p>
            <a:pPr algn="ctr"/>
            <a:r>
              <a:rPr lang="en-US" dirty="0"/>
              <a:t>LTOWB on ground ambulances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07770A1C-4BE0-51B0-DDD1-DE020AC9552F}"/>
              </a:ext>
            </a:extLst>
          </p:cNvPr>
          <p:cNvSpPr/>
          <p:nvPr/>
        </p:nvSpPr>
        <p:spPr>
          <a:xfrm>
            <a:off x="3828505" y="1737021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F7E82B-5CF0-EF18-E3DC-F3EB8F5AE4D7}"/>
              </a:ext>
            </a:extLst>
          </p:cNvPr>
          <p:cNvSpPr/>
          <p:nvPr/>
        </p:nvSpPr>
        <p:spPr>
          <a:xfrm>
            <a:off x="2973513" y="2133010"/>
            <a:ext cx="2029701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2012</a:t>
            </a:r>
          </a:p>
          <a:p>
            <a:pPr algn="ctr"/>
            <a:r>
              <a:rPr lang="en-US" sz="3200" dirty="0"/>
              <a:t>TXA</a:t>
            </a:r>
          </a:p>
        </p:txBody>
      </p:sp>
      <p:pic>
        <p:nvPicPr>
          <p:cNvPr id="26" name="תמונה 33">
            <a:extLst>
              <a:ext uri="{FF2B5EF4-FFF2-40B4-BE49-F238E27FC236}">
                <a16:creationId xmlns:a16="http://schemas.microsoft.com/office/drawing/2014/main" id="{68827F70-CB60-E5F5-D5D6-0C242CCF2B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906C671-8F92-4F7D-2E81-73B15E5D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57959A1-952C-D013-A4CC-3B51030219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99" y="1273251"/>
            <a:ext cx="6561557" cy="527857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E38711B0-36F7-7415-0D84-77D1578FE4B2}"/>
              </a:ext>
            </a:extLst>
          </p:cNvPr>
          <p:cNvSpPr/>
          <p:nvPr/>
        </p:nvSpPr>
        <p:spPr>
          <a:xfrm>
            <a:off x="5551975" y="1751235"/>
            <a:ext cx="1038639" cy="1113183"/>
          </a:xfrm>
          <a:prstGeom prst="ellipse">
            <a:avLst/>
          </a:prstGeom>
          <a:noFill/>
          <a:ln w="69850">
            <a:solidFill>
              <a:srgbClr val="DE3A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FADAEE2-ECE1-C2BB-13D9-F46DE6BD59A6}"/>
              </a:ext>
            </a:extLst>
          </p:cNvPr>
          <p:cNvSpPr/>
          <p:nvPr/>
        </p:nvSpPr>
        <p:spPr>
          <a:xfrm>
            <a:off x="3573998" y="1254342"/>
            <a:ext cx="1038639" cy="1113183"/>
          </a:xfrm>
          <a:prstGeom prst="ellipse">
            <a:avLst/>
          </a:prstGeom>
          <a:noFill/>
          <a:ln w="69850">
            <a:solidFill>
              <a:srgbClr val="DE3A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מלבן 162">
            <a:extLst>
              <a:ext uri="{FF2B5EF4-FFF2-40B4-BE49-F238E27FC236}">
                <a16:creationId xmlns:a16="http://schemas.microsoft.com/office/drawing/2014/main" id="{36A9F03B-5AD2-41DF-9E62-298CE7637CC8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33" name="גרפיקה 131">
            <a:extLst>
              <a:ext uri="{FF2B5EF4-FFF2-40B4-BE49-F238E27FC236}">
                <a16:creationId xmlns:a16="http://schemas.microsoft.com/office/drawing/2014/main" id="{610889F9-BFEF-4F15-9315-B6C97DDE7371}"/>
              </a:ext>
            </a:extLst>
          </p:cNvPr>
          <p:cNvGrpSpPr/>
          <p:nvPr/>
        </p:nvGrpSpPr>
        <p:grpSpPr>
          <a:xfrm rot="16200000">
            <a:off x="4653487" y="-2648309"/>
            <a:ext cx="2603721" cy="12033959"/>
            <a:chOff x="5052991" y="-1801628"/>
            <a:chExt cx="2141346" cy="10461422"/>
          </a:xfrm>
          <a:solidFill>
            <a:srgbClr val="19CDDB"/>
          </a:solidFill>
        </p:grpSpPr>
        <p:sp>
          <p:nvSpPr>
            <p:cNvPr id="134" name="צורה חופשית: צורה 133">
              <a:extLst>
                <a:ext uri="{FF2B5EF4-FFF2-40B4-BE49-F238E27FC236}">
                  <a16:creationId xmlns:a16="http://schemas.microsoft.com/office/drawing/2014/main" id="{0650757A-E21E-4C74-AC5E-237015701520}"/>
                </a:ext>
              </a:extLst>
            </p:cNvPr>
            <p:cNvSpPr/>
            <p:nvPr/>
          </p:nvSpPr>
          <p:spPr>
            <a:xfrm>
              <a:off x="5052991" y="-1801628"/>
              <a:ext cx="1469645" cy="1851480"/>
            </a:xfrm>
            <a:custGeom>
              <a:avLst/>
              <a:gdLst>
                <a:gd name="connsiteX0" fmla="*/ 683803 w 1469645"/>
                <a:gd name="connsiteY0" fmla="*/ 43835 h 1851480"/>
                <a:gd name="connsiteX1" fmla="*/ 722445 w 1469645"/>
                <a:gd name="connsiteY1" fmla="*/ 88645 h 1851480"/>
                <a:gd name="connsiteX2" fmla="*/ 722567 w 1469645"/>
                <a:gd name="connsiteY2" fmla="*/ 397415 h 1851480"/>
                <a:gd name="connsiteX3" fmla="*/ 687520 w 1469645"/>
                <a:gd name="connsiteY3" fmla="*/ 435485 h 1851480"/>
                <a:gd name="connsiteX4" fmla="*/ 691033 w 1469645"/>
                <a:gd name="connsiteY4" fmla="*/ 452274 h 1851480"/>
                <a:gd name="connsiteX5" fmla="*/ 437489 w 1469645"/>
                <a:gd name="connsiteY5" fmla="*/ 598755 h 1851480"/>
                <a:gd name="connsiteX6" fmla="*/ 388431 w 1469645"/>
                <a:gd name="connsiteY6" fmla="*/ 571591 h 1851480"/>
                <a:gd name="connsiteX7" fmla="*/ 337657 w 1469645"/>
                <a:gd name="connsiteY7" fmla="*/ 598019 h 1851480"/>
                <a:gd name="connsiteX8" fmla="*/ 87300 w 1469645"/>
                <a:gd name="connsiteY8" fmla="*/ 453581 h 1851480"/>
                <a:gd name="connsiteX9" fmla="*/ 90404 w 1469645"/>
                <a:gd name="connsiteY9" fmla="*/ 439202 h 1851480"/>
                <a:gd name="connsiteX10" fmla="*/ 53273 w 1469645"/>
                <a:gd name="connsiteY10" fmla="*/ 399417 h 1851480"/>
                <a:gd name="connsiteX11" fmla="*/ 44083 w 1469645"/>
                <a:gd name="connsiteY11" fmla="*/ 399866 h 1851480"/>
                <a:gd name="connsiteX12" fmla="*/ 11894 w 1469645"/>
                <a:gd name="connsiteY12" fmla="*/ 437732 h 1851480"/>
                <a:gd name="connsiteX13" fmla="*/ 14182 w 1469645"/>
                <a:gd name="connsiteY13" fmla="*/ 451212 h 1851480"/>
                <a:gd name="connsiteX14" fmla="*/ 18675 w 1469645"/>
                <a:gd name="connsiteY14" fmla="*/ 460403 h 1851480"/>
                <a:gd name="connsiteX15" fmla="*/ 50455 w 1469645"/>
                <a:gd name="connsiteY15" fmla="*/ 477722 h 1851480"/>
                <a:gd name="connsiteX16" fmla="*/ 82766 w 1469645"/>
                <a:gd name="connsiteY16" fmla="*/ 461587 h 1851480"/>
                <a:gd name="connsiteX17" fmla="*/ 333082 w 1469645"/>
                <a:gd name="connsiteY17" fmla="*/ 605985 h 1851480"/>
                <a:gd name="connsiteX18" fmla="*/ 327282 w 1469645"/>
                <a:gd name="connsiteY18" fmla="*/ 630412 h 1851480"/>
                <a:gd name="connsiteX19" fmla="*/ 383366 w 1469645"/>
                <a:gd name="connsiteY19" fmla="*/ 691316 h 1851480"/>
                <a:gd name="connsiteX20" fmla="*/ 383448 w 1469645"/>
                <a:gd name="connsiteY20" fmla="*/ 985381 h 1851480"/>
                <a:gd name="connsiteX21" fmla="*/ 347460 w 1469645"/>
                <a:gd name="connsiteY21" fmla="*/ 1023574 h 1851480"/>
                <a:gd name="connsiteX22" fmla="*/ 350973 w 1469645"/>
                <a:gd name="connsiteY22" fmla="*/ 1040239 h 1851480"/>
                <a:gd name="connsiteX23" fmla="*/ 86932 w 1469645"/>
                <a:gd name="connsiteY23" fmla="*/ 1192766 h 1851480"/>
                <a:gd name="connsiteX24" fmla="*/ 48535 w 1469645"/>
                <a:gd name="connsiteY24" fmla="*/ 1172015 h 1851480"/>
                <a:gd name="connsiteX25" fmla="*/ 9484 w 1469645"/>
                <a:gd name="connsiteY25" fmla="*/ 1191377 h 1851480"/>
                <a:gd name="connsiteX26" fmla="*/ 4419 w 1469645"/>
                <a:gd name="connsiteY26" fmla="*/ 1199833 h 1851480"/>
                <a:gd name="connsiteX27" fmla="*/ 8 w 1469645"/>
                <a:gd name="connsiteY27" fmla="*/ 1218868 h 1851480"/>
                <a:gd name="connsiteX28" fmla="*/ 44287 w 1469645"/>
                <a:gd name="connsiteY28" fmla="*/ 1267068 h 1851480"/>
                <a:gd name="connsiteX29" fmla="*/ 53478 w 1469645"/>
                <a:gd name="connsiteY29" fmla="*/ 1266823 h 1851480"/>
                <a:gd name="connsiteX30" fmla="*/ 95428 w 1469645"/>
                <a:gd name="connsiteY30" fmla="*/ 1220583 h 1851480"/>
                <a:gd name="connsiteX31" fmla="*/ 91384 w 1469645"/>
                <a:gd name="connsiteY31" fmla="*/ 1200895 h 1851480"/>
                <a:gd name="connsiteX32" fmla="*/ 355753 w 1469645"/>
                <a:gd name="connsiteY32" fmla="*/ 1048164 h 1851480"/>
                <a:gd name="connsiteX33" fmla="*/ 385939 w 1469645"/>
                <a:gd name="connsiteY33" fmla="*/ 1063605 h 1851480"/>
                <a:gd name="connsiteX34" fmla="*/ 418454 w 1469645"/>
                <a:gd name="connsiteY34" fmla="*/ 1047265 h 1851480"/>
                <a:gd name="connsiteX35" fmla="*/ 673509 w 1469645"/>
                <a:gd name="connsiteY35" fmla="*/ 1194400 h 1851480"/>
                <a:gd name="connsiteX36" fmla="*/ 667831 w 1469645"/>
                <a:gd name="connsiteY36" fmla="*/ 1218704 h 1851480"/>
                <a:gd name="connsiteX37" fmla="*/ 722772 w 1469645"/>
                <a:gd name="connsiteY37" fmla="*/ 1279527 h 1851480"/>
                <a:gd name="connsiteX38" fmla="*/ 722894 w 1469645"/>
                <a:gd name="connsiteY38" fmla="*/ 1563543 h 1851480"/>
                <a:gd name="connsiteX39" fmla="*/ 681066 w 1469645"/>
                <a:gd name="connsiteY39" fmla="*/ 1609824 h 1851480"/>
                <a:gd name="connsiteX40" fmla="*/ 684946 w 1469645"/>
                <a:gd name="connsiteY40" fmla="*/ 1629267 h 1851480"/>
                <a:gd name="connsiteX41" fmla="*/ 428993 w 1469645"/>
                <a:gd name="connsiteY41" fmla="*/ 1777178 h 1851480"/>
                <a:gd name="connsiteX42" fmla="*/ 390637 w 1469645"/>
                <a:gd name="connsiteY42" fmla="*/ 1756427 h 1851480"/>
                <a:gd name="connsiteX43" fmla="*/ 342069 w 1469645"/>
                <a:gd name="connsiteY43" fmla="*/ 1803239 h 1851480"/>
                <a:gd name="connsiteX44" fmla="*/ 383652 w 1469645"/>
                <a:gd name="connsiteY44" fmla="*/ 1851194 h 1851480"/>
                <a:gd name="connsiteX45" fmla="*/ 392883 w 1469645"/>
                <a:gd name="connsiteY45" fmla="*/ 1851480 h 1851480"/>
                <a:gd name="connsiteX46" fmla="*/ 437449 w 1469645"/>
                <a:gd name="connsiteY46" fmla="*/ 1804995 h 1851480"/>
                <a:gd name="connsiteX47" fmla="*/ 433445 w 1469645"/>
                <a:gd name="connsiteY47" fmla="*/ 1785266 h 1851480"/>
                <a:gd name="connsiteX48" fmla="*/ 689399 w 1469645"/>
                <a:gd name="connsiteY48" fmla="*/ 1637314 h 1851480"/>
                <a:gd name="connsiteX49" fmla="*/ 727878 w 1469645"/>
                <a:gd name="connsiteY49" fmla="*/ 1658269 h 1851480"/>
                <a:gd name="connsiteX50" fmla="*/ 767051 w 1469645"/>
                <a:gd name="connsiteY50" fmla="*/ 1638826 h 1851480"/>
                <a:gd name="connsiteX51" fmla="*/ 1027784 w 1469645"/>
                <a:gd name="connsiteY51" fmla="*/ 1789228 h 1851480"/>
                <a:gd name="connsiteX52" fmla="*/ 1025374 w 1469645"/>
                <a:gd name="connsiteY52" fmla="*/ 1801850 h 1851480"/>
                <a:gd name="connsiteX53" fmla="*/ 1062259 w 1469645"/>
                <a:gd name="connsiteY53" fmla="*/ 1843719 h 1851480"/>
                <a:gd name="connsiteX54" fmla="*/ 1071491 w 1469645"/>
                <a:gd name="connsiteY54" fmla="*/ 1843719 h 1851480"/>
                <a:gd name="connsiteX55" fmla="*/ 1108418 w 1469645"/>
                <a:gd name="connsiteY55" fmla="*/ 1803361 h 1851480"/>
                <a:gd name="connsiteX56" fmla="*/ 1106048 w 1469645"/>
                <a:gd name="connsiteY56" fmla="*/ 1789105 h 1851480"/>
                <a:gd name="connsiteX57" fmla="*/ 1357386 w 1469645"/>
                <a:gd name="connsiteY57" fmla="*/ 1643932 h 1851480"/>
                <a:gd name="connsiteX58" fmla="*/ 1408528 w 1469645"/>
                <a:gd name="connsiteY58" fmla="*/ 1674527 h 1851480"/>
                <a:gd name="connsiteX59" fmla="*/ 1469636 w 1469645"/>
                <a:gd name="connsiteY59" fmla="*/ 1615665 h 1851480"/>
                <a:gd name="connsiteX60" fmla="*/ 1410693 w 1469645"/>
                <a:gd name="connsiteY60" fmla="*/ 1554515 h 1851480"/>
                <a:gd name="connsiteX61" fmla="*/ 1410652 w 1469645"/>
                <a:gd name="connsiteY61" fmla="*/ 1554515 h 1851480"/>
                <a:gd name="connsiteX62" fmla="*/ 1410570 w 1469645"/>
                <a:gd name="connsiteY62" fmla="*/ 1266047 h 1851480"/>
                <a:gd name="connsiteX63" fmla="*/ 1452194 w 1469645"/>
                <a:gd name="connsiteY63" fmla="*/ 1219807 h 1851480"/>
                <a:gd name="connsiteX64" fmla="*/ 1405341 w 1469645"/>
                <a:gd name="connsiteY64" fmla="*/ 1171321 h 1851480"/>
                <a:gd name="connsiteX65" fmla="*/ 1366332 w 1469645"/>
                <a:gd name="connsiteY65" fmla="*/ 1190560 h 1851480"/>
                <a:gd name="connsiteX66" fmla="*/ 1121979 w 1469645"/>
                <a:gd name="connsiteY66" fmla="*/ 1049594 h 1851480"/>
                <a:gd name="connsiteX67" fmla="*/ 1127943 w 1469645"/>
                <a:gd name="connsiteY67" fmla="*/ 1024676 h 1851480"/>
                <a:gd name="connsiteX68" fmla="*/ 1071205 w 1469645"/>
                <a:gd name="connsiteY68" fmla="*/ 963731 h 1851480"/>
                <a:gd name="connsiteX69" fmla="*/ 1071123 w 1469645"/>
                <a:gd name="connsiteY69" fmla="*/ 691725 h 1851480"/>
                <a:gd name="connsiteX70" fmla="*/ 1126268 w 1469645"/>
                <a:gd name="connsiteY70" fmla="*/ 633026 h 1851480"/>
                <a:gd name="connsiteX71" fmla="*/ 1120713 w 1469645"/>
                <a:gd name="connsiteY71" fmla="*/ 606883 h 1851480"/>
                <a:gd name="connsiteX72" fmla="*/ 1373439 w 1469645"/>
                <a:gd name="connsiteY72" fmla="*/ 460893 h 1851480"/>
                <a:gd name="connsiteX73" fmla="*/ 1403422 w 1469645"/>
                <a:gd name="connsiteY73" fmla="*/ 475925 h 1851480"/>
                <a:gd name="connsiteX74" fmla="*/ 1443371 w 1469645"/>
                <a:gd name="connsiteY74" fmla="*/ 437405 h 1851480"/>
                <a:gd name="connsiteX75" fmla="*/ 1410284 w 1469645"/>
                <a:gd name="connsiteY75" fmla="*/ 398109 h 1851480"/>
                <a:gd name="connsiteX76" fmla="*/ 1401093 w 1469645"/>
                <a:gd name="connsiteY76" fmla="*/ 397905 h 1851480"/>
                <a:gd name="connsiteX77" fmla="*/ 1364902 w 1469645"/>
                <a:gd name="connsiteY77" fmla="*/ 436098 h 1851480"/>
                <a:gd name="connsiteX78" fmla="*/ 1368660 w 1469645"/>
                <a:gd name="connsiteY78" fmla="*/ 453213 h 1851480"/>
                <a:gd name="connsiteX79" fmla="*/ 1116260 w 1469645"/>
                <a:gd name="connsiteY79" fmla="*/ 598959 h 1851480"/>
                <a:gd name="connsiteX80" fmla="*/ 1067406 w 1469645"/>
                <a:gd name="connsiteY80" fmla="*/ 572040 h 1851480"/>
                <a:gd name="connsiteX81" fmla="*/ 1016714 w 1469645"/>
                <a:gd name="connsiteY81" fmla="*/ 598387 h 1851480"/>
                <a:gd name="connsiteX82" fmla="*/ 762680 w 1469645"/>
                <a:gd name="connsiteY82" fmla="*/ 451824 h 1851480"/>
                <a:gd name="connsiteX83" fmla="*/ 765948 w 1469645"/>
                <a:gd name="connsiteY83" fmla="*/ 436874 h 1851480"/>
                <a:gd name="connsiteX84" fmla="*/ 731799 w 1469645"/>
                <a:gd name="connsiteY84" fmla="*/ 397456 h 1851480"/>
                <a:gd name="connsiteX85" fmla="*/ 731677 w 1469645"/>
                <a:gd name="connsiteY85" fmla="*/ 88890 h 1851480"/>
                <a:gd name="connsiteX86" fmla="*/ 773056 w 1469645"/>
                <a:gd name="connsiteY86" fmla="*/ 45387 h 1851480"/>
                <a:gd name="connsiteX87" fmla="*/ 769093 w 1469645"/>
                <a:gd name="connsiteY87" fmla="*/ 26556 h 1851480"/>
                <a:gd name="connsiteX88" fmla="*/ 764477 w 1469645"/>
                <a:gd name="connsiteY88" fmla="*/ 18550 h 1851480"/>
                <a:gd name="connsiteX89" fmla="*/ 729307 w 1469645"/>
                <a:gd name="connsiteY89" fmla="*/ 5 h 1851480"/>
                <a:gd name="connsiteX90" fmla="*/ 683803 w 1469645"/>
                <a:gd name="connsiteY90" fmla="*/ 43835 h 1851480"/>
                <a:gd name="connsiteX91" fmla="*/ 50577 w 1469645"/>
                <a:gd name="connsiteY91" fmla="*/ 468490 h 1851480"/>
                <a:gd name="connsiteX92" fmla="*/ 21167 w 1469645"/>
                <a:gd name="connsiteY92" fmla="*/ 437977 h 1851480"/>
                <a:gd name="connsiteX93" fmla="*/ 51721 w 1469645"/>
                <a:gd name="connsiteY93" fmla="*/ 408526 h 1851480"/>
                <a:gd name="connsiteX94" fmla="*/ 81132 w 1469645"/>
                <a:gd name="connsiteY94" fmla="*/ 439121 h 1851480"/>
                <a:gd name="connsiteX95" fmla="*/ 50577 w 1469645"/>
                <a:gd name="connsiteY95" fmla="*/ 468490 h 1851480"/>
                <a:gd name="connsiteX96" fmla="*/ 86197 w 1469645"/>
                <a:gd name="connsiteY96" fmla="*/ 1220543 h 1851480"/>
                <a:gd name="connsiteX97" fmla="*/ 47024 w 1469645"/>
                <a:gd name="connsiteY97" fmla="*/ 1258286 h 1851480"/>
                <a:gd name="connsiteX98" fmla="*/ 9239 w 1469645"/>
                <a:gd name="connsiteY98" fmla="*/ 1219154 h 1851480"/>
                <a:gd name="connsiteX99" fmla="*/ 48372 w 1469645"/>
                <a:gd name="connsiteY99" fmla="*/ 1181328 h 1851480"/>
                <a:gd name="connsiteX100" fmla="*/ 86197 w 1469645"/>
                <a:gd name="connsiteY100" fmla="*/ 1220543 h 1851480"/>
                <a:gd name="connsiteX101" fmla="*/ 428299 w 1469645"/>
                <a:gd name="connsiteY101" fmla="*/ 1804914 h 1851480"/>
                <a:gd name="connsiteX102" fmla="*/ 389125 w 1469645"/>
                <a:gd name="connsiteY102" fmla="*/ 1842739 h 1851480"/>
                <a:gd name="connsiteX103" fmla="*/ 351341 w 1469645"/>
                <a:gd name="connsiteY103" fmla="*/ 1803606 h 1851480"/>
                <a:gd name="connsiteX104" fmla="*/ 390473 w 1469645"/>
                <a:gd name="connsiteY104" fmla="*/ 1765781 h 1851480"/>
                <a:gd name="connsiteX105" fmla="*/ 428299 w 1469645"/>
                <a:gd name="connsiteY105" fmla="*/ 1804914 h 1851480"/>
                <a:gd name="connsiteX106" fmla="*/ 1374174 w 1469645"/>
                <a:gd name="connsiteY106" fmla="*/ 436302 h 1851480"/>
                <a:gd name="connsiteX107" fmla="*/ 1404729 w 1469645"/>
                <a:gd name="connsiteY107" fmla="*/ 406892 h 1851480"/>
                <a:gd name="connsiteX108" fmla="*/ 1434139 w 1469645"/>
                <a:gd name="connsiteY108" fmla="*/ 437405 h 1851480"/>
                <a:gd name="connsiteX109" fmla="*/ 1403585 w 1469645"/>
                <a:gd name="connsiteY109" fmla="*/ 466897 h 1851480"/>
                <a:gd name="connsiteX110" fmla="*/ 1374174 w 1469645"/>
                <a:gd name="connsiteY110" fmla="*/ 436302 h 1851480"/>
                <a:gd name="connsiteX111" fmla="*/ 336554 w 1469645"/>
                <a:gd name="connsiteY111" fmla="*/ 630739 h 1851480"/>
                <a:gd name="connsiteX112" fmla="*/ 388227 w 1469645"/>
                <a:gd name="connsiteY112" fmla="*/ 580822 h 1851480"/>
                <a:gd name="connsiteX113" fmla="*/ 438102 w 1469645"/>
                <a:gd name="connsiteY113" fmla="*/ 632536 h 1851480"/>
                <a:gd name="connsiteX114" fmla="*/ 386389 w 1469645"/>
                <a:gd name="connsiteY114" fmla="*/ 682370 h 1851480"/>
                <a:gd name="connsiteX115" fmla="*/ 336554 w 1469645"/>
                <a:gd name="connsiteY115" fmla="*/ 630739 h 1851480"/>
                <a:gd name="connsiteX116" fmla="*/ 386143 w 1469645"/>
                <a:gd name="connsiteY116" fmla="*/ 1054414 h 1851480"/>
                <a:gd name="connsiteX117" fmla="*/ 356692 w 1469645"/>
                <a:gd name="connsiteY117" fmla="*/ 1023819 h 1851480"/>
                <a:gd name="connsiteX118" fmla="*/ 387246 w 1469645"/>
                <a:gd name="connsiteY118" fmla="*/ 994367 h 1851480"/>
                <a:gd name="connsiteX119" fmla="*/ 416739 w 1469645"/>
                <a:gd name="connsiteY119" fmla="*/ 1024962 h 1851480"/>
                <a:gd name="connsiteX120" fmla="*/ 386143 w 1469645"/>
                <a:gd name="connsiteY120" fmla="*/ 1054414 h 1851480"/>
                <a:gd name="connsiteX121" fmla="*/ 677063 w 1469645"/>
                <a:gd name="connsiteY121" fmla="*/ 1218990 h 1851480"/>
                <a:gd name="connsiteX122" fmla="*/ 728776 w 1469645"/>
                <a:gd name="connsiteY122" fmla="*/ 1169115 h 1851480"/>
                <a:gd name="connsiteX123" fmla="*/ 778611 w 1469645"/>
                <a:gd name="connsiteY123" fmla="*/ 1220828 h 1851480"/>
                <a:gd name="connsiteX124" fmla="*/ 726897 w 1469645"/>
                <a:gd name="connsiteY124" fmla="*/ 1270663 h 1851480"/>
                <a:gd name="connsiteX125" fmla="*/ 677063 w 1469645"/>
                <a:gd name="connsiteY125" fmla="*/ 1218990 h 1851480"/>
                <a:gd name="connsiteX126" fmla="*/ 728123 w 1469645"/>
                <a:gd name="connsiteY126" fmla="*/ 1649160 h 1851480"/>
                <a:gd name="connsiteX127" fmla="*/ 690298 w 1469645"/>
                <a:gd name="connsiteY127" fmla="*/ 1610028 h 1851480"/>
                <a:gd name="connsiteX128" fmla="*/ 729471 w 1469645"/>
                <a:gd name="connsiteY128" fmla="*/ 1572325 h 1851480"/>
                <a:gd name="connsiteX129" fmla="*/ 767255 w 1469645"/>
                <a:gd name="connsiteY129" fmla="*/ 1611458 h 1851480"/>
                <a:gd name="connsiteX130" fmla="*/ 728123 w 1469645"/>
                <a:gd name="connsiteY130" fmla="*/ 1649160 h 1851480"/>
                <a:gd name="connsiteX131" fmla="*/ 1099267 w 1469645"/>
                <a:gd name="connsiteY131" fmla="*/ 1803320 h 1851480"/>
                <a:gd name="connsiteX132" fmla="*/ 1066426 w 1469645"/>
                <a:gd name="connsiteY132" fmla="*/ 1835059 h 1851480"/>
                <a:gd name="connsiteX133" fmla="*/ 1034646 w 1469645"/>
                <a:gd name="connsiteY133" fmla="*/ 1802095 h 1851480"/>
                <a:gd name="connsiteX134" fmla="*/ 1067570 w 1469645"/>
                <a:gd name="connsiteY134" fmla="*/ 1770397 h 1851480"/>
                <a:gd name="connsiteX135" fmla="*/ 1099267 w 1469645"/>
                <a:gd name="connsiteY135" fmla="*/ 1803320 h 1851480"/>
                <a:gd name="connsiteX136" fmla="*/ 1460445 w 1469645"/>
                <a:gd name="connsiteY136" fmla="*/ 1615583 h 1851480"/>
                <a:gd name="connsiteX137" fmla="*/ 1408732 w 1469645"/>
                <a:gd name="connsiteY137" fmla="*/ 1665459 h 1851480"/>
                <a:gd name="connsiteX138" fmla="*/ 1358897 w 1469645"/>
                <a:gd name="connsiteY138" fmla="*/ 1613786 h 1851480"/>
                <a:gd name="connsiteX139" fmla="*/ 1410570 w 1469645"/>
                <a:gd name="connsiteY139" fmla="*/ 1563951 h 1851480"/>
                <a:gd name="connsiteX140" fmla="*/ 1460445 w 1469645"/>
                <a:gd name="connsiteY140" fmla="*/ 1615583 h 1851480"/>
                <a:gd name="connsiteX141" fmla="*/ 1405260 w 1469645"/>
                <a:gd name="connsiteY141" fmla="*/ 1180675 h 1851480"/>
                <a:gd name="connsiteX142" fmla="*/ 1443044 w 1469645"/>
                <a:gd name="connsiteY142" fmla="*/ 1219848 h 1851480"/>
                <a:gd name="connsiteX143" fmla="*/ 1403871 w 1469645"/>
                <a:gd name="connsiteY143" fmla="*/ 1257551 h 1851480"/>
                <a:gd name="connsiteX144" fmla="*/ 1366086 w 1469645"/>
                <a:gd name="connsiteY144" fmla="*/ 1218418 h 1851480"/>
                <a:gd name="connsiteX145" fmla="*/ 1405260 w 1469645"/>
                <a:gd name="connsiteY145" fmla="*/ 1180675 h 1851480"/>
                <a:gd name="connsiteX146" fmla="*/ 1361675 w 1469645"/>
                <a:gd name="connsiteY146" fmla="*/ 1198648 h 1851480"/>
                <a:gd name="connsiteX147" fmla="*/ 1356855 w 1469645"/>
                <a:gd name="connsiteY147" fmla="*/ 1218255 h 1851480"/>
                <a:gd name="connsiteX148" fmla="*/ 1401461 w 1469645"/>
                <a:gd name="connsiteY148" fmla="*/ 1266537 h 1851480"/>
                <a:gd name="connsiteX149" fmla="*/ 1401502 w 1469645"/>
                <a:gd name="connsiteY149" fmla="*/ 1555373 h 1851480"/>
                <a:gd name="connsiteX150" fmla="*/ 1349707 w 1469645"/>
                <a:gd name="connsiteY150" fmla="*/ 1613622 h 1851480"/>
                <a:gd name="connsiteX151" fmla="*/ 1353587 w 1469645"/>
                <a:gd name="connsiteY151" fmla="*/ 1635721 h 1851480"/>
                <a:gd name="connsiteX152" fmla="*/ 1102209 w 1469645"/>
                <a:gd name="connsiteY152" fmla="*/ 1780936 h 1851480"/>
                <a:gd name="connsiteX153" fmla="*/ 1067733 w 1469645"/>
                <a:gd name="connsiteY153" fmla="*/ 1761288 h 1851480"/>
                <a:gd name="connsiteX154" fmla="*/ 1032073 w 1469645"/>
                <a:gd name="connsiteY154" fmla="*/ 1780527 h 1851480"/>
                <a:gd name="connsiteX155" fmla="*/ 772157 w 1469645"/>
                <a:gd name="connsiteY155" fmla="*/ 1630574 h 1851480"/>
                <a:gd name="connsiteX156" fmla="*/ 776528 w 1469645"/>
                <a:gd name="connsiteY156" fmla="*/ 1611662 h 1851480"/>
                <a:gd name="connsiteX157" fmla="*/ 732167 w 1469645"/>
                <a:gd name="connsiteY157" fmla="*/ 1563420 h 1851480"/>
                <a:gd name="connsiteX158" fmla="*/ 732085 w 1469645"/>
                <a:gd name="connsiteY158" fmla="*/ 1279731 h 1851480"/>
                <a:gd name="connsiteX159" fmla="*/ 787883 w 1469645"/>
                <a:gd name="connsiteY159" fmla="*/ 1221033 h 1851480"/>
                <a:gd name="connsiteX160" fmla="*/ 781920 w 1469645"/>
                <a:gd name="connsiteY160" fmla="*/ 1194114 h 1851480"/>
                <a:gd name="connsiteX161" fmla="*/ 1018511 w 1469645"/>
                <a:gd name="connsiteY161" fmla="*/ 1057436 h 1851480"/>
                <a:gd name="connsiteX162" fmla="*/ 1067038 w 1469645"/>
                <a:gd name="connsiteY162" fmla="*/ 1083743 h 1851480"/>
                <a:gd name="connsiteX163" fmla="*/ 1117486 w 1469645"/>
                <a:gd name="connsiteY163" fmla="*/ 1057763 h 1851480"/>
                <a:gd name="connsiteX164" fmla="*/ 1361675 w 1469645"/>
                <a:gd name="connsiteY164" fmla="*/ 1198648 h 1851480"/>
                <a:gd name="connsiteX165" fmla="*/ 1118834 w 1469645"/>
                <a:gd name="connsiteY165" fmla="*/ 1024636 h 1851480"/>
                <a:gd name="connsiteX166" fmla="*/ 1067120 w 1469645"/>
                <a:gd name="connsiteY166" fmla="*/ 1074470 h 1851480"/>
                <a:gd name="connsiteX167" fmla="*/ 1017286 w 1469645"/>
                <a:gd name="connsiteY167" fmla="*/ 1022797 h 1851480"/>
                <a:gd name="connsiteX168" fmla="*/ 1068999 w 1469645"/>
                <a:gd name="connsiteY168" fmla="*/ 972963 h 1851480"/>
                <a:gd name="connsiteX169" fmla="*/ 1118834 w 1469645"/>
                <a:gd name="connsiteY169" fmla="*/ 1024636 h 1851480"/>
                <a:gd name="connsiteX170" fmla="*/ 1067202 w 1469645"/>
                <a:gd name="connsiteY170" fmla="*/ 581313 h 1851480"/>
                <a:gd name="connsiteX171" fmla="*/ 1117036 w 1469645"/>
                <a:gd name="connsiteY171" fmla="*/ 633026 h 1851480"/>
                <a:gd name="connsiteX172" fmla="*/ 1065323 w 1469645"/>
                <a:gd name="connsiteY172" fmla="*/ 682820 h 1851480"/>
                <a:gd name="connsiteX173" fmla="*/ 1015529 w 1469645"/>
                <a:gd name="connsiteY173" fmla="*/ 631147 h 1851480"/>
                <a:gd name="connsiteX174" fmla="*/ 1067202 w 1469645"/>
                <a:gd name="connsiteY174" fmla="*/ 581313 h 1851480"/>
                <a:gd name="connsiteX175" fmla="*/ 1011894 w 1469645"/>
                <a:gd name="connsiteY175" fmla="*/ 606883 h 1851480"/>
                <a:gd name="connsiteX176" fmla="*/ 1006298 w 1469645"/>
                <a:gd name="connsiteY176" fmla="*/ 630984 h 1851480"/>
                <a:gd name="connsiteX177" fmla="*/ 1061973 w 1469645"/>
                <a:gd name="connsiteY177" fmla="*/ 691847 h 1851480"/>
                <a:gd name="connsiteX178" fmla="*/ 1062014 w 1469645"/>
                <a:gd name="connsiteY178" fmla="*/ 964099 h 1851480"/>
                <a:gd name="connsiteX179" fmla="*/ 1008095 w 1469645"/>
                <a:gd name="connsiteY179" fmla="*/ 1022675 h 1851480"/>
                <a:gd name="connsiteX180" fmla="*/ 1013487 w 1469645"/>
                <a:gd name="connsiteY180" fmla="*/ 1048532 h 1851480"/>
                <a:gd name="connsiteX181" fmla="*/ 776732 w 1469645"/>
                <a:gd name="connsiteY181" fmla="*/ 1185291 h 1851480"/>
                <a:gd name="connsiteX182" fmla="*/ 728899 w 1469645"/>
                <a:gd name="connsiteY182" fmla="*/ 1159883 h 1851480"/>
                <a:gd name="connsiteX183" fmla="*/ 678043 w 1469645"/>
                <a:gd name="connsiteY183" fmla="*/ 1186475 h 1851480"/>
                <a:gd name="connsiteX184" fmla="*/ 422907 w 1469645"/>
                <a:gd name="connsiteY184" fmla="*/ 1039259 h 1851480"/>
                <a:gd name="connsiteX185" fmla="*/ 425889 w 1469645"/>
                <a:gd name="connsiteY185" fmla="*/ 1025126 h 1851480"/>
                <a:gd name="connsiteX186" fmla="*/ 392679 w 1469645"/>
                <a:gd name="connsiteY186" fmla="*/ 985830 h 1851480"/>
                <a:gd name="connsiteX187" fmla="*/ 392597 w 1469645"/>
                <a:gd name="connsiteY187" fmla="*/ 691439 h 1851480"/>
                <a:gd name="connsiteX188" fmla="*/ 447252 w 1469645"/>
                <a:gd name="connsiteY188" fmla="*/ 632740 h 1851480"/>
                <a:gd name="connsiteX189" fmla="*/ 441860 w 1469645"/>
                <a:gd name="connsiteY189" fmla="*/ 606883 h 1851480"/>
                <a:gd name="connsiteX190" fmla="*/ 695812 w 1469645"/>
                <a:gd name="connsiteY190" fmla="*/ 460157 h 1851480"/>
                <a:gd name="connsiteX191" fmla="*/ 725917 w 1469645"/>
                <a:gd name="connsiteY191" fmla="*/ 475475 h 1851480"/>
                <a:gd name="connsiteX192" fmla="*/ 757574 w 1469645"/>
                <a:gd name="connsiteY192" fmla="*/ 460198 h 1851480"/>
                <a:gd name="connsiteX193" fmla="*/ 1011894 w 1469645"/>
                <a:gd name="connsiteY193" fmla="*/ 606883 h 1851480"/>
                <a:gd name="connsiteX194" fmla="*/ 756716 w 1469645"/>
                <a:gd name="connsiteY194" fmla="*/ 436792 h 1851480"/>
                <a:gd name="connsiteX195" fmla="*/ 726121 w 1469645"/>
                <a:gd name="connsiteY195" fmla="*/ 466244 h 1851480"/>
                <a:gd name="connsiteX196" fmla="*/ 696711 w 1469645"/>
                <a:gd name="connsiteY196" fmla="*/ 435649 h 1851480"/>
                <a:gd name="connsiteX197" fmla="*/ 727265 w 1469645"/>
                <a:gd name="connsiteY197" fmla="*/ 406238 h 1851480"/>
                <a:gd name="connsiteX198" fmla="*/ 756716 w 1469645"/>
                <a:gd name="connsiteY198" fmla="*/ 436792 h 1851480"/>
                <a:gd name="connsiteX199" fmla="*/ 763865 w 1469645"/>
                <a:gd name="connsiteY199" fmla="*/ 45265 h 1851480"/>
                <a:gd name="connsiteX200" fmla="*/ 727755 w 1469645"/>
                <a:gd name="connsiteY200" fmla="*/ 80026 h 1851480"/>
                <a:gd name="connsiteX201" fmla="*/ 693075 w 1469645"/>
                <a:gd name="connsiteY201" fmla="*/ 43958 h 1851480"/>
                <a:gd name="connsiteX202" fmla="*/ 729062 w 1469645"/>
                <a:gd name="connsiteY202" fmla="*/ 9196 h 1851480"/>
                <a:gd name="connsiteX203" fmla="*/ 763865 w 1469645"/>
                <a:gd name="connsiteY203" fmla="*/ 45265 h 185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1469645" h="1851480">
                  <a:moveTo>
                    <a:pt x="683803" y="43835"/>
                  </a:moveTo>
                  <a:cubicBezTo>
                    <a:pt x="683394" y="66669"/>
                    <a:pt x="700387" y="85663"/>
                    <a:pt x="722445" y="88645"/>
                  </a:cubicBezTo>
                  <a:lnTo>
                    <a:pt x="722567" y="397415"/>
                  </a:lnTo>
                  <a:cubicBezTo>
                    <a:pt x="703205" y="399498"/>
                    <a:pt x="687847" y="415592"/>
                    <a:pt x="687520" y="435485"/>
                  </a:cubicBezTo>
                  <a:cubicBezTo>
                    <a:pt x="687397" y="441490"/>
                    <a:pt x="688786" y="447168"/>
                    <a:pt x="691033" y="452274"/>
                  </a:cubicBezTo>
                  <a:lnTo>
                    <a:pt x="437489" y="598755"/>
                  </a:lnTo>
                  <a:cubicBezTo>
                    <a:pt x="426910" y="582701"/>
                    <a:pt x="408937" y="572040"/>
                    <a:pt x="388431" y="571591"/>
                  </a:cubicBezTo>
                  <a:cubicBezTo>
                    <a:pt x="367394" y="571223"/>
                    <a:pt x="348645" y="581803"/>
                    <a:pt x="337657" y="598019"/>
                  </a:cubicBezTo>
                  <a:lnTo>
                    <a:pt x="87300" y="453581"/>
                  </a:lnTo>
                  <a:cubicBezTo>
                    <a:pt x="89220" y="449129"/>
                    <a:pt x="90322" y="444308"/>
                    <a:pt x="90404" y="439202"/>
                  </a:cubicBezTo>
                  <a:cubicBezTo>
                    <a:pt x="90772" y="418084"/>
                    <a:pt x="74269" y="400560"/>
                    <a:pt x="53273" y="399417"/>
                  </a:cubicBezTo>
                  <a:lnTo>
                    <a:pt x="44083" y="399866"/>
                  </a:lnTo>
                  <a:cubicBezTo>
                    <a:pt x="26109" y="403215"/>
                    <a:pt x="12262" y="418819"/>
                    <a:pt x="11894" y="437732"/>
                  </a:cubicBezTo>
                  <a:cubicBezTo>
                    <a:pt x="11853" y="442429"/>
                    <a:pt x="12711" y="446923"/>
                    <a:pt x="14182" y="451212"/>
                  </a:cubicBezTo>
                  <a:lnTo>
                    <a:pt x="18675" y="460403"/>
                  </a:lnTo>
                  <a:cubicBezTo>
                    <a:pt x="25660" y="470574"/>
                    <a:pt x="37179" y="477477"/>
                    <a:pt x="50455" y="477722"/>
                  </a:cubicBezTo>
                  <a:cubicBezTo>
                    <a:pt x="63649" y="477926"/>
                    <a:pt x="75454" y="471513"/>
                    <a:pt x="82766" y="461587"/>
                  </a:cubicBezTo>
                  <a:lnTo>
                    <a:pt x="333082" y="605985"/>
                  </a:lnTo>
                  <a:cubicBezTo>
                    <a:pt x="329569" y="613460"/>
                    <a:pt x="327486" y="621752"/>
                    <a:pt x="327282" y="630412"/>
                  </a:cubicBezTo>
                  <a:cubicBezTo>
                    <a:pt x="326669" y="662600"/>
                    <a:pt x="351627" y="689233"/>
                    <a:pt x="383366" y="691316"/>
                  </a:cubicBezTo>
                  <a:lnTo>
                    <a:pt x="383448" y="985381"/>
                  </a:lnTo>
                  <a:cubicBezTo>
                    <a:pt x="363636" y="987015"/>
                    <a:pt x="347787" y="1003313"/>
                    <a:pt x="347460" y="1023574"/>
                  </a:cubicBezTo>
                  <a:cubicBezTo>
                    <a:pt x="347338" y="1029537"/>
                    <a:pt x="348686" y="1035133"/>
                    <a:pt x="350973" y="1040239"/>
                  </a:cubicBezTo>
                  <a:lnTo>
                    <a:pt x="86932" y="1192766"/>
                  </a:lnTo>
                  <a:cubicBezTo>
                    <a:pt x="78517" y="1180511"/>
                    <a:pt x="64547" y="1172301"/>
                    <a:pt x="48535" y="1172015"/>
                  </a:cubicBezTo>
                  <a:cubicBezTo>
                    <a:pt x="32563" y="1171729"/>
                    <a:pt x="18348" y="1179449"/>
                    <a:pt x="9484" y="1191377"/>
                  </a:cubicBezTo>
                  <a:lnTo>
                    <a:pt x="4419" y="1199833"/>
                  </a:lnTo>
                  <a:cubicBezTo>
                    <a:pt x="1723" y="1205633"/>
                    <a:pt x="130" y="1212087"/>
                    <a:pt x="8" y="1218868"/>
                  </a:cubicBezTo>
                  <a:cubicBezTo>
                    <a:pt x="-442" y="1244316"/>
                    <a:pt x="19206" y="1265271"/>
                    <a:pt x="44287" y="1267068"/>
                  </a:cubicBezTo>
                  <a:lnTo>
                    <a:pt x="53478" y="1266823"/>
                  </a:lnTo>
                  <a:cubicBezTo>
                    <a:pt x="76720" y="1263964"/>
                    <a:pt x="94979" y="1244643"/>
                    <a:pt x="95428" y="1220583"/>
                  </a:cubicBezTo>
                  <a:cubicBezTo>
                    <a:pt x="95510" y="1213557"/>
                    <a:pt x="94040" y="1206940"/>
                    <a:pt x="91384" y="1200895"/>
                  </a:cubicBezTo>
                  <a:lnTo>
                    <a:pt x="355753" y="1048164"/>
                  </a:lnTo>
                  <a:cubicBezTo>
                    <a:pt x="362819" y="1057232"/>
                    <a:pt x="373562" y="1063319"/>
                    <a:pt x="385939" y="1063605"/>
                  </a:cubicBezTo>
                  <a:cubicBezTo>
                    <a:pt x="399297" y="1063809"/>
                    <a:pt x="411142" y="1057314"/>
                    <a:pt x="418454" y="1047265"/>
                  </a:cubicBezTo>
                  <a:lnTo>
                    <a:pt x="673509" y="1194400"/>
                  </a:lnTo>
                  <a:cubicBezTo>
                    <a:pt x="670078" y="1201793"/>
                    <a:pt x="668035" y="1210004"/>
                    <a:pt x="667831" y="1218704"/>
                  </a:cubicBezTo>
                  <a:cubicBezTo>
                    <a:pt x="667259" y="1250484"/>
                    <a:pt x="691605" y="1276913"/>
                    <a:pt x="722772" y="1279527"/>
                  </a:cubicBezTo>
                  <a:lnTo>
                    <a:pt x="722894" y="1563543"/>
                  </a:lnTo>
                  <a:cubicBezTo>
                    <a:pt x="699774" y="1566443"/>
                    <a:pt x="681515" y="1585805"/>
                    <a:pt x="681066" y="1609824"/>
                  </a:cubicBezTo>
                  <a:cubicBezTo>
                    <a:pt x="680984" y="1616686"/>
                    <a:pt x="682455" y="1623344"/>
                    <a:pt x="684946" y="1629267"/>
                  </a:cubicBezTo>
                  <a:lnTo>
                    <a:pt x="428993" y="1777178"/>
                  </a:lnTo>
                  <a:cubicBezTo>
                    <a:pt x="420537" y="1764923"/>
                    <a:pt x="406608" y="1756713"/>
                    <a:pt x="390637" y="1756427"/>
                  </a:cubicBezTo>
                  <a:cubicBezTo>
                    <a:pt x="364331" y="1755978"/>
                    <a:pt x="342518" y="1776974"/>
                    <a:pt x="342069" y="1803239"/>
                  </a:cubicBezTo>
                  <a:cubicBezTo>
                    <a:pt x="341660" y="1827748"/>
                    <a:pt x="359919" y="1848131"/>
                    <a:pt x="383652" y="1851194"/>
                  </a:cubicBezTo>
                  <a:lnTo>
                    <a:pt x="392883" y="1851480"/>
                  </a:lnTo>
                  <a:cubicBezTo>
                    <a:pt x="417351" y="1849805"/>
                    <a:pt x="436999" y="1829872"/>
                    <a:pt x="437449" y="1804995"/>
                  </a:cubicBezTo>
                  <a:cubicBezTo>
                    <a:pt x="437612" y="1797969"/>
                    <a:pt x="436101" y="1791270"/>
                    <a:pt x="433445" y="1785266"/>
                  </a:cubicBezTo>
                  <a:lnTo>
                    <a:pt x="689399" y="1637314"/>
                  </a:lnTo>
                  <a:cubicBezTo>
                    <a:pt x="697814" y="1649732"/>
                    <a:pt x="711824" y="1657943"/>
                    <a:pt x="727878" y="1658269"/>
                  </a:cubicBezTo>
                  <a:cubicBezTo>
                    <a:pt x="743931" y="1658596"/>
                    <a:pt x="758187" y="1650835"/>
                    <a:pt x="767051" y="1638826"/>
                  </a:cubicBezTo>
                  <a:lnTo>
                    <a:pt x="1027784" y="1789228"/>
                  </a:lnTo>
                  <a:cubicBezTo>
                    <a:pt x="1026395" y="1793190"/>
                    <a:pt x="1025496" y="1797398"/>
                    <a:pt x="1025374" y="1801850"/>
                  </a:cubicBezTo>
                  <a:cubicBezTo>
                    <a:pt x="1025006" y="1823418"/>
                    <a:pt x="1041304" y="1841227"/>
                    <a:pt x="1062259" y="1843719"/>
                  </a:cubicBezTo>
                  <a:lnTo>
                    <a:pt x="1071491" y="1843719"/>
                  </a:lnTo>
                  <a:cubicBezTo>
                    <a:pt x="1091956" y="1841432"/>
                    <a:pt x="1108091" y="1824439"/>
                    <a:pt x="1108418" y="1803361"/>
                  </a:cubicBezTo>
                  <a:cubicBezTo>
                    <a:pt x="1108499" y="1798419"/>
                    <a:pt x="1107600" y="1793599"/>
                    <a:pt x="1106048" y="1789105"/>
                  </a:cubicBezTo>
                  <a:lnTo>
                    <a:pt x="1357386" y="1643932"/>
                  </a:lnTo>
                  <a:cubicBezTo>
                    <a:pt x="1367557" y="1661864"/>
                    <a:pt x="1386510" y="1674118"/>
                    <a:pt x="1408528" y="1674527"/>
                  </a:cubicBezTo>
                  <a:cubicBezTo>
                    <a:pt x="1441614" y="1675099"/>
                    <a:pt x="1469064" y="1648711"/>
                    <a:pt x="1469636" y="1615665"/>
                  </a:cubicBezTo>
                  <a:cubicBezTo>
                    <a:pt x="1470208" y="1582496"/>
                    <a:pt x="1443739" y="1555128"/>
                    <a:pt x="1410693" y="1554515"/>
                  </a:cubicBezTo>
                  <a:lnTo>
                    <a:pt x="1410652" y="1554515"/>
                  </a:lnTo>
                  <a:lnTo>
                    <a:pt x="1410570" y="1266047"/>
                  </a:lnTo>
                  <a:cubicBezTo>
                    <a:pt x="1433608" y="1263106"/>
                    <a:pt x="1451786" y="1243744"/>
                    <a:pt x="1452194" y="1219807"/>
                  </a:cubicBezTo>
                  <a:cubicBezTo>
                    <a:pt x="1452643" y="1193501"/>
                    <a:pt x="1431688" y="1171770"/>
                    <a:pt x="1405341" y="1171321"/>
                  </a:cubicBezTo>
                  <a:cubicBezTo>
                    <a:pt x="1389411" y="1171035"/>
                    <a:pt x="1375237" y="1178632"/>
                    <a:pt x="1366332" y="1190560"/>
                  </a:cubicBezTo>
                  <a:lnTo>
                    <a:pt x="1121979" y="1049594"/>
                  </a:lnTo>
                  <a:cubicBezTo>
                    <a:pt x="1125655" y="1042078"/>
                    <a:pt x="1127779" y="1033622"/>
                    <a:pt x="1127943" y="1024676"/>
                  </a:cubicBezTo>
                  <a:cubicBezTo>
                    <a:pt x="1128515" y="992284"/>
                    <a:pt x="1103230" y="965447"/>
                    <a:pt x="1071205" y="963731"/>
                  </a:cubicBezTo>
                  <a:lnTo>
                    <a:pt x="1071123" y="691725"/>
                  </a:lnTo>
                  <a:cubicBezTo>
                    <a:pt x="1101433" y="689233"/>
                    <a:pt x="1125655" y="664071"/>
                    <a:pt x="1126268" y="633026"/>
                  </a:cubicBezTo>
                  <a:cubicBezTo>
                    <a:pt x="1126391" y="623713"/>
                    <a:pt x="1124389" y="614849"/>
                    <a:pt x="1120713" y="606883"/>
                  </a:cubicBezTo>
                  <a:lnTo>
                    <a:pt x="1373439" y="460893"/>
                  </a:lnTo>
                  <a:cubicBezTo>
                    <a:pt x="1380465" y="469798"/>
                    <a:pt x="1391126" y="475721"/>
                    <a:pt x="1403422" y="475925"/>
                  </a:cubicBezTo>
                  <a:cubicBezTo>
                    <a:pt x="1425030" y="476292"/>
                    <a:pt x="1443003" y="459055"/>
                    <a:pt x="1443371" y="437405"/>
                  </a:cubicBezTo>
                  <a:cubicBezTo>
                    <a:pt x="1443739" y="417635"/>
                    <a:pt x="1429278" y="401132"/>
                    <a:pt x="1410284" y="398109"/>
                  </a:cubicBezTo>
                  <a:lnTo>
                    <a:pt x="1401093" y="397905"/>
                  </a:lnTo>
                  <a:cubicBezTo>
                    <a:pt x="1381282" y="399498"/>
                    <a:pt x="1365351" y="415797"/>
                    <a:pt x="1364902" y="436098"/>
                  </a:cubicBezTo>
                  <a:cubicBezTo>
                    <a:pt x="1364820" y="442225"/>
                    <a:pt x="1366250" y="447944"/>
                    <a:pt x="1368660" y="453213"/>
                  </a:cubicBezTo>
                  <a:lnTo>
                    <a:pt x="1116260" y="598959"/>
                  </a:lnTo>
                  <a:cubicBezTo>
                    <a:pt x="1105722" y="583110"/>
                    <a:pt x="1087830" y="572449"/>
                    <a:pt x="1067406" y="572040"/>
                  </a:cubicBezTo>
                  <a:cubicBezTo>
                    <a:pt x="1046451" y="571713"/>
                    <a:pt x="1027743" y="582211"/>
                    <a:pt x="1016714" y="598387"/>
                  </a:cubicBezTo>
                  <a:lnTo>
                    <a:pt x="762680" y="451824"/>
                  </a:lnTo>
                  <a:cubicBezTo>
                    <a:pt x="764682" y="447250"/>
                    <a:pt x="765866" y="442225"/>
                    <a:pt x="765948" y="436874"/>
                  </a:cubicBezTo>
                  <a:cubicBezTo>
                    <a:pt x="766316" y="416777"/>
                    <a:pt x="751284" y="400029"/>
                    <a:pt x="731799" y="397456"/>
                  </a:cubicBezTo>
                  <a:lnTo>
                    <a:pt x="731677" y="88890"/>
                  </a:lnTo>
                  <a:cubicBezTo>
                    <a:pt x="754388" y="87216"/>
                    <a:pt x="772647" y="68630"/>
                    <a:pt x="773056" y="45387"/>
                  </a:cubicBezTo>
                  <a:cubicBezTo>
                    <a:pt x="773178" y="38688"/>
                    <a:pt x="771667" y="32275"/>
                    <a:pt x="769093" y="26556"/>
                  </a:cubicBezTo>
                  <a:lnTo>
                    <a:pt x="764477" y="18550"/>
                  </a:lnTo>
                  <a:cubicBezTo>
                    <a:pt x="756512" y="7603"/>
                    <a:pt x="743808" y="250"/>
                    <a:pt x="729307" y="5"/>
                  </a:cubicBezTo>
                  <a:cubicBezTo>
                    <a:pt x="704635" y="-363"/>
                    <a:pt x="684252" y="19244"/>
                    <a:pt x="683803" y="43835"/>
                  </a:cubicBezTo>
                  <a:close/>
                  <a:moveTo>
                    <a:pt x="50577" y="468490"/>
                  </a:moveTo>
                  <a:cubicBezTo>
                    <a:pt x="34034" y="468205"/>
                    <a:pt x="20799" y="454561"/>
                    <a:pt x="21167" y="437977"/>
                  </a:cubicBezTo>
                  <a:cubicBezTo>
                    <a:pt x="21453" y="421474"/>
                    <a:pt x="35219" y="408240"/>
                    <a:pt x="51721" y="408526"/>
                  </a:cubicBezTo>
                  <a:cubicBezTo>
                    <a:pt x="68265" y="408852"/>
                    <a:pt x="81499" y="422577"/>
                    <a:pt x="81132" y="439121"/>
                  </a:cubicBezTo>
                  <a:cubicBezTo>
                    <a:pt x="80805" y="455623"/>
                    <a:pt x="67162" y="468858"/>
                    <a:pt x="50577" y="468490"/>
                  </a:cubicBezTo>
                  <a:close/>
                  <a:moveTo>
                    <a:pt x="86197" y="1220543"/>
                  </a:moveTo>
                  <a:cubicBezTo>
                    <a:pt x="85788" y="1241743"/>
                    <a:pt x="68224" y="1258654"/>
                    <a:pt x="47024" y="1258286"/>
                  </a:cubicBezTo>
                  <a:cubicBezTo>
                    <a:pt x="25783" y="1257918"/>
                    <a:pt x="8831" y="1240313"/>
                    <a:pt x="9239" y="1219154"/>
                  </a:cubicBezTo>
                  <a:cubicBezTo>
                    <a:pt x="9607" y="1197954"/>
                    <a:pt x="27131" y="1181002"/>
                    <a:pt x="48372" y="1181328"/>
                  </a:cubicBezTo>
                  <a:cubicBezTo>
                    <a:pt x="69653" y="1181778"/>
                    <a:pt x="86564" y="1199302"/>
                    <a:pt x="86197" y="1220543"/>
                  </a:cubicBezTo>
                  <a:close/>
                  <a:moveTo>
                    <a:pt x="428299" y="1804914"/>
                  </a:moveTo>
                  <a:cubicBezTo>
                    <a:pt x="427890" y="1826154"/>
                    <a:pt x="410325" y="1843106"/>
                    <a:pt x="389125" y="1842739"/>
                  </a:cubicBezTo>
                  <a:cubicBezTo>
                    <a:pt x="367884" y="1842330"/>
                    <a:pt x="350973" y="1824725"/>
                    <a:pt x="351341" y="1803606"/>
                  </a:cubicBezTo>
                  <a:cubicBezTo>
                    <a:pt x="351750" y="1782365"/>
                    <a:pt x="369232" y="1765373"/>
                    <a:pt x="390473" y="1765781"/>
                  </a:cubicBezTo>
                  <a:cubicBezTo>
                    <a:pt x="411714" y="1766190"/>
                    <a:pt x="428666" y="1783754"/>
                    <a:pt x="428299" y="1804914"/>
                  </a:cubicBezTo>
                  <a:close/>
                  <a:moveTo>
                    <a:pt x="1374174" y="436302"/>
                  </a:moveTo>
                  <a:cubicBezTo>
                    <a:pt x="1374460" y="419718"/>
                    <a:pt x="1388185" y="406565"/>
                    <a:pt x="1404729" y="406892"/>
                  </a:cubicBezTo>
                  <a:cubicBezTo>
                    <a:pt x="1421272" y="407137"/>
                    <a:pt x="1434507" y="420862"/>
                    <a:pt x="1434139" y="437405"/>
                  </a:cubicBezTo>
                  <a:cubicBezTo>
                    <a:pt x="1433853" y="453949"/>
                    <a:pt x="1420169" y="467183"/>
                    <a:pt x="1403585" y="466897"/>
                  </a:cubicBezTo>
                  <a:cubicBezTo>
                    <a:pt x="1387123" y="466530"/>
                    <a:pt x="1373888" y="452846"/>
                    <a:pt x="1374174" y="436302"/>
                  </a:cubicBezTo>
                  <a:close/>
                  <a:moveTo>
                    <a:pt x="336554" y="630739"/>
                  </a:moveTo>
                  <a:cubicBezTo>
                    <a:pt x="337044" y="602717"/>
                    <a:pt x="360246" y="580373"/>
                    <a:pt x="388227" y="580822"/>
                  </a:cubicBezTo>
                  <a:cubicBezTo>
                    <a:pt x="416248" y="581353"/>
                    <a:pt x="438592" y="604555"/>
                    <a:pt x="438102" y="632536"/>
                  </a:cubicBezTo>
                  <a:cubicBezTo>
                    <a:pt x="437612" y="660558"/>
                    <a:pt x="414369" y="682901"/>
                    <a:pt x="386389" y="682370"/>
                  </a:cubicBezTo>
                  <a:cubicBezTo>
                    <a:pt x="358408" y="681921"/>
                    <a:pt x="335982" y="658719"/>
                    <a:pt x="336554" y="630739"/>
                  </a:cubicBezTo>
                  <a:close/>
                  <a:moveTo>
                    <a:pt x="386143" y="1054414"/>
                  </a:moveTo>
                  <a:cubicBezTo>
                    <a:pt x="369600" y="1054128"/>
                    <a:pt x="356365" y="1040403"/>
                    <a:pt x="356692" y="1023819"/>
                  </a:cubicBezTo>
                  <a:cubicBezTo>
                    <a:pt x="356978" y="1007275"/>
                    <a:pt x="370744" y="994040"/>
                    <a:pt x="387246" y="994367"/>
                  </a:cubicBezTo>
                  <a:cubicBezTo>
                    <a:pt x="403790" y="994653"/>
                    <a:pt x="417025" y="1008337"/>
                    <a:pt x="416739" y="1024962"/>
                  </a:cubicBezTo>
                  <a:cubicBezTo>
                    <a:pt x="416412" y="1041547"/>
                    <a:pt x="402687" y="1054700"/>
                    <a:pt x="386143" y="1054414"/>
                  </a:cubicBezTo>
                  <a:close/>
                  <a:moveTo>
                    <a:pt x="677063" y="1218990"/>
                  </a:moveTo>
                  <a:cubicBezTo>
                    <a:pt x="677553" y="1190968"/>
                    <a:pt x="700795" y="1168625"/>
                    <a:pt x="728776" y="1169115"/>
                  </a:cubicBezTo>
                  <a:cubicBezTo>
                    <a:pt x="756716" y="1169605"/>
                    <a:pt x="779101" y="1192807"/>
                    <a:pt x="778611" y="1220828"/>
                  </a:cubicBezTo>
                  <a:cubicBezTo>
                    <a:pt x="778121" y="1248809"/>
                    <a:pt x="754878" y="1271153"/>
                    <a:pt x="726897" y="1270663"/>
                  </a:cubicBezTo>
                  <a:cubicBezTo>
                    <a:pt x="698916" y="1270173"/>
                    <a:pt x="676532" y="1246971"/>
                    <a:pt x="677063" y="1218990"/>
                  </a:cubicBezTo>
                  <a:close/>
                  <a:moveTo>
                    <a:pt x="728123" y="1649160"/>
                  </a:moveTo>
                  <a:cubicBezTo>
                    <a:pt x="706882" y="1648793"/>
                    <a:pt x="689930" y="1631228"/>
                    <a:pt x="690298" y="1610028"/>
                  </a:cubicBezTo>
                  <a:cubicBezTo>
                    <a:pt x="690706" y="1588869"/>
                    <a:pt x="708230" y="1571917"/>
                    <a:pt x="729471" y="1572325"/>
                  </a:cubicBezTo>
                  <a:cubicBezTo>
                    <a:pt x="750630" y="1572652"/>
                    <a:pt x="767623" y="1590298"/>
                    <a:pt x="767255" y="1611458"/>
                  </a:cubicBezTo>
                  <a:cubicBezTo>
                    <a:pt x="766888" y="1632617"/>
                    <a:pt x="749323" y="1649609"/>
                    <a:pt x="728123" y="1649160"/>
                  </a:cubicBezTo>
                  <a:close/>
                  <a:moveTo>
                    <a:pt x="1099267" y="1803320"/>
                  </a:moveTo>
                  <a:cubicBezTo>
                    <a:pt x="1098941" y="1821130"/>
                    <a:pt x="1084195" y="1835345"/>
                    <a:pt x="1066426" y="1835059"/>
                  </a:cubicBezTo>
                  <a:cubicBezTo>
                    <a:pt x="1048575" y="1834733"/>
                    <a:pt x="1034360" y="1819986"/>
                    <a:pt x="1034646" y="1802095"/>
                  </a:cubicBezTo>
                  <a:cubicBezTo>
                    <a:pt x="1035014" y="1784326"/>
                    <a:pt x="1049719" y="1770111"/>
                    <a:pt x="1067570" y="1770397"/>
                  </a:cubicBezTo>
                  <a:cubicBezTo>
                    <a:pt x="1085298" y="1770765"/>
                    <a:pt x="1099553" y="1785552"/>
                    <a:pt x="1099267" y="1803320"/>
                  </a:cubicBezTo>
                  <a:close/>
                  <a:moveTo>
                    <a:pt x="1460445" y="1615583"/>
                  </a:moveTo>
                  <a:cubicBezTo>
                    <a:pt x="1459914" y="1643564"/>
                    <a:pt x="1436713" y="1665908"/>
                    <a:pt x="1408732" y="1665459"/>
                  </a:cubicBezTo>
                  <a:cubicBezTo>
                    <a:pt x="1380751" y="1664968"/>
                    <a:pt x="1358366" y="1641726"/>
                    <a:pt x="1358897" y="1613786"/>
                  </a:cubicBezTo>
                  <a:cubicBezTo>
                    <a:pt x="1359469" y="1585764"/>
                    <a:pt x="1382589" y="1563420"/>
                    <a:pt x="1410570" y="1563951"/>
                  </a:cubicBezTo>
                  <a:cubicBezTo>
                    <a:pt x="1438592" y="1564482"/>
                    <a:pt x="1460895" y="1587643"/>
                    <a:pt x="1460445" y="1615583"/>
                  </a:cubicBezTo>
                  <a:close/>
                  <a:moveTo>
                    <a:pt x="1405260" y="1180675"/>
                  </a:moveTo>
                  <a:cubicBezTo>
                    <a:pt x="1426460" y="1181083"/>
                    <a:pt x="1443412" y="1198689"/>
                    <a:pt x="1443044" y="1219848"/>
                  </a:cubicBezTo>
                  <a:cubicBezTo>
                    <a:pt x="1442676" y="1241007"/>
                    <a:pt x="1425153" y="1257959"/>
                    <a:pt x="1403871" y="1257551"/>
                  </a:cubicBezTo>
                  <a:cubicBezTo>
                    <a:pt x="1382671" y="1257183"/>
                    <a:pt x="1365760" y="1239618"/>
                    <a:pt x="1366086" y="1218418"/>
                  </a:cubicBezTo>
                  <a:cubicBezTo>
                    <a:pt x="1366495" y="1197218"/>
                    <a:pt x="1384019" y="1180266"/>
                    <a:pt x="1405260" y="1180675"/>
                  </a:cubicBezTo>
                  <a:close/>
                  <a:moveTo>
                    <a:pt x="1361675" y="1198648"/>
                  </a:moveTo>
                  <a:cubicBezTo>
                    <a:pt x="1358816" y="1204612"/>
                    <a:pt x="1357018" y="1211270"/>
                    <a:pt x="1356855" y="1218255"/>
                  </a:cubicBezTo>
                  <a:cubicBezTo>
                    <a:pt x="1356446" y="1243785"/>
                    <a:pt x="1376217" y="1264863"/>
                    <a:pt x="1401461" y="1266537"/>
                  </a:cubicBezTo>
                  <a:lnTo>
                    <a:pt x="1401502" y="1555373"/>
                  </a:lnTo>
                  <a:cubicBezTo>
                    <a:pt x="1372704" y="1559295"/>
                    <a:pt x="1350278" y="1583763"/>
                    <a:pt x="1349707" y="1613622"/>
                  </a:cubicBezTo>
                  <a:cubicBezTo>
                    <a:pt x="1349584" y="1621424"/>
                    <a:pt x="1350973" y="1628818"/>
                    <a:pt x="1353587" y="1635721"/>
                  </a:cubicBezTo>
                  <a:lnTo>
                    <a:pt x="1102209" y="1780936"/>
                  </a:lnTo>
                  <a:cubicBezTo>
                    <a:pt x="1095019" y="1769376"/>
                    <a:pt x="1082356" y="1761492"/>
                    <a:pt x="1067733" y="1761288"/>
                  </a:cubicBezTo>
                  <a:cubicBezTo>
                    <a:pt x="1052783" y="1761002"/>
                    <a:pt x="1039629" y="1768763"/>
                    <a:pt x="1032073" y="1780527"/>
                  </a:cubicBezTo>
                  <a:lnTo>
                    <a:pt x="772157" y="1630574"/>
                  </a:lnTo>
                  <a:cubicBezTo>
                    <a:pt x="774812" y="1624815"/>
                    <a:pt x="776405" y="1618402"/>
                    <a:pt x="776528" y="1611662"/>
                  </a:cubicBezTo>
                  <a:cubicBezTo>
                    <a:pt x="776936" y="1586213"/>
                    <a:pt x="757247" y="1565177"/>
                    <a:pt x="732167" y="1563420"/>
                  </a:cubicBezTo>
                  <a:lnTo>
                    <a:pt x="732085" y="1279731"/>
                  </a:lnTo>
                  <a:cubicBezTo>
                    <a:pt x="762721" y="1277566"/>
                    <a:pt x="787312" y="1252322"/>
                    <a:pt x="787883" y="1221033"/>
                  </a:cubicBezTo>
                  <a:cubicBezTo>
                    <a:pt x="788047" y="1211433"/>
                    <a:pt x="785882" y="1202283"/>
                    <a:pt x="781920" y="1194114"/>
                  </a:cubicBezTo>
                  <a:lnTo>
                    <a:pt x="1018511" y="1057436"/>
                  </a:lnTo>
                  <a:cubicBezTo>
                    <a:pt x="1029132" y="1073000"/>
                    <a:pt x="1046819" y="1083375"/>
                    <a:pt x="1067038" y="1083743"/>
                  </a:cubicBezTo>
                  <a:cubicBezTo>
                    <a:pt x="1087871" y="1084110"/>
                    <a:pt x="1106416" y="1073776"/>
                    <a:pt x="1117486" y="1057763"/>
                  </a:cubicBezTo>
                  <a:lnTo>
                    <a:pt x="1361675" y="1198648"/>
                  </a:lnTo>
                  <a:close/>
                  <a:moveTo>
                    <a:pt x="1118834" y="1024636"/>
                  </a:moveTo>
                  <a:cubicBezTo>
                    <a:pt x="1118344" y="1052616"/>
                    <a:pt x="1095142" y="1075001"/>
                    <a:pt x="1067120" y="1074470"/>
                  </a:cubicBezTo>
                  <a:cubicBezTo>
                    <a:pt x="1039139" y="1073980"/>
                    <a:pt x="1016795" y="1050778"/>
                    <a:pt x="1017286" y="1022797"/>
                  </a:cubicBezTo>
                  <a:cubicBezTo>
                    <a:pt x="1017776" y="994776"/>
                    <a:pt x="1040977" y="972391"/>
                    <a:pt x="1068999" y="972963"/>
                  </a:cubicBezTo>
                  <a:cubicBezTo>
                    <a:pt x="1096980" y="973453"/>
                    <a:pt x="1119324" y="996614"/>
                    <a:pt x="1118834" y="1024636"/>
                  </a:cubicBezTo>
                  <a:close/>
                  <a:moveTo>
                    <a:pt x="1067202" y="581313"/>
                  </a:moveTo>
                  <a:cubicBezTo>
                    <a:pt x="1095224" y="581844"/>
                    <a:pt x="1117567" y="605004"/>
                    <a:pt x="1117036" y="633026"/>
                  </a:cubicBezTo>
                  <a:cubicBezTo>
                    <a:pt x="1116505" y="660966"/>
                    <a:pt x="1093345" y="683351"/>
                    <a:pt x="1065323" y="682820"/>
                  </a:cubicBezTo>
                  <a:cubicBezTo>
                    <a:pt x="1037383" y="682330"/>
                    <a:pt x="1014998" y="659169"/>
                    <a:pt x="1015529" y="631147"/>
                  </a:cubicBezTo>
                  <a:cubicBezTo>
                    <a:pt x="1016060" y="603166"/>
                    <a:pt x="1039221" y="580782"/>
                    <a:pt x="1067202" y="581313"/>
                  </a:cubicBezTo>
                  <a:close/>
                  <a:moveTo>
                    <a:pt x="1011894" y="606883"/>
                  </a:moveTo>
                  <a:cubicBezTo>
                    <a:pt x="1008503" y="614277"/>
                    <a:pt x="1006502" y="622365"/>
                    <a:pt x="1006298" y="630984"/>
                  </a:cubicBezTo>
                  <a:cubicBezTo>
                    <a:pt x="1005685" y="662968"/>
                    <a:pt x="1030439" y="689519"/>
                    <a:pt x="1061973" y="691847"/>
                  </a:cubicBezTo>
                  <a:lnTo>
                    <a:pt x="1062014" y="964099"/>
                  </a:lnTo>
                  <a:cubicBezTo>
                    <a:pt x="1032236" y="967081"/>
                    <a:pt x="1008667" y="991998"/>
                    <a:pt x="1008095" y="1022675"/>
                  </a:cubicBezTo>
                  <a:cubicBezTo>
                    <a:pt x="1007931" y="1031866"/>
                    <a:pt x="1009892" y="1040607"/>
                    <a:pt x="1013487" y="1048532"/>
                  </a:cubicBezTo>
                  <a:lnTo>
                    <a:pt x="776732" y="1185291"/>
                  </a:lnTo>
                  <a:cubicBezTo>
                    <a:pt x="766030" y="1170259"/>
                    <a:pt x="748669" y="1160251"/>
                    <a:pt x="728899" y="1159883"/>
                  </a:cubicBezTo>
                  <a:cubicBezTo>
                    <a:pt x="707781" y="1159556"/>
                    <a:pt x="689072" y="1170136"/>
                    <a:pt x="678043" y="1186475"/>
                  </a:cubicBezTo>
                  <a:lnTo>
                    <a:pt x="422907" y="1039259"/>
                  </a:lnTo>
                  <a:cubicBezTo>
                    <a:pt x="424704" y="1034929"/>
                    <a:pt x="425807" y="1030150"/>
                    <a:pt x="425889" y="1025126"/>
                  </a:cubicBezTo>
                  <a:cubicBezTo>
                    <a:pt x="426297" y="1005315"/>
                    <a:pt x="411714" y="988853"/>
                    <a:pt x="392679" y="985830"/>
                  </a:cubicBezTo>
                  <a:lnTo>
                    <a:pt x="392597" y="691439"/>
                  </a:lnTo>
                  <a:cubicBezTo>
                    <a:pt x="422743" y="688743"/>
                    <a:pt x="446721" y="663662"/>
                    <a:pt x="447252" y="632740"/>
                  </a:cubicBezTo>
                  <a:cubicBezTo>
                    <a:pt x="447415" y="623509"/>
                    <a:pt x="445455" y="614808"/>
                    <a:pt x="441860" y="606883"/>
                  </a:cubicBezTo>
                  <a:lnTo>
                    <a:pt x="695812" y="460157"/>
                  </a:lnTo>
                  <a:cubicBezTo>
                    <a:pt x="702797" y="469226"/>
                    <a:pt x="713622" y="475230"/>
                    <a:pt x="725917" y="475475"/>
                  </a:cubicBezTo>
                  <a:cubicBezTo>
                    <a:pt x="738784" y="475721"/>
                    <a:pt x="750222" y="469593"/>
                    <a:pt x="757574" y="460198"/>
                  </a:cubicBezTo>
                  <a:lnTo>
                    <a:pt x="1011894" y="606883"/>
                  </a:lnTo>
                  <a:close/>
                  <a:moveTo>
                    <a:pt x="756716" y="436792"/>
                  </a:moveTo>
                  <a:cubicBezTo>
                    <a:pt x="756430" y="453336"/>
                    <a:pt x="742706" y="466530"/>
                    <a:pt x="726121" y="466244"/>
                  </a:cubicBezTo>
                  <a:cubicBezTo>
                    <a:pt x="709659" y="465958"/>
                    <a:pt x="696384" y="452192"/>
                    <a:pt x="696711" y="435649"/>
                  </a:cubicBezTo>
                  <a:cubicBezTo>
                    <a:pt x="696997" y="419146"/>
                    <a:pt x="710722" y="405952"/>
                    <a:pt x="727265" y="406238"/>
                  </a:cubicBezTo>
                  <a:cubicBezTo>
                    <a:pt x="743808" y="406565"/>
                    <a:pt x="757002" y="420208"/>
                    <a:pt x="756716" y="436792"/>
                  </a:cubicBezTo>
                  <a:close/>
                  <a:moveTo>
                    <a:pt x="763865" y="45265"/>
                  </a:moveTo>
                  <a:cubicBezTo>
                    <a:pt x="763456" y="64831"/>
                    <a:pt x="747321" y="80353"/>
                    <a:pt x="727755" y="80026"/>
                  </a:cubicBezTo>
                  <a:cubicBezTo>
                    <a:pt x="708311" y="79659"/>
                    <a:pt x="692708" y="63524"/>
                    <a:pt x="693075" y="43958"/>
                  </a:cubicBezTo>
                  <a:cubicBezTo>
                    <a:pt x="693361" y="24432"/>
                    <a:pt x="709537" y="8910"/>
                    <a:pt x="729062" y="9196"/>
                  </a:cubicBezTo>
                  <a:cubicBezTo>
                    <a:pt x="748628" y="9645"/>
                    <a:pt x="764232" y="25780"/>
                    <a:pt x="763865" y="45265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5" name="צורה חופשית: צורה 134">
              <a:extLst>
                <a:ext uri="{FF2B5EF4-FFF2-40B4-BE49-F238E27FC236}">
                  <a16:creationId xmlns:a16="http://schemas.microsoft.com/office/drawing/2014/main" id="{8227EE0B-A9E2-4E18-878B-84DBC4657040}"/>
                </a:ext>
              </a:extLst>
            </p:cNvPr>
            <p:cNvSpPr/>
            <p:nvPr/>
          </p:nvSpPr>
          <p:spPr>
            <a:xfrm>
              <a:off x="5380671" y="336277"/>
              <a:ext cx="1813666" cy="6183565"/>
            </a:xfrm>
            <a:custGeom>
              <a:avLst/>
              <a:gdLst>
                <a:gd name="connsiteX0" fmla="*/ 734702 w 1813666"/>
                <a:gd name="connsiteY0" fmla="*/ 776 h 6183565"/>
                <a:gd name="connsiteX1" fmla="*/ 677474 w 1813666"/>
                <a:gd name="connsiteY1" fmla="*/ 59516 h 6183565"/>
                <a:gd name="connsiteX2" fmla="*/ 683479 w 1813666"/>
                <a:gd name="connsiteY2" fmla="*/ 86720 h 6183565"/>
                <a:gd name="connsiteX3" fmla="*/ 427934 w 1813666"/>
                <a:gd name="connsiteY3" fmla="*/ 234345 h 6183565"/>
                <a:gd name="connsiteX4" fmla="*/ 398319 w 1813666"/>
                <a:gd name="connsiteY4" fmla="*/ 218332 h 6183565"/>
                <a:gd name="connsiteX5" fmla="*/ 368827 w 1813666"/>
                <a:gd name="connsiteY5" fmla="*/ 232425 h 6183565"/>
                <a:gd name="connsiteX6" fmla="*/ 114140 w 1813666"/>
                <a:gd name="connsiteY6" fmla="*/ 85454 h 6183565"/>
                <a:gd name="connsiteX7" fmla="*/ 119981 w 1813666"/>
                <a:gd name="connsiteY7" fmla="*/ 60945 h 6183565"/>
                <a:gd name="connsiteX8" fmla="*/ 65408 w 1813666"/>
                <a:gd name="connsiteY8" fmla="*/ 163 h 6183565"/>
                <a:gd name="connsiteX9" fmla="*/ 56176 w 1813666"/>
                <a:gd name="connsiteY9" fmla="*/ 0 h 6183565"/>
                <a:gd name="connsiteX10" fmla="*/ 10 w 1813666"/>
                <a:gd name="connsiteY10" fmla="*/ 58739 h 6183565"/>
                <a:gd name="connsiteX11" fmla="*/ 58872 w 1813666"/>
                <a:gd name="connsiteY11" fmla="*/ 119848 h 6183565"/>
                <a:gd name="connsiteX12" fmla="*/ 109606 w 1813666"/>
                <a:gd name="connsiteY12" fmla="*/ 93501 h 6183565"/>
                <a:gd name="connsiteX13" fmla="*/ 363966 w 1813666"/>
                <a:gd name="connsiteY13" fmla="*/ 240268 h 6183565"/>
                <a:gd name="connsiteX14" fmla="*/ 360739 w 1813666"/>
                <a:gd name="connsiteY14" fmla="*/ 254605 h 6183565"/>
                <a:gd name="connsiteX15" fmla="*/ 395541 w 1813666"/>
                <a:gd name="connsiteY15" fmla="*/ 292063 h 6183565"/>
                <a:gd name="connsiteX16" fmla="*/ 395664 w 1813666"/>
                <a:gd name="connsiteY16" fmla="*/ 607900 h 6183565"/>
                <a:gd name="connsiteX17" fmla="*/ 359350 w 1813666"/>
                <a:gd name="connsiteY17" fmla="*/ 648176 h 6183565"/>
                <a:gd name="connsiteX18" fmla="*/ 400116 w 1813666"/>
                <a:gd name="connsiteY18" fmla="*/ 690453 h 6183565"/>
                <a:gd name="connsiteX19" fmla="*/ 434347 w 1813666"/>
                <a:gd name="connsiteY19" fmla="*/ 673460 h 6183565"/>
                <a:gd name="connsiteX20" fmla="*/ 690709 w 1813666"/>
                <a:gd name="connsiteY20" fmla="*/ 821330 h 6183565"/>
                <a:gd name="connsiteX21" fmla="*/ 685971 w 1813666"/>
                <a:gd name="connsiteY21" fmla="*/ 842285 h 6183565"/>
                <a:gd name="connsiteX22" fmla="*/ 735029 w 1813666"/>
                <a:gd name="connsiteY22" fmla="*/ 896245 h 6183565"/>
                <a:gd name="connsiteX23" fmla="*/ 735111 w 1813666"/>
                <a:gd name="connsiteY23" fmla="*/ 1181814 h 6183565"/>
                <a:gd name="connsiteX24" fmla="*/ 690015 w 1813666"/>
                <a:gd name="connsiteY24" fmla="*/ 1228299 h 6183565"/>
                <a:gd name="connsiteX25" fmla="*/ 696877 w 1813666"/>
                <a:gd name="connsiteY25" fmla="*/ 1253543 h 6183565"/>
                <a:gd name="connsiteX26" fmla="*/ 432264 w 1813666"/>
                <a:gd name="connsiteY26" fmla="*/ 1406396 h 6183565"/>
                <a:gd name="connsiteX27" fmla="*/ 402853 w 1813666"/>
                <a:gd name="connsiteY27" fmla="*/ 1392017 h 6183565"/>
                <a:gd name="connsiteX28" fmla="*/ 362904 w 1813666"/>
                <a:gd name="connsiteY28" fmla="*/ 1430537 h 6183565"/>
                <a:gd name="connsiteX29" fmla="*/ 395909 w 1813666"/>
                <a:gd name="connsiteY29" fmla="*/ 1469833 h 6183565"/>
                <a:gd name="connsiteX30" fmla="*/ 395991 w 1813666"/>
                <a:gd name="connsiteY30" fmla="*/ 1759649 h 6183565"/>
                <a:gd name="connsiteX31" fmla="*/ 341500 w 1813666"/>
                <a:gd name="connsiteY31" fmla="*/ 1818266 h 6183565"/>
                <a:gd name="connsiteX32" fmla="*/ 348199 w 1813666"/>
                <a:gd name="connsiteY32" fmla="*/ 1846900 h 6183565"/>
                <a:gd name="connsiteX33" fmla="*/ 353100 w 1813666"/>
                <a:gd name="connsiteY33" fmla="*/ 1854702 h 6183565"/>
                <a:gd name="connsiteX34" fmla="*/ 400402 w 1813666"/>
                <a:gd name="connsiteY34" fmla="*/ 1879334 h 6183565"/>
                <a:gd name="connsiteX35" fmla="*/ 449338 w 1813666"/>
                <a:gd name="connsiteY35" fmla="*/ 1855397 h 6183565"/>
                <a:gd name="connsiteX36" fmla="*/ 695692 w 1813666"/>
                <a:gd name="connsiteY36" fmla="*/ 1997384 h 6183565"/>
                <a:gd name="connsiteX37" fmla="*/ 691894 w 1813666"/>
                <a:gd name="connsiteY37" fmla="*/ 2014908 h 6183565"/>
                <a:gd name="connsiteX38" fmla="*/ 735397 w 1813666"/>
                <a:gd name="connsiteY38" fmla="*/ 2063027 h 6183565"/>
                <a:gd name="connsiteX39" fmla="*/ 735478 w 1813666"/>
                <a:gd name="connsiteY39" fmla="*/ 2368692 h 6183565"/>
                <a:gd name="connsiteX40" fmla="*/ 701656 w 1813666"/>
                <a:gd name="connsiteY40" fmla="*/ 2406681 h 6183565"/>
                <a:gd name="connsiteX41" fmla="*/ 705006 w 1813666"/>
                <a:gd name="connsiteY41" fmla="*/ 2423142 h 6183565"/>
                <a:gd name="connsiteX42" fmla="*/ 439453 w 1813666"/>
                <a:gd name="connsiteY42" fmla="*/ 2576527 h 6183565"/>
                <a:gd name="connsiteX43" fmla="*/ 400402 w 1813666"/>
                <a:gd name="connsiteY43" fmla="*/ 2554796 h 6183565"/>
                <a:gd name="connsiteX44" fmla="*/ 359759 w 1813666"/>
                <a:gd name="connsiteY44" fmla="*/ 2576322 h 6183565"/>
                <a:gd name="connsiteX45" fmla="*/ 355470 w 1813666"/>
                <a:gd name="connsiteY45" fmla="*/ 2584492 h 6183565"/>
                <a:gd name="connsiteX46" fmla="*/ 351793 w 1813666"/>
                <a:gd name="connsiteY46" fmla="*/ 2601648 h 6183565"/>
                <a:gd name="connsiteX47" fmla="*/ 396236 w 1813666"/>
                <a:gd name="connsiteY47" fmla="*/ 2649889 h 6183565"/>
                <a:gd name="connsiteX48" fmla="*/ 396318 w 1813666"/>
                <a:gd name="connsiteY48" fmla="*/ 2956862 h 6183565"/>
                <a:gd name="connsiteX49" fmla="*/ 361515 w 1813666"/>
                <a:gd name="connsiteY49" fmla="*/ 2994973 h 6183565"/>
                <a:gd name="connsiteX50" fmla="*/ 364660 w 1813666"/>
                <a:gd name="connsiteY50" fmla="*/ 3010822 h 6183565"/>
                <a:gd name="connsiteX51" fmla="*/ 99761 w 1813666"/>
                <a:gd name="connsiteY51" fmla="*/ 3163880 h 6183565"/>
                <a:gd name="connsiteX52" fmla="*/ 62263 w 1813666"/>
                <a:gd name="connsiteY52" fmla="*/ 3144191 h 6183565"/>
                <a:gd name="connsiteX53" fmla="*/ 13695 w 1813666"/>
                <a:gd name="connsiteY53" fmla="*/ 3190962 h 6183565"/>
                <a:gd name="connsiteX54" fmla="*/ 57198 w 1813666"/>
                <a:gd name="connsiteY54" fmla="*/ 3239162 h 6183565"/>
                <a:gd name="connsiteX55" fmla="*/ 66388 w 1813666"/>
                <a:gd name="connsiteY55" fmla="*/ 3239040 h 6183565"/>
                <a:gd name="connsiteX56" fmla="*/ 109075 w 1813666"/>
                <a:gd name="connsiteY56" fmla="*/ 3192677 h 6183565"/>
                <a:gd name="connsiteX57" fmla="*/ 104540 w 1813666"/>
                <a:gd name="connsiteY57" fmla="*/ 3171845 h 6183565"/>
                <a:gd name="connsiteX58" fmla="*/ 369358 w 1813666"/>
                <a:gd name="connsiteY58" fmla="*/ 3018788 h 6183565"/>
                <a:gd name="connsiteX59" fmla="*/ 400076 w 1813666"/>
                <a:gd name="connsiteY59" fmla="*/ 3034841 h 6183565"/>
                <a:gd name="connsiteX60" fmla="*/ 432060 w 1813666"/>
                <a:gd name="connsiteY60" fmla="*/ 3019196 h 6183565"/>
                <a:gd name="connsiteX61" fmla="*/ 698266 w 1813666"/>
                <a:gd name="connsiteY61" fmla="*/ 3172703 h 6183565"/>
                <a:gd name="connsiteX62" fmla="*/ 694753 w 1813666"/>
                <a:gd name="connsiteY62" fmla="*/ 3189532 h 6183565"/>
                <a:gd name="connsiteX63" fmla="*/ 735723 w 1813666"/>
                <a:gd name="connsiteY63" fmla="*/ 3237406 h 6183565"/>
                <a:gd name="connsiteX64" fmla="*/ 735846 w 1813666"/>
                <a:gd name="connsiteY64" fmla="*/ 3533227 h 6183565"/>
                <a:gd name="connsiteX65" fmla="*/ 687482 w 1813666"/>
                <a:gd name="connsiteY65" fmla="*/ 3585267 h 6183565"/>
                <a:gd name="connsiteX66" fmla="*/ 691240 w 1813666"/>
                <a:gd name="connsiteY66" fmla="*/ 3605855 h 6183565"/>
                <a:gd name="connsiteX67" fmla="*/ 435082 w 1813666"/>
                <a:gd name="connsiteY67" fmla="*/ 3753888 h 6183565"/>
                <a:gd name="connsiteX68" fmla="*/ 404242 w 1813666"/>
                <a:gd name="connsiteY68" fmla="*/ 3737630 h 6183565"/>
                <a:gd name="connsiteX69" fmla="*/ 370624 w 1813666"/>
                <a:gd name="connsiteY69" fmla="*/ 3755726 h 6183565"/>
                <a:gd name="connsiteX70" fmla="*/ 366621 w 1813666"/>
                <a:gd name="connsiteY70" fmla="*/ 3764100 h 6183565"/>
                <a:gd name="connsiteX71" fmla="*/ 364293 w 1813666"/>
                <a:gd name="connsiteY71" fmla="*/ 3776150 h 6183565"/>
                <a:gd name="connsiteX72" fmla="*/ 396603 w 1813666"/>
                <a:gd name="connsiteY72" fmla="*/ 3815364 h 6183565"/>
                <a:gd name="connsiteX73" fmla="*/ 396726 w 1813666"/>
                <a:gd name="connsiteY73" fmla="*/ 4117435 h 6183565"/>
                <a:gd name="connsiteX74" fmla="*/ 352038 w 1813666"/>
                <a:gd name="connsiteY74" fmla="*/ 4169066 h 6183565"/>
                <a:gd name="connsiteX75" fmla="*/ 404365 w 1813666"/>
                <a:gd name="connsiteY75" fmla="*/ 4223272 h 6183565"/>
                <a:gd name="connsiteX76" fmla="*/ 447051 w 1813666"/>
                <a:gd name="connsiteY76" fmla="*/ 4202971 h 6183565"/>
                <a:gd name="connsiteX77" fmla="*/ 690096 w 1813666"/>
                <a:gd name="connsiteY77" fmla="*/ 4343242 h 6183565"/>
                <a:gd name="connsiteX78" fmla="*/ 685399 w 1813666"/>
                <a:gd name="connsiteY78" fmla="*/ 4364197 h 6183565"/>
                <a:gd name="connsiteX79" fmla="*/ 736091 w 1813666"/>
                <a:gd name="connsiteY79" fmla="*/ 4418321 h 6183565"/>
                <a:gd name="connsiteX80" fmla="*/ 736173 w 1813666"/>
                <a:gd name="connsiteY80" fmla="*/ 4717205 h 6183565"/>
                <a:gd name="connsiteX81" fmla="*/ 701697 w 1813666"/>
                <a:gd name="connsiteY81" fmla="*/ 4757359 h 6183565"/>
                <a:gd name="connsiteX82" fmla="*/ 704434 w 1813666"/>
                <a:gd name="connsiteY82" fmla="*/ 4772759 h 6183565"/>
                <a:gd name="connsiteX83" fmla="*/ 453668 w 1813666"/>
                <a:gd name="connsiteY83" fmla="*/ 4917565 h 6183565"/>
                <a:gd name="connsiteX84" fmla="*/ 406162 w 1813666"/>
                <a:gd name="connsiteY84" fmla="*/ 4892525 h 6183565"/>
                <a:gd name="connsiteX85" fmla="*/ 345053 w 1813666"/>
                <a:gd name="connsiteY85" fmla="*/ 4951469 h 6183565"/>
                <a:gd name="connsiteX86" fmla="*/ 396971 w 1813666"/>
                <a:gd name="connsiteY86" fmla="*/ 5012005 h 6183565"/>
                <a:gd name="connsiteX87" fmla="*/ 406162 w 1813666"/>
                <a:gd name="connsiteY87" fmla="*/ 5012495 h 6183565"/>
                <a:gd name="connsiteX88" fmla="*/ 465065 w 1813666"/>
                <a:gd name="connsiteY88" fmla="*/ 4953633 h 6183565"/>
                <a:gd name="connsiteX89" fmla="*/ 458570 w 1813666"/>
                <a:gd name="connsiteY89" fmla="*/ 4925408 h 6183565"/>
                <a:gd name="connsiteX90" fmla="*/ 708600 w 1813666"/>
                <a:gd name="connsiteY90" fmla="*/ 4780969 h 6183565"/>
                <a:gd name="connsiteX91" fmla="*/ 742504 w 1813666"/>
                <a:gd name="connsiteY91" fmla="*/ 4799678 h 6183565"/>
                <a:gd name="connsiteX92" fmla="*/ 776000 w 1813666"/>
                <a:gd name="connsiteY92" fmla="*/ 4783379 h 6183565"/>
                <a:gd name="connsiteX93" fmla="*/ 1030891 w 1813666"/>
                <a:gd name="connsiteY93" fmla="*/ 4930391 h 6183565"/>
                <a:gd name="connsiteX94" fmla="*/ 1026847 w 1813666"/>
                <a:gd name="connsiteY94" fmla="*/ 4949753 h 6183565"/>
                <a:gd name="connsiteX95" fmla="*/ 1075497 w 1813666"/>
                <a:gd name="connsiteY95" fmla="*/ 5003754 h 6183565"/>
                <a:gd name="connsiteX96" fmla="*/ 1075579 w 1813666"/>
                <a:gd name="connsiteY96" fmla="*/ 5291365 h 6183565"/>
                <a:gd name="connsiteX97" fmla="*/ 1024396 w 1813666"/>
                <a:gd name="connsiteY97" fmla="*/ 5343527 h 6183565"/>
                <a:gd name="connsiteX98" fmla="*/ 1029992 w 1813666"/>
                <a:gd name="connsiteY98" fmla="*/ 5368240 h 6183565"/>
                <a:gd name="connsiteX99" fmla="*/ 771751 w 1813666"/>
                <a:gd name="connsiteY99" fmla="*/ 5517499 h 6183565"/>
                <a:gd name="connsiteX100" fmla="*/ 741320 w 1813666"/>
                <a:gd name="connsiteY100" fmla="*/ 5501691 h 6183565"/>
                <a:gd name="connsiteX101" fmla="*/ 709581 w 1813666"/>
                <a:gd name="connsiteY101" fmla="*/ 5517090 h 6183565"/>
                <a:gd name="connsiteX102" fmla="*/ 704761 w 1813666"/>
                <a:gd name="connsiteY102" fmla="*/ 5524933 h 6183565"/>
                <a:gd name="connsiteX103" fmla="*/ 701370 w 1813666"/>
                <a:gd name="connsiteY103" fmla="*/ 5540251 h 6183565"/>
                <a:gd name="connsiteX104" fmla="*/ 736377 w 1813666"/>
                <a:gd name="connsiteY104" fmla="*/ 5579751 h 6183565"/>
                <a:gd name="connsiteX105" fmla="*/ 736418 w 1813666"/>
                <a:gd name="connsiteY105" fmla="*/ 5881985 h 6183565"/>
                <a:gd name="connsiteX106" fmla="*/ 688503 w 1813666"/>
                <a:gd name="connsiteY106" fmla="*/ 5933985 h 6183565"/>
                <a:gd name="connsiteX107" fmla="*/ 693732 w 1813666"/>
                <a:gd name="connsiteY107" fmla="*/ 5957881 h 6183565"/>
                <a:gd name="connsiteX108" fmla="*/ 448440 w 1813666"/>
                <a:gd name="connsiteY108" fmla="*/ 6100849 h 6183565"/>
                <a:gd name="connsiteX109" fmla="*/ 405182 w 1813666"/>
                <a:gd name="connsiteY109" fmla="*/ 6077198 h 6183565"/>
                <a:gd name="connsiteX110" fmla="*/ 350976 w 1813666"/>
                <a:gd name="connsiteY110" fmla="*/ 6129483 h 6183565"/>
                <a:gd name="connsiteX111" fmla="*/ 399218 w 1813666"/>
                <a:gd name="connsiteY111" fmla="*/ 6183443 h 6183565"/>
                <a:gd name="connsiteX112" fmla="*/ 408490 w 1813666"/>
                <a:gd name="connsiteY112" fmla="*/ 6183566 h 6183565"/>
                <a:gd name="connsiteX113" fmla="*/ 457549 w 1813666"/>
                <a:gd name="connsiteY113" fmla="*/ 6131403 h 6183565"/>
                <a:gd name="connsiteX114" fmla="*/ 452933 w 1813666"/>
                <a:gd name="connsiteY114" fmla="*/ 6108978 h 6183565"/>
                <a:gd name="connsiteX115" fmla="*/ 698470 w 1813666"/>
                <a:gd name="connsiteY115" fmla="*/ 5965887 h 6183565"/>
                <a:gd name="connsiteX116" fmla="*/ 740829 w 1813666"/>
                <a:gd name="connsiteY116" fmla="*/ 5988272 h 6183565"/>
                <a:gd name="connsiteX117" fmla="*/ 785640 w 1813666"/>
                <a:gd name="connsiteY117" fmla="*/ 5965233 h 6183565"/>
                <a:gd name="connsiteX118" fmla="*/ 958917 w 1813666"/>
                <a:gd name="connsiteY118" fmla="*/ 6064412 h 6183565"/>
                <a:gd name="connsiteX119" fmla="*/ 1040654 w 1813666"/>
                <a:gd name="connsiteY119" fmla="*/ 6111592 h 6183565"/>
                <a:gd name="connsiteX120" fmla="*/ 1037182 w 1813666"/>
                <a:gd name="connsiteY120" fmla="*/ 6128053 h 6183565"/>
                <a:gd name="connsiteX121" fmla="*/ 1077825 w 1813666"/>
                <a:gd name="connsiteY121" fmla="*/ 6173926 h 6183565"/>
                <a:gd name="connsiteX122" fmla="*/ 1087016 w 1813666"/>
                <a:gd name="connsiteY122" fmla="*/ 6174007 h 6183565"/>
                <a:gd name="connsiteX123" fmla="*/ 1128313 w 1813666"/>
                <a:gd name="connsiteY123" fmla="*/ 6129646 h 6183565"/>
                <a:gd name="connsiteX124" fmla="*/ 1123779 w 1813666"/>
                <a:gd name="connsiteY124" fmla="*/ 6109427 h 6183565"/>
                <a:gd name="connsiteX125" fmla="*/ 1390435 w 1813666"/>
                <a:gd name="connsiteY125" fmla="*/ 5955389 h 6183565"/>
                <a:gd name="connsiteX126" fmla="*/ 1421479 w 1813666"/>
                <a:gd name="connsiteY126" fmla="*/ 5971892 h 6183565"/>
                <a:gd name="connsiteX127" fmla="*/ 1453136 w 1813666"/>
                <a:gd name="connsiteY127" fmla="*/ 5956492 h 6183565"/>
                <a:gd name="connsiteX128" fmla="*/ 1457997 w 1813666"/>
                <a:gd name="connsiteY128" fmla="*/ 5948690 h 6183565"/>
                <a:gd name="connsiteX129" fmla="*/ 1461429 w 1813666"/>
                <a:gd name="connsiteY129" fmla="*/ 5933413 h 6183565"/>
                <a:gd name="connsiteX130" fmla="*/ 1424216 w 1813666"/>
                <a:gd name="connsiteY130" fmla="*/ 5893586 h 6183565"/>
                <a:gd name="connsiteX131" fmla="*/ 1424134 w 1813666"/>
                <a:gd name="connsiteY131" fmla="*/ 5585511 h 6183565"/>
                <a:gd name="connsiteX132" fmla="*/ 1464329 w 1813666"/>
                <a:gd name="connsiteY132" fmla="*/ 5541313 h 6183565"/>
                <a:gd name="connsiteX133" fmla="*/ 1459876 w 1813666"/>
                <a:gd name="connsiteY133" fmla="*/ 5521257 h 6183565"/>
                <a:gd name="connsiteX134" fmla="*/ 1455220 w 1813666"/>
                <a:gd name="connsiteY134" fmla="*/ 5513373 h 6183565"/>
                <a:gd name="connsiteX135" fmla="*/ 1419641 w 1813666"/>
                <a:gd name="connsiteY135" fmla="*/ 5494869 h 6183565"/>
                <a:gd name="connsiteX136" fmla="*/ 1381571 w 1813666"/>
                <a:gd name="connsiteY136" fmla="*/ 5514272 h 6183565"/>
                <a:gd name="connsiteX137" fmla="*/ 1126108 w 1813666"/>
                <a:gd name="connsiteY137" fmla="*/ 5366892 h 6183565"/>
                <a:gd name="connsiteX138" fmla="*/ 1131009 w 1813666"/>
                <a:gd name="connsiteY138" fmla="*/ 5345652 h 6183565"/>
                <a:gd name="connsiteX139" fmla="*/ 1084933 w 1813666"/>
                <a:gd name="connsiteY139" fmla="*/ 5291936 h 6183565"/>
                <a:gd name="connsiteX140" fmla="*/ 1084851 w 1813666"/>
                <a:gd name="connsiteY140" fmla="*/ 5003917 h 6183565"/>
                <a:gd name="connsiteX141" fmla="*/ 1133419 w 1813666"/>
                <a:gd name="connsiteY141" fmla="*/ 4951836 h 6183565"/>
                <a:gd name="connsiteX142" fmla="*/ 1129375 w 1813666"/>
                <a:gd name="connsiteY142" fmla="*/ 4930555 h 6183565"/>
                <a:gd name="connsiteX143" fmla="*/ 1381775 w 1813666"/>
                <a:gd name="connsiteY143" fmla="*/ 4784727 h 6183565"/>
                <a:gd name="connsiteX144" fmla="*/ 1417558 w 1813666"/>
                <a:gd name="connsiteY144" fmla="*/ 4803517 h 6183565"/>
                <a:gd name="connsiteX145" fmla="*/ 1455506 w 1813666"/>
                <a:gd name="connsiteY145" fmla="*/ 4784360 h 6183565"/>
                <a:gd name="connsiteX146" fmla="*/ 1710887 w 1813666"/>
                <a:gd name="connsiteY146" fmla="*/ 4931657 h 6183565"/>
                <a:gd name="connsiteX147" fmla="*/ 1707129 w 1813666"/>
                <a:gd name="connsiteY147" fmla="*/ 4950161 h 6183565"/>
                <a:gd name="connsiteX148" fmla="*/ 1754104 w 1813666"/>
                <a:gd name="connsiteY148" fmla="*/ 5004081 h 6183565"/>
                <a:gd name="connsiteX149" fmla="*/ 1763377 w 1813666"/>
                <a:gd name="connsiteY149" fmla="*/ 5004326 h 6183565"/>
                <a:gd name="connsiteX150" fmla="*/ 1813661 w 1813666"/>
                <a:gd name="connsiteY150" fmla="*/ 4952163 h 6183565"/>
                <a:gd name="connsiteX151" fmla="*/ 1809249 w 1813666"/>
                <a:gd name="connsiteY151" fmla="*/ 4930105 h 6183565"/>
                <a:gd name="connsiteX152" fmla="*/ 1804306 w 1813666"/>
                <a:gd name="connsiteY152" fmla="*/ 4921200 h 6183565"/>
                <a:gd name="connsiteX153" fmla="*/ 1761375 w 1813666"/>
                <a:gd name="connsiteY153" fmla="*/ 4897958 h 6183565"/>
                <a:gd name="connsiteX154" fmla="*/ 1715013 w 1813666"/>
                <a:gd name="connsiteY154" fmla="*/ 4923406 h 6183565"/>
                <a:gd name="connsiteX155" fmla="*/ 1460122 w 1813666"/>
                <a:gd name="connsiteY155" fmla="*/ 4776313 h 6183565"/>
                <a:gd name="connsiteX156" fmla="*/ 1464043 w 1813666"/>
                <a:gd name="connsiteY156" fmla="*/ 4758789 h 6183565"/>
                <a:gd name="connsiteX157" fmla="*/ 1423971 w 1813666"/>
                <a:gd name="connsiteY157" fmla="*/ 4712917 h 6183565"/>
                <a:gd name="connsiteX158" fmla="*/ 1423889 w 1813666"/>
                <a:gd name="connsiteY158" fmla="*/ 4404433 h 6183565"/>
                <a:gd name="connsiteX159" fmla="*/ 1458488 w 1813666"/>
                <a:gd name="connsiteY159" fmla="*/ 4366362 h 6183565"/>
                <a:gd name="connsiteX160" fmla="*/ 1455506 w 1813666"/>
                <a:gd name="connsiteY160" fmla="*/ 4350758 h 6183565"/>
                <a:gd name="connsiteX161" fmla="*/ 1450890 w 1813666"/>
                <a:gd name="connsiteY161" fmla="*/ 4342752 h 6183565"/>
                <a:gd name="connsiteX162" fmla="*/ 1419886 w 1813666"/>
                <a:gd name="connsiteY162" fmla="*/ 4326413 h 6183565"/>
                <a:gd name="connsiteX163" fmla="*/ 1387698 w 1813666"/>
                <a:gd name="connsiteY163" fmla="*/ 4342385 h 6183565"/>
                <a:gd name="connsiteX164" fmla="*/ 1120838 w 1813666"/>
                <a:gd name="connsiteY164" fmla="*/ 4188428 h 6183565"/>
                <a:gd name="connsiteX165" fmla="*/ 1124065 w 1813666"/>
                <a:gd name="connsiteY165" fmla="*/ 4173192 h 6183565"/>
                <a:gd name="connsiteX166" fmla="*/ 1084483 w 1813666"/>
                <a:gd name="connsiteY166" fmla="*/ 4131037 h 6183565"/>
                <a:gd name="connsiteX167" fmla="*/ 1084402 w 1813666"/>
                <a:gd name="connsiteY167" fmla="*/ 3817610 h 6183565"/>
                <a:gd name="connsiteX168" fmla="*/ 1117815 w 1813666"/>
                <a:gd name="connsiteY168" fmla="*/ 3779663 h 6183565"/>
                <a:gd name="connsiteX169" fmla="*/ 1079337 w 1813666"/>
                <a:gd name="connsiteY169" fmla="*/ 3739673 h 6183565"/>
                <a:gd name="connsiteX170" fmla="*/ 1047312 w 1813666"/>
                <a:gd name="connsiteY170" fmla="*/ 3755522 h 6183565"/>
                <a:gd name="connsiteX171" fmla="*/ 789806 w 1813666"/>
                <a:gd name="connsiteY171" fmla="*/ 3606876 h 6183565"/>
                <a:gd name="connsiteX172" fmla="*/ 793973 w 1813666"/>
                <a:gd name="connsiteY172" fmla="*/ 3587309 h 6183565"/>
                <a:gd name="connsiteX173" fmla="*/ 744996 w 1813666"/>
                <a:gd name="connsiteY173" fmla="*/ 3533349 h 6183565"/>
                <a:gd name="connsiteX174" fmla="*/ 744955 w 1813666"/>
                <a:gd name="connsiteY174" fmla="*/ 3237937 h 6183565"/>
                <a:gd name="connsiteX175" fmla="*/ 790051 w 1813666"/>
                <a:gd name="connsiteY175" fmla="*/ 3191411 h 6183565"/>
                <a:gd name="connsiteX176" fmla="*/ 785680 w 1813666"/>
                <a:gd name="connsiteY176" fmla="*/ 3170906 h 6183565"/>
                <a:gd name="connsiteX177" fmla="*/ 1046536 w 1813666"/>
                <a:gd name="connsiteY177" fmla="*/ 3020176 h 6183565"/>
                <a:gd name="connsiteX178" fmla="*/ 1077131 w 1813666"/>
                <a:gd name="connsiteY178" fmla="*/ 3036066 h 6183565"/>
                <a:gd name="connsiteX179" fmla="*/ 1110259 w 1813666"/>
                <a:gd name="connsiteY179" fmla="*/ 3018910 h 6183565"/>
                <a:gd name="connsiteX180" fmla="*/ 1381612 w 1813666"/>
                <a:gd name="connsiteY180" fmla="*/ 3175562 h 6183565"/>
                <a:gd name="connsiteX181" fmla="*/ 1379038 w 1813666"/>
                <a:gd name="connsiteY181" fmla="*/ 3188266 h 6183565"/>
                <a:gd name="connsiteX182" fmla="*/ 1417517 w 1813666"/>
                <a:gd name="connsiteY182" fmla="*/ 3228256 h 6183565"/>
                <a:gd name="connsiteX183" fmla="*/ 1457507 w 1813666"/>
                <a:gd name="connsiteY183" fmla="*/ 3189777 h 6183565"/>
                <a:gd name="connsiteX184" fmla="*/ 1455138 w 1813666"/>
                <a:gd name="connsiteY184" fmla="*/ 3176052 h 6183565"/>
                <a:gd name="connsiteX185" fmla="*/ 1451094 w 1813666"/>
                <a:gd name="connsiteY185" fmla="*/ 3167637 h 6183565"/>
                <a:gd name="connsiteX186" fmla="*/ 1418988 w 1813666"/>
                <a:gd name="connsiteY186" fmla="*/ 3149828 h 6183565"/>
                <a:gd name="connsiteX187" fmla="*/ 1385737 w 1813666"/>
                <a:gd name="connsiteY187" fmla="*/ 3167229 h 6183565"/>
                <a:gd name="connsiteX188" fmla="*/ 1114384 w 1813666"/>
                <a:gd name="connsiteY188" fmla="*/ 3010659 h 6183565"/>
                <a:gd name="connsiteX189" fmla="*/ 1117080 w 1813666"/>
                <a:gd name="connsiteY189" fmla="*/ 2997546 h 6183565"/>
                <a:gd name="connsiteX190" fmla="*/ 1084075 w 1813666"/>
                <a:gd name="connsiteY190" fmla="*/ 2958333 h 6183565"/>
                <a:gd name="connsiteX191" fmla="*/ 1083993 w 1813666"/>
                <a:gd name="connsiteY191" fmla="*/ 2655445 h 6183565"/>
                <a:gd name="connsiteX192" fmla="*/ 1131336 w 1813666"/>
                <a:gd name="connsiteY192" fmla="*/ 2603568 h 6183565"/>
                <a:gd name="connsiteX193" fmla="*/ 1127088 w 1813666"/>
                <a:gd name="connsiteY193" fmla="*/ 2581837 h 6183565"/>
                <a:gd name="connsiteX194" fmla="*/ 1379896 w 1813666"/>
                <a:gd name="connsiteY194" fmla="*/ 2435765 h 6183565"/>
                <a:gd name="connsiteX195" fmla="*/ 1417762 w 1813666"/>
                <a:gd name="connsiteY195" fmla="*/ 2456025 h 6183565"/>
                <a:gd name="connsiteX196" fmla="*/ 1457507 w 1813666"/>
                <a:gd name="connsiteY196" fmla="*/ 2435887 h 6183565"/>
                <a:gd name="connsiteX197" fmla="*/ 1462123 w 1813666"/>
                <a:gd name="connsiteY197" fmla="*/ 2427922 h 6183565"/>
                <a:gd name="connsiteX198" fmla="*/ 1466330 w 1813666"/>
                <a:gd name="connsiteY198" fmla="*/ 2409214 h 6183565"/>
                <a:gd name="connsiteX199" fmla="*/ 1419559 w 1813666"/>
                <a:gd name="connsiteY199" fmla="*/ 2360645 h 6183565"/>
                <a:gd name="connsiteX200" fmla="*/ 1370991 w 1813666"/>
                <a:gd name="connsiteY200" fmla="*/ 2407498 h 6183565"/>
                <a:gd name="connsiteX201" fmla="*/ 1375280 w 1813666"/>
                <a:gd name="connsiteY201" fmla="*/ 2427799 h 6183565"/>
                <a:gd name="connsiteX202" fmla="*/ 1122840 w 1813666"/>
                <a:gd name="connsiteY202" fmla="*/ 2573668 h 6183565"/>
                <a:gd name="connsiteX203" fmla="*/ 1079051 w 1813666"/>
                <a:gd name="connsiteY203" fmla="*/ 2549363 h 6183565"/>
                <a:gd name="connsiteX204" fmla="*/ 1034077 w 1813666"/>
                <a:gd name="connsiteY204" fmla="*/ 2572605 h 6183565"/>
                <a:gd name="connsiteX205" fmla="*/ 776367 w 1813666"/>
                <a:gd name="connsiteY205" fmla="*/ 2423960 h 6183565"/>
                <a:gd name="connsiteX206" fmla="*/ 780043 w 1813666"/>
                <a:gd name="connsiteY206" fmla="*/ 2408274 h 6183565"/>
                <a:gd name="connsiteX207" fmla="*/ 744669 w 1813666"/>
                <a:gd name="connsiteY207" fmla="*/ 2368610 h 6183565"/>
                <a:gd name="connsiteX208" fmla="*/ 744547 w 1813666"/>
                <a:gd name="connsiteY208" fmla="*/ 2063068 h 6183565"/>
                <a:gd name="connsiteX209" fmla="*/ 787192 w 1813666"/>
                <a:gd name="connsiteY209" fmla="*/ 2016705 h 6183565"/>
                <a:gd name="connsiteX210" fmla="*/ 783597 w 1813666"/>
                <a:gd name="connsiteY210" fmla="*/ 1997752 h 6183565"/>
                <a:gd name="connsiteX211" fmla="*/ 1040245 w 1813666"/>
                <a:gd name="connsiteY211" fmla="*/ 1849515 h 6183565"/>
                <a:gd name="connsiteX212" fmla="*/ 1076028 w 1813666"/>
                <a:gd name="connsiteY212" fmla="*/ 1867161 h 6183565"/>
                <a:gd name="connsiteX213" fmla="*/ 1124596 w 1813666"/>
                <a:gd name="connsiteY213" fmla="*/ 1820349 h 6183565"/>
                <a:gd name="connsiteX214" fmla="*/ 1083667 w 1813666"/>
                <a:gd name="connsiteY214" fmla="*/ 1772557 h 6183565"/>
                <a:gd name="connsiteX215" fmla="*/ 1083585 w 1813666"/>
                <a:gd name="connsiteY215" fmla="*/ 1482659 h 6183565"/>
                <a:gd name="connsiteX216" fmla="*/ 1131663 w 1813666"/>
                <a:gd name="connsiteY216" fmla="*/ 1430659 h 6183565"/>
                <a:gd name="connsiteX217" fmla="*/ 1127129 w 1813666"/>
                <a:gd name="connsiteY217" fmla="*/ 1408275 h 6183565"/>
                <a:gd name="connsiteX218" fmla="*/ 1387453 w 1813666"/>
                <a:gd name="connsiteY218" fmla="*/ 1257832 h 6183565"/>
                <a:gd name="connsiteX219" fmla="*/ 1417149 w 1813666"/>
                <a:gd name="connsiteY219" fmla="*/ 1272537 h 6183565"/>
                <a:gd name="connsiteX220" fmla="*/ 1448398 w 1813666"/>
                <a:gd name="connsiteY220" fmla="*/ 1257546 h 6183565"/>
                <a:gd name="connsiteX221" fmla="*/ 1453382 w 1813666"/>
                <a:gd name="connsiteY221" fmla="*/ 1249744 h 6183565"/>
                <a:gd name="connsiteX222" fmla="*/ 1457058 w 1813666"/>
                <a:gd name="connsiteY222" fmla="*/ 1234058 h 6183565"/>
                <a:gd name="connsiteX223" fmla="*/ 1422786 w 1813666"/>
                <a:gd name="connsiteY223" fmla="*/ 1194558 h 6183565"/>
                <a:gd name="connsiteX224" fmla="*/ 1413514 w 1813666"/>
                <a:gd name="connsiteY224" fmla="*/ 1194476 h 6183565"/>
                <a:gd name="connsiteX225" fmla="*/ 1378548 w 1813666"/>
                <a:gd name="connsiteY225" fmla="*/ 1232588 h 6183565"/>
                <a:gd name="connsiteX226" fmla="*/ 1382469 w 1813666"/>
                <a:gd name="connsiteY226" fmla="*/ 1250071 h 6183565"/>
                <a:gd name="connsiteX227" fmla="*/ 1122635 w 1813666"/>
                <a:gd name="connsiteY227" fmla="*/ 1400105 h 6183565"/>
                <a:gd name="connsiteX228" fmla="*/ 1079377 w 1813666"/>
                <a:gd name="connsiteY228" fmla="*/ 1376413 h 6183565"/>
                <a:gd name="connsiteX229" fmla="*/ 1034731 w 1813666"/>
                <a:gd name="connsiteY229" fmla="*/ 1399166 h 6183565"/>
                <a:gd name="connsiteX230" fmla="*/ 779349 w 1813666"/>
                <a:gd name="connsiteY230" fmla="*/ 1251868 h 6183565"/>
                <a:gd name="connsiteX231" fmla="*/ 785272 w 1813666"/>
                <a:gd name="connsiteY231" fmla="*/ 1230178 h 6183565"/>
                <a:gd name="connsiteX232" fmla="*/ 744179 w 1813666"/>
                <a:gd name="connsiteY232" fmla="*/ 1182304 h 6183565"/>
                <a:gd name="connsiteX233" fmla="*/ 744056 w 1813666"/>
                <a:gd name="connsiteY233" fmla="*/ 896327 h 6183565"/>
                <a:gd name="connsiteX234" fmla="*/ 792298 w 1813666"/>
                <a:gd name="connsiteY234" fmla="*/ 844328 h 6183565"/>
                <a:gd name="connsiteX235" fmla="*/ 787641 w 1813666"/>
                <a:gd name="connsiteY235" fmla="*/ 821861 h 6183565"/>
                <a:gd name="connsiteX236" fmla="*/ 1047312 w 1813666"/>
                <a:gd name="connsiteY236" fmla="*/ 671786 h 6183565"/>
                <a:gd name="connsiteX237" fmla="*/ 1077866 w 1813666"/>
                <a:gd name="connsiteY237" fmla="*/ 687635 h 6183565"/>
                <a:gd name="connsiteX238" fmla="*/ 1110585 w 1813666"/>
                <a:gd name="connsiteY238" fmla="*/ 671010 h 6183565"/>
                <a:gd name="connsiteX239" fmla="*/ 1114915 w 1813666"/>
                <a:gd name="connsiteY239" fmla="*/ 662881 h 6183565"/>
                <a:gd name="connsiteX240" fmla="*/ 1117815 w 1813666"/>
                <a:gd name="connsiteY240" fmla="*/ 649115 h 6183565"/>
                <a:gd name="connsiteX241" fmla="*/ 1083217 w 1813666"/>
                <a:gd name="connsiteY241" fmla="*/ 609615 h 6183565"/>
                <a:gd name="connsiteX242" fmla="*/ 1083095 w 1813666"/>
                <a:gd name="connsiteY242" fmla="*/ 303541 h 6183565"/>
                <a:gd name="connsiteX243" fmla="*/ 1126067 w 1813666"/>
                <a:gd name="connsiteY243" fmla="*/ 257220 h 6183565"/>
                <a:gd name="connsiteX244" fmla="*/ 1079296 w 1813666"/>
                <a:gd name="connsiteY244" fmla="*/ 208692 h 6183565"/>
                <a:gd name="connsiteX245" fmla="*/ 1039510 w 1813666"/>
                <a:gd name="connsiteY245" fmla="*/ 228790 h 6183565"/>
                <a:gd name="connsiteX246" fmla="*/ 791767 w 1813666"/>
                <a:gd name="connsiteY246" fmla="*/ 85822 h 6183565"/>
                <a:gd name="connsiteX247" fmla="*/ 797241 w 1813666"/>
                <a:gd name="connsiteY247" fmla="*/ 61966 h 6183565"/>
                <a:gd name="connsiteX248" fmla="*/ 743770 w 1813666"/>
                <a:gd name="connsiteY248" fmla="*/ 1225 h 6183565"/>
                <a:gd name="connsiteX249" fmla="*/ 734702 w 1813666"/>
                <a:gd name="connsiteY249" fmla="*/ 776 h 6183565"/>
                <a:gd name="connsiteX250" fmla="*/ 58995 w 1813666"/>
                <a:gd name="connsiteY250" fmla="*/ 110616 h 6183565"/>
                <a:gd name="connsiteX251" fmla="*/ 9201 w 1813666"/>
                <a:gd name="connsiteY251" fmla="*/ 58944 h 6183565"/>
                <a:gd name="connsiteX252" fmla="*/ 60874 w 1813666"/>
                <a:gd name="connsiteY252" fmla="*/ 9068 h 6183565"/>
                <a:gd name="connsiteX253" fmla="*/ 110708 w 1813666"/>
                <a:gd name="connsiteY253" fmla="*/ 60782 h 6183565"/>
                <a:gd name="connsiteX254" fmla="*/ 58995 w 1813666"/>
                <a:gd name="connsiteY254" fmla="*/ 110616 h 6183565"/>
                <a:gd name="connsiteX255" fmla="*/ 99802 w 1813666"/>
                <a:gd name="connsiteY255" fmla="*/ 3192677 h 6183565"/>
                <a:gd name="connsiteX256" fmla="*/ 60670 w 1813666"/>
                <a:gd name="connsiteY256" fmla="*/ 3230421 h 6183565"/>
                <a:gd name="connsiteX257" fmla="*/ 22885 w 1813666"/>
                <a:gd name="connsiteY257" fmla="*/ 3191248 h 6183565"/>
                <a:gd name="connsiteX258" fmla="*/ 62018 w 1813666"/>
                <a:gd name="connsiteY258" fmla="*/ 3153463 h 6183565"/>
                <a:gd name="connsiteX259" fmla="*/ 99802 w 1813666"/>
                <a:gd name="connsiteY259" fmla="*/ 3192677 h 6183565"/>
                <a:gd name="connsiteX260" fmla="*/ 455874 w 1813666"/>
                <a:gd name="connsiteY260" fmla="*/ 4953511 h 6183565"/>
                <a:gd name="connsiteX261" fmla="*/ 404160 w 1813666"/>
                <a:gd name="connsiteY261" fmla="*/ 5003386 h 6183565"/>
                <a:gd name="connsiteX262" fmla="*/ 354326 w 1813666"/>
                <a:gd name="connsiteY262" fmla="*/ 4951714 h 6183565"/>
                <a:gd name="connsiteX263" fmla="*/ 406039 w 1813666"/>
                <a:gd name="connsiteY263" fmla="*/ 4901879 h 6183565"/>
                <a:gd name="connsiteX264" fmla="*/ 455874 w 1813666"/>
                <a:gd name="connsiteY264" fmla="*/ 4953511 h 6183565"/>
                <a:gd name="connsiteX265" fmla="*/ 448276 w 1813666"/>
                <a:gd name="connsiteY265" fmla="*/ 6131280 h 6183565"/>
                <a:gd name="connsiteX266" fmla="*/ 403425 w 1813666"/>
                <a:gd name="connsiteY266" fmla="*/ 6174497 h 6183565"/>
                <a:gd name="connsiteX267" fmla="*/ 360249 w 1813666"/>
                <a:gd name="connsiteY267" fmla="*/ 6129646 h 6183565"/>
                <a:gd name="connsiteX268" fmla="*/ 405018 w 1813666"/>
                <a:gd name="connsiteY268" fmla="*/ 6086429 h 6183565"/>
                <a:gd name="connsiteX269" fmla="*/ 448276 w 1813666"/>
                <a:gd name="connsiteY269" fmla="*/ 6131280 h 6183565"/>
                <a:gd name="connsiteX270" fmla="*/ 710561 w 1813666"/>
                <a:gd name="connsiteY270" fmla="*/ 5540455 h 6183565"/>
                <a:gd name="connsiteX271" fmla="*/ 741115 w 1813666"/>
                <a:gd name="connsiteY271" fmla="*/ 5510963 h 6183565"/>
                <a:gd name="connsiteX272" fmla="*/ 770526 w 1813666"/>
                <a:gd name="connsiteY272" fmla="*/ 5541558 h 6183565"/>
                <a:gd name="connsiteX273" fmla="*/ 740012 w 1813666"/>
                <a:gd name="connsiteY273" fmla="*/ 5570969 h 6183565"/>
                <a:gd name="connsiteX274" fmla="*/ 710561 w 1813666"/>
                <a:gd name="connsiteY274" fmla="*/ 5540455 h 6183565"/>
                <a:gd name="connsiteX275" fmla="*/ 740952 w 1813666"/>
                <a:gd name="connsiteY275" fmla="*/ 5979040 h 6183565"/>
                <a:gd name="connsiteX276" fmla="*/ 697735 w 1813666"/>
                <a:gd name="connsiteY276" fmla="*/ 5934230 h 6183565"/>
                <a:gd name="connsiteX277" fmla="*/ 742586 w 1813666"/>
                <a:gd name="connsiteY277" fmla="*/ 5891013 h 6183565"/>
                <a:gd name="connsiteX278" fmla="*/ 785721 w 1813666"/>
                <a:gd name="connsiteY278" fmla="*/ 5935864 h 6183565"/>
                <a:gd name="connsiteX279" fmla="*/ 740952 w 1813666"/>
                <a:gd name="connsiteY279" fmla="*/ 5979040 h 6183565"/>
                <a:gd name="connsiteX280" fmla="*/ 1119041 w 1813666"/>
                <a:gd name="connsiteY280" fmla="*/ 6129402 h 6183565"/>
                <a:gd name="connsiteX281" fmla="*/ 1082073 w 1813666"/>
                <a:gd name="connsiteY281" fmla="*/ 6165103 h 6183565"/>
                <a:gd name="connsiteX282" fmla="*/ 1046372 w 1813666"/>
                <a:gd name="connsiteY282" fmla="*/ 6128135 h 6183565"/>
                <a:gd name="connsiteX283" fmla="*/ 1083421 w 1813666"/>
                <a:gd name="connsiteY283" fmla="*/ 6092516 h 6183565"/>
                <a:gd name="connsiteX284" fmla="*/ 1119041 w 1813666"/>
                <a:gd name="connsiteY284" fmla="*/ 6129402 h 6183565"/>
                <a:gd name="connsiteX285" fmla="*/ 1452156 w 1813666"/>
                <a:gd name="connsiteY285" fmla="*/ 5933209 h 6183565"/>
                <a:gd name="connsiteX286" fmla="*/ 1421643 w 1813666"/>
                <a:gd name="connsiteY286" fmla="*/ 5962578 h 6183565"/>
                <a:gd name="connsiteX287" fmla="*/ 1392232 w 1813666"/>
                <a:gd name="connsiteY287" fmla="*/ 5932024 h 6183565"/>
                <a:gd name="connsiteX288" fmla="*/ 1422786 w 1813666"/>
                <a:gd name="connsiteY288" fmla="*/ 5902614 h 6183565"/>
                <a:gd name="connsiteX289" fmla="*/ 1452156 w 1813666"/>
                <a:gd name="connsiteY289" fmla="*/ 5933209 h 6183565"/>
                <a:gd name="connsiteX290" fmla="*/ 1419396 w 1813666"/>
                <a:gd name="connsiteY290" fmla="*/ 5503978 h 6183565"/>
                <a:gd name="connsiteX291" fmla="*/ 1455016 w 1813666"/>
                <a:gd name="connsiteY291" fmla="*/ 5540986 h 6183565"/>
                <a:gd name="connsiteX292" fmla="*/ 1418048 w 1813666"/>
                <a:gd name="connsiteY292" fmla="*/ 5576688 h 6183565"/>
                <a:gd name="connsiteX293" fmla="*/ 1382347 w 1813666"/>
                <a:gd name="connsiteY293" fmla="*/ 5539680 h 6183565"/>
                <a:gd name="connsiteX294" fmla="*/ 1419396 w 1813666"/>
                <a:gd name="connsiteY294" fmla="*/ 5503978 h 6183565"/>
                <a:gd name="connsiteX295" fmla="*/ 1376955 w 1813666"/>
                <a:gd name="connsiteY295" fmla="*/ 5522237 h 6183565"/>
                <a:gd name="connsiteX296" fmla="*/ 1373156 w 1813666"/>
                <a:gd name="connsiteY296" fmla="*/ 5539557 h 6183565"/>
                <a:gd name="connsiteX297" fmla="*/ 1414127 w 1813666"/>
                <a:gd name="connsiteY297" fmla="*/ 5585470 h 6183565"/>
                <a:gd name="connsiteX298" fmla="*/ 1414249 w 1813666"/>
                <a:gd name="connsiteY298" fmla="*/ 5894240 h 6183565"/>
                <a:gd name="connsiteX299" fmla="*/ 1382960 w 1813666"/>
                <a:gd name="connsiteY299" fmla="*/ 5931861 h 6183565"/>
                <a:gd name="connsiteX300" fmla="*/ 1385860 w 1813666"/>
                <a:gd name="connsiteY300" fmla="*/ 5947301 h 6183565"/>
                <a:gd name="connsiteX301" fmla="*/ 1119041 w 1813666"/>
                <a:gd name="connsiteY301" fmla="*/ 6101502 h 6183565"/>
                <a:gd name="connsiteX302" fmla="*/ 1083585 w 1813666"/>
                <a:gd name="connsiteY302" fmla="*/ 6083243 h 6183565"/>
                <a:gd name="connsiteX303" fmla="*/ 1045310 w 1813666"/>
                <a:gd name="connsiteY303" fmla="*/ 6102850 h 6183565"/>
                <a:gd name="connsiteX304" fmla="*/ 790541 w 1813666"/>
                <a:gd name="connsiteY304" fmla="*/ 5956492 h 6183565"/>
                <a:gd name="connsiteX305" fmla="*/ 795035 w 1813666"/>
                <a:gd name="connsiteY305" fmla="*/ 5936027 h 6183565"/>
                <a:gd name="connsiteX306" fmla="*/ 745731 w 1813666"/>
                <a:gd name="connsiteY306" fmla="*/ 5882067 h 6183565"/>
                <a:gd name="connsiteX307" fmla="*/ 745650 w 1813666"/>
                <a:gd name="connsiteY307" fmla="*/ 5579833 h 6183565"/>
                <a:gd name="connsiteX308" fmla="*/ 779839 w 1813666"/>
                <a:gd name="connsiteY308" fmla="*/ 5541763 h 6183565"/>
                <a:gd name="connsiteX309" fmla="*/ 776857 w 1813666"/>
                <a:gd name="connsiteY309" fmla="*/ 5526281 h 6183565"/>
                <a:gd name="connsiteX310" fmla="*/ 1035466 w 1813666"/>
                <a:gd name="connsiteY310" fmla="*/ 5376900 h 6183565"/>
                <a:gd name="connsiteX311" fmla="*/ 1076763 w 1813666"/>
                <a:gd name="connsiteY311" fmla="*/ 5397896 h 6183565"/>
                <a:gd name="connsiteX312" fmla="*/ 1121573 w 1813666"/>
                <a:gd name="connsiteY312" fmla="*/ 5374898 h 6183565"/>
                <a:gd name="connsiteX313" fmla="*/ 1376955 w 1813666"/>
                <a:gd name="connsiteY313" fmla="*/ 5522237 h 6183565"/>
                <a:gd name="connsiteX314" fmla="*/ 1121655 w 1813666"/>
                <a:gd name="connsiteY314" fmla="*/ 5345365 h 6183565"/>
                <a:gd name="connsiteX315" fmla="*/ 1076845 w 1813666"/>
                <a:gd name="connsiteY315" fmla="*/ 5388583 h 6183565"/>
                <a:gd name="connsiteX316" fmla="*/ 1033628 w 1813666"/>
                <a:gd name="connsiteY316" fmla="*/ 5343772 h 6183565"/>
                <a:gd name="connsiteX317" fmla="*/ 1078479 w 1813666"/>
                <a:gd name="connsiteY317" fmla="*/ 5300555 h 6183565"/>
                <a:gd name="connsiteX318" fmla="*/ 1121655 w 1813666"/>
                <a:gd name="connsiteY318" fmla="*/ 5345365 h 6183565"/>
                <a:gd name="connsiteX319" fmla="*/ 1761130 w 1813666"/>
                <a:gd name="connsiteY319" fmla="*/ 4907026 h 6183565"/>
                <a:gd name="connsiteX320" fmla="*/ 1804347 w 1813666"/>
                <a:gd name="connsiteY320" fmla="*/ 4951877 h 6183565"/>
                <a:gd name="connsiteX321" fmla="*/ 1759496 w 1813666"/>
                <a:gd name="connsiteY321" fmla="*/ 4995053 h 6183565"/>
                <a:gd name="connsiteX322" fmla="*/ 1716279 w 1813666"/>
                <a:gd name="connsiteY322" fmla="*/ 4950243 h 6183565"/>
                <a:gd name="connsiteX323" fmla="*/ 1761130 w 1813666"/>
                <a:gd name="connsiteY323" fmla="*/ 4907026 h 6183565"/>
                <a:gd name="connsiteX324" fmla="*/ 373524 w 1813666"/>
                <a:gd name="connsiteY324" fmla="*/ 3776436 h 6183565"/>
                <a:gd name="connsiteX325" fmla="*/ 404038 w 1813666"/>
                <a:gd name="connsiteY325" fmla="*/ 3746944 h 6183565"/>
                <a:gd name="connsiteX326" fmla="*/ 433489 w 1813666"/>
                <a:gd name="connsiteY326" fmla="*/ 3777498 h 6183565"/>
                <a:gd name="connsiteX327" fmla="*/ 402935 w 1813666"/>
                <a:gd name="connsiteY327" fmla="*/ 3806990 h 6183565"/>
                <a:gd name="connsiteX328" fmla="*/ 373524 w 1813666"/>
                <a:gd name="connsiteY328" fmla="*/ 3776436 h 6183565"/>
                <a:gd name="connsiteX329" fmla="*/ 404528 w 1813666"/>
                <a:gd name="connsiteY329" fmla="*/ 4214122 h 6183565"/>
                <a:gd name="connsiteX330" fmla="*/ 361270 w 1813666"/>
                <a:gd name="connsiteY330" fmla="*/ 4169352 h 6183565"/>
                <a:gd name="connsiteX331" fmla="*/ 406080 w 1813666"/>
                <a:gd name="connsiteY331" fmla="*/ 4126135 h 6183565"/>
                <a:gd name="connsiteX332" fmla="*/ 449297 w 1813666"/>
                <a:gd name="connsiteY332" fmla="*/ 4170904 h 6183565"/>
                <a:gd name="connsiteX333" fmla="*/ 404528 w 1813666"/>
                <a:gd name="connsiteY333" fmla="*/ 4214122 h 6183565"/>
                <a:gd name="connsiteX334" fmla="*/ 694671 w 1813666"/>
                <a:gd name="connsiteY334" fmla="*/ 4364524 h 6183565"/>
                <a:gd name="connsiteX335" fmla="*/ 739441 w 1813666"/>
                <a:gd name="connsiteY335" fmla="*/ 4321307 h 6183565"/>
                <a:gd name="connsiteX336" fmla="*/ 782617 w 1813666"/>
                <a:gd name="connsiteY336" fmla="*/ 4366117 h 6183565"/>
                <a:gd name="connsiteX337" fmla="*/ 737848 w 1813666"/>
                <a:gd name="connsiteY337" fmla="*/ 4409334 h 6183565"/>
                <a:gd name="connsiteX338" fmla="*/ 694671 w 1813666"/>
                <a:gd name="connsiteY338" fmla="*/ 4364524 h 6183565"/>
                <a:gd name="connsiteX339" fmla="*/ 742668 w 1813666"/>
                <a:gd name="connsiteY339" fmla="*/ 4790528 h 6183565"/>
                <a:gd name="connsiteX340" fmla="*/ 710929 w 1813666"/>
                <a:gd name="connsiteY340" fmla="*/ 4757645 h 6183565"/>
                <a:gd name="connsiteX341" fmla="*/ 743811 w 1813666"/>
                <a:gd name="connsiteY341" fmla="*/ 4725947 h 6183565"/>
                <a:gd name="connsiteX342" fmla="*/ 775509 w 1813666"/>
                <a:gd name="connsiteY342" fmla="*/ 4758830 h 6183565"/>
                <a:gd name="connsiteX343" fmla="*/ 742668 w 1813666"/>
                <a:gd name="connsiteY343" fmla="*/ 4790528 h 6183565"/>
                <a:gd name="connsiteX344" fmla="*/ 1124147 w 1813666"/>
                <a:gd name="connsiteY344" fmla="*/ 4951632 h 6183565"/>
                <a:gd name="connsiteX345" fmla="*/ 1079337 w 1813666"/>
                <a:gd name="connsiteY345" fmla="*/ 4994849 h 6183565"/>
                <a:gd name="connsiteX346" fmla="*/ 1036079 w 1813666"/>
                <a:gd name="connsiteY346" fmla="*/ 4950039 h 6183565"/>
                <a:gd name="connsiteX347" fmla="*/ 1080889 w 1813666"/>
                <a:gd name="connsiteY347" fmla="*/ 4906740 h 6183565"/>
                <a:gd name="connsiteX348" fmla="*/ 1124147 w 1813666"/>
                <a:gd name="connsiteY348" fmla="*/ 4951632 h 6183565"/>
                <a:gd name="connsiteX349" fmla="*/ 1454730 w 1813666"/>
                <a:gd name="connsiteY349" fmla="*/ 4758544 h 6183565"/>
                <a:gd name="connsiteX350" fmla="*/ 1417721 w 1813666"/>
                <a:gd name="connsiteY350" fmla="*/ 4794204 h 6183565"/>
                <a:gd name="connsiteX351" fmla="*/ 1382061 w 1813666"/>
                <a:gd name="connsiteY351" fmla="*/ 4757236 h 6183565"/>
                <a:gd name="connsiteX352" fmla="*/ 1419069 w 1813666"/>
                <a:gd name="connsiteY352" fmla="*/ 4721576 h 6183565"/>
                <a:gd name="connsiteX353" fmla="*/ 1454730 w 1813666"/>
                <a:gd name="connsiteY353" fmla="*/ 4758544 h 6183565"/>
                <a:gd name="connsiteX354" fmla="*/ 1419723 w 1813666"/>
                <a:gd name="connsiteY354" fmla="*/ 4335563 h 6183565"/>
                <a:gd name="connsiteX355" fmla="*/ 1449174 w 1813666"/>
                <a:gd name="connsiteY355" fmla="*/ 4366117 h 6183565"/>
                <a:gd name="connsiteX356" fmla="*/ 1418620 w 1813666"/>
                <a:gd name="connsiteY356" fmla="*/ 4395568 h 6183565"/>
                <a:gd name="connsiteX357" fmla="*/ 1389168 w 1813666"/>
                <a:gd name="connsiteY357" fmla="*/ 4365014 h 6183565"/>
                <a:gd name="connsiteX358" fmla="*/ 1419723 w 1813666"/>
                <a:gd name="connsiteY358" fmla="*/ 4335563 h 6183565"/>
                <a:gd name="connsiteX359" fmla="*/ 1383123 w 1813666"/>
                <a:gd name="connsiteY359" fmla="*/ 4350268 h 6183565"/>
                <a:gd name="connsiteX360" fmla="*/ 1379978 w 1813666"/>
                <a:gd name="connsiteY360" fmla="*/ 4364851 h 6183565"/>
                <a:gd name="connsiteX361" fmla="*/ 1414658 w 1813666"/>
                <a:gd name="connsiteY361" fmla="*/ 4404310 h 6183565"/>
                <a:gd name="connsiteX362" fmla="*/ 1414739 w 1813666"/>
                <a:gd name="connsiteY362" fmla="*/ 4700662 h 6183565"/>
                <a:gd name="connsiteX363" fmla="*/ 1414739 w 1813666"/>
                <a:gd name="connsiteY363" fmla="*/ 4712630 h 6183565"/>
                <a:gd name="connsiteX364" fmla="*/ 1372870 w 1813666"/>
                <a:gd name="connsiteY364" fmla="*/ 4757032 h 6183565"/>
                <a:gd name="connsiteX365" fmla="*/ 1377037 w 1813666"/>
                <a:gd name="connsiteY365" fmla="*/ 4776680 h 6183565"/>
                <a:gd name="connsiteX366" fmla="*/ 1125046 w 1813666"/>
                <a:gd name="connsiteY366" fmla="*/ 4922303 h 6183565"/>
                <a:gd name="connsiteX367" fmla="*/ 1081134 w 1813666"/>
                <a:gd name="connsiteY367" fmla="*/ 4897549 h 6183565"/>
                <a:gd name="connsiteX368" fmla="*/ 1035548 w 1813666"/>
                <a:gd name="connsiteY368" fmla="*/ 4921813 h 6183565"/>
                <a:gd name="connsiteX369" fmla="*/ 781228 w 1813666"/>
                <a:gd name="connsiteY369" fmla="*/ 4775046 h 6183565"/>
                <a:gd name="connsiteX370" fmla="*/ 784741 w 1813666"/>
                <a:gd name="connsiteY370" fmla="*/ 4758911 h 6183565"/>
                <a:gd name="connsiteX371" fmla="*/ 745404 w 1813666"/>
                <a:gd name="connsiteY371" fmla="*/ 4716879 h 6183565"/>
                <a:gd name="connsiteX372" fmla="*/ 745323 w 1813666"/>
                <a:gd name="connsiteY372" fmla="*/ 4418035 h 6183565"/>
                <a:gd name="connsiteX373" fmla="*/ 791889 w 1813666"/>
                <a:gd name="connsiteY373" fmla="*/ 4366281 h 6183565"/>
                <a:gd name="connsiteX374" fmla="*/ 787968 w 1813666"/>
                <a:gd name="connsiteY374" fmla="*/ 4345203 h 6183565"/>
                <a:gd name="connsiteX375" fmla="*/ 1047843 w 1813666"/>
                <a:gd name="connsiteY375" fmla="*/ 4195087 h 6183565"/>
                <a:gd name="connsiteX376" fmla="*/ 1081828 w 1813666"/>
                <a:gd name="connsiteY376" fmla="*/ 4213918 h 6183565"/>
                <a:gd name="connsiteX377" fmla="*/ 1116345 w 1813666"/>
                <a:gd name="connsiteY377" fmla="*/ 4196394 h 6183565"/>
                <a:gd name="connsiteX378" fmla="*/ 1383123 w 1813666"/>
                <a:gd name="connsiteY378" fmla="*/ 4350268 h 6183565"/>
                <a:gd name="connsiteX379" fmla="*/ 1114874 w 1813666"/>
                <a:gd name="connsiteY379" fmla="*/ 4172947 h 6183565"/>
                <a:gd name="connsiteX380" fmla="*/ 1081951 w 1813666"/>
                <a:gd name="connsiteY380" fmla="*/ 4204645 h 6183565"/>
                <a:gd name="connsiteX381" fmla="*/ 1050294 w 1813666"/>
                <a:gd name="connsiteY381" fmla="*/ 4171763 h 6183565"/>
                <a:gd name="connsiteX382" fmla="*/ 1083217 w 1813666"/>
                <a:gd name="connsiteY382" fmla="*/ 4140065 h 6183565"/>
                <a:gd name="connsiteX383" fmla="*/ 1114874 w 1813666"/>
                <a:gd name="connsiteY383" fmla="*/ 4172947 h 6183565"/>
                <a:gd name="connsiteX384" fmla="*/ 1079173 w 1813666"/>
                <a:gd name="connsiteY384" fmla="*/ 3748863 h 6183565"/>
                <a:gd name="connsiteX385" fmla="*/ 1108665 w 1813666"/>
                <a:gd name="connsiteY385" fmla="*/ 3779418 h 6183565"/>
                <a:gd name="connsiteX386" fmla="*/ 1078111 w 1813666"/>
                <a:gd name="connsiteY386" fmla="*/ 3808910 h 6183565"/>
                <a:gd name="connsiteX387" fmla="*/ 1048701 w 1813666"/>
                <a:gd name="connsiteY387" fmla="*/ 3778356 h 6183565"/>
                <a:gd name="connsiteX388" fmla="*/ 1079173 w 1813666"/>
                <a:gd name="connsiteY388" fmla="*/ 3748863 h 6183565"/>
                <a:gd name="connsiteX389" fmla="*/ 1042614 w 1813666"/>
                <a:gd name="connsiteY389" fmla="*/ 3763365 h 6183565"/>
                <a:gd name="connsiteX390" fmla="*/ 1039428 w 1813666"/>
                <a:gd name="connsiteY390" fmla="*/ 3778192 h 6183565"/>
                <a:gd name="connsiteX391" fmla="*/ 1075170 w 1813666"/>
                <a:gd name="connsiteY391" fmla="*/ 3817815 h 6183565"/>
                <a:gd name="connsiteX392" fmla="*/ 1075293 w 1813666"/>
                <a:gd name="connsiteY392" fmla="*/ 4131487 h 6183565"/>
                <a:gd name="connsiteX393" fmla="*/ 1041021 w 1813666"/>
                <a:gd name="connsiteY393" fmla="*/ 4171599 h 6183565"/>
                <a:gd name="connsiteX394" fmla="*/ 1043431 w 1813666"/>
                <a:gd name="connsiteY394" fmla="*/ 4185814 h 6183565"/>
                <a:gd name="connsiteX395" fmla="*/ 783230 w 1813666"/>
                <a:gd name="connsiteY395" fmla="*/ 4336176 h 6183565"/>
                <a:gd name="connsiteX396" fmla="*/ 739645 w 1813666"/>
                <a:gd name="connsiteY396" fmla="*/ 4312075 h 6183565"/>
                <a:gd name="connsiteX397" fmla="*/ 694753 w 1813666"/>
                <a:gd name="connsiteY397" fmla="*/ 4335359 h 6183565"/>
                <a:gd name="connsiteX398" fmla="*/ 452157 w 1813666"/>
                <a:gd name="connsiteY398" fmla="*/ 4195413 h 6183565"/>
                <a:gd name="connsiteX399" fmla="*/ 458611 w 1813666"/>
                <a:gd name="connsiteY399" fmla="*/ 4171109 h 6183565"/>
                <a:gd name="connsiteX400" fmla="*/ 406284 w 1813666"/>
                <a:gd name="connsiteY400" fmla="*/ 4116904 h 6183565"/>
                <a:gd name="connsiteX401" fmla="*/ 405958 w 1813666"/>
                <a:gd name="connsiteY401" fmla="*/ 4116904 h 6183565"/>
                <a:gd name="connsiteX402" fmla="*/ 405876 w 1813666"/>
                <a:gd name="connsiteY402" fmla="*/ 3815895 h 6183565"/>
                <a:gd name="connsiteX403" fmla="*/ 442762 w 1813666"/>
                <a:gd name="connsiteY403" fmla="*/ 3777661 h 6183565"/>
                <a:gd name="connsiteX404" fmla="*/ 440025 w 1813666"/>
                <a:gd name="connsiteY404" fmla="*/ 3762588 h 6183565"/>
                <a:gd name="connsiteX405" fmla="*/ 695856 w 1813666"/>
                <a:gd name="connsiteY405" fmla="*/ 3614801 h 6183565"/>
                <a:gd name="connsiteX406" fmla="*/ 739849 w 1813666"/>
                <a:gd name="connsiteY406" fmla="*/ 3639513 h 6183565"/>
                <a:gd name="connsiteX407" fmla="*/ 785558 w 1813666"/>
                <a:gd name="connsiteY407" fmla="*/ 3614964 h 6183565"/>
                <a:gd name="connsiteX408" fmla="*/ 1042614 w 1813666"/>
                <a:gd name="connsiteY408" fmla="*/ 3763365 h 6183565"/>
                <a:gd name="connsiteX409" fmla="*/ 784741 w 1813666"/>
                <a:gd name="connsiteY409" fmla="*/ 3587106 h 6183565"/>
                <a:gd name="connsiteX410" fmla="*/ 739972 w 1813666"/>
                <a:gd name="connsiteY410" fmla="*/ 3630282 h 6183565"/>
                <a:gd name="connsiteX411" fmla="*/ 696714 w 1813666"/>
                <a:gd name="connsiteY411" fmla="*/ 3585512 h 6183565"/>
                <a:gd name="connsiteX412" fmla="*/ 741565 w 1813666"/>
                <a:gd name="connsiteY412" fmla="*/ 3542295 h 6183565"/>
                <a:gd name="connsiteX413" fmla="*/ 784741 w 1813666"/>
                <a:gd name="connsiteY413" fmla="*/ 3587106 h 6183565"/>
                <a:gd name="connsiteX414" fmla="*/ 1418865 w 1813666"/>
                <a:gd name="connsiteY414" fmla="*/ 3158937 h 6183565"/>
                <a:gd name="connsiteX415" fmla="*/ 1448276 w 1813666"/>
                <a:gd name="connsiteY415" fmla="*/ 3189491 h 6183565"/>
                <a:gd name="connsiteX416" fmla="*/ 1417721 w 1813666"/>
                <a:gd name="connsiteY416" fmla="*/ 3218902 h 6183565"/>
                <a:gd name="connsiteX417" fmla="*/ 1388311 w 1813666"/>
                <a:gd name="connsiteY417" fmla="*/ 3188429 h 6183565"/>
                <a:gd name="connsiteX418" fmla="*/ 1418865 w 1813666"/>
                <a:gd name="connsiteY418" fmla="*/ 3158937 h 6183565"/>
                <a:gd name="connsiteX419" fmla="*/ 1380223 w 1813666"/>
                <a:gd name="connsiteY419" fmla="*/ 2407498 h 6183565"/>
                <a:gd name="connsiteX420" fmla="*/ 1419355 w 1813666"/>
                <a:gd name="connsiteY420" fmla="*/ 2369713 h 6183565"/>
                <a:gd name="connsiteX421" fmla="*/ 1457140 w 1813666"/>
                <a:gd name="connsiteY421" fmla="*/ 2408886 h 6183565"/>
                <a:gd name="connsiteX422" fmla="*/ 1417925 w 1813666"/>
                <a:gd name="connsiteY422" fmla="*/ 2446671 h 6183565"/>
                <a:gd name="connsiteX423" fmla="*/ 1380223 w 1813666"/>
                <a:gd name="connsiteY423" fmla="*/ 2407498 h 6183565"/>
                <a:gd name="connsiteX424" fmla="*/ 361066 w 1813666"/>
                <a:gd name="connsiteY424" fmla="*/ 2601771 h 6183565"/>
                <a:gd name="connsiteX425" fmla="*/ 400198 w 1813666"/>
                <a:gd name="connsiteY425" fmla="*/ 2564068 h 6183565"/>
                <a:gd name="connsiteX426" fmla="*/ 437983 w 1813666"/>
                <a:gd name="connsiteY426" fmla="*/ 2603241 h 6183565"/>
                <a:gd name="connsiteX427" fmla="*/ 398809 w 1813666"/>
                <a:gd name="connsiteY427" fmla="*/ 2640985 h 6183565"/>
                <a:gd name="connsiteX428" fmla="*/ 361066 w 1813666"/>
                <a:gd name="connsiteY428" fmla="*/ 2601771 h 6183565"/>
                <a:gd name="connsiteX429" fmla="*/ 400239 w 1813666"/>
                <a:gd name="connsiteY429" fmla="*/ 3025691 h 6183565"/>
                <a:gd name="connsiteX430" fmla="*/ 370828 w 1813666"/>
                <a:gd name="connsiteY430" fmla="*/ 2995177 h 6183565"/>
                <a:gd name="connsiteX431" fmla="*/ 401342 w 1813666"/>
                <a:gd name="connsiteY431" fmla="*/ 2965726 h 6183565"/>
                <a:gd name="connsiteX432" fmla="*/ 430834 w 1813666"/>
                <a:gd name="connsiteY432" fmla="*/ 2996280 h 6183565"/>
                <a:gd name="connsiteX433" fmla="*/ 400239 w 1813666"/>
                <a:gd name="connsiteY433" fmla="*/ 3025691 h 6183565"/>
                <a:gd name="connsiteX434" fmla="*/ 780860 w 1813666"/>
                <a:gd name="connsiteY434" fmla="*/ 3191166 h 6183565"/>
                <a:gd name="connsiteX435" fmla="*/ 741687 w 1813666"/>
                <a:gd name="connsiteY435" fmla="*/ 3228869 h 6183565"/>
                <a:gd name="connsiteX436" fmla="*/ 703903 w 1813666"/>
                <a:gd name="connsiteY436" fmla="*/ 3189736 h 6183565"/>
                <a:gd name="connsiteX437" fmla="*/ 742994 w 1813666"/>
                <a:gd name="connsiteY437" fmla="*/ 3151993 h 6183565"/>
                <a:gd name="connsiteX438" fmla="*/ 780860 w 1813666"/>
                <a:gd name="connsiteY438" fmla="*/ 3191166 h 6183565"/>
                <a:gd name="connsiteX439" fmla="*/ 1107889 w 1813666"/>
                <a:gd name="connsiteY439" fmla="*/ 2997302 h 6183565"/>
                <a:gd name="connsiteX440" fmla="*/ 1077376 w 1813666"/>
                <a:gd name="connsiteY440" fmla="*/ 3026712 h 6183565"/>
                <a:gd name="connsiteX441" fmla="*/ 1047925 w 1813666"/>
                <a:gd name="connsiteY441" fmla="*/ 2996199 h 6183565"/>
                <a:gd name="connsiteX442" fmla="*/ 1078479 w 1813666"/>
                <a:gd name="connsiteY442" fmla="*/ 2966747 h 6183565"/>
                <a:gd name="connsiteX443" fmla="*/ 1107889 w 1813666"/>
                <a:gd name="connsiteY443" fmla="*/ 2997302 h 6183565"/>
                <a:gd name="connsiteX444" fmla="*/ 1078887 w 1813666"/>
                <a:gd name="connsiteY444" fmla="*/ 2558431 h 6183565"/>
                <a:gd name="connsiteX445" fmla="*/ 1122105 w 1813666"/>
                <a:gd name="connsiteY445" fmla="*/ 2603282 h 6183565"/>
                <a:gd name="connsiteX446" fmla="*/ 1077294 w 1813666"/>
                <a:gd name="connsiteY446" fmla="*/ 2646458 h 6183565"/>
                <a:gd name="connsiteX447" fmla="*/ 1034036 w 1813666"/>
                <a:gd name="connsiteY447" fmla="*/ 2601689 h 6183565"/>
                <a:gd name="connsiteX448" fmla="*/ 1078887 w 1813666"/>
                <a:gd name="connsiteY448" fmla="*/ 2558431 h 6183565"/>
                <a:gd name="connsiteX449" fmla="*/ 1029625 w 1813666"/>
                <a:gd name="connsiteY449" fmla="*/ 2580571 h 6183565"/>
                <a:gd name="connsiteX450" fmla="*/ 1024886 w 1813666"/>
                <a:gd name="connsiteY450" fmla="*/ 2601485 h 6183565"/>
                <a:gd name="connsiteX451" fmla="*/ 1074762 w 1813666"/>
                <a:gd name="connsiteY451" fmla="*/ 2655527 h 6183565"/>
                <a:gd name="connsiteX452" fmla="*/ 1074843 w 1813666"/>
                <a:gd name="connsiteY452" fmla="*/ 2957801 h 6183565"/>
                <a:gd name="connsiteX453" fmla="*/ 1038652 w 1813666"/>
                <a:gd name="connsiteY453" fmla="*/ 2996035 h 6183565"/>
                <a:gd name="connsiteX454" fmla="*/ 1041920 w 1813666"/>
                <a:gd name="connsiteY454" fmla="*/ 3012089 h 6183565"/>
                <a:gd name="connsiteX455" fmla="*/ 781106 w 1813666"/>
                <a:gd name="connsiteY455" fmla="*/ 3162859 h 6183565"/>
                <a:gd name="connsiteX456" fmla="*/ 743280 w 1813666"/>
                <a:gd name="connsiteY456" fmla="*/ 3142802 h 6183565"/>
                <a:gd name="connsiteX457" fmla="*/ 702800 w 1813666"/>
                <a:gd name="connsiteY457" fmla="*/ 3164084 h 6183565"/>
                <a:gd name="connsiteX458" fmla="*/ 437002 w 1813666"/>
                <a:gd name="connsiteY458" fmla="*/ 3010700 h 6183565"/>
                <a:gd name="connsiteX459" fmla="*/ 440107 w 1813666"/>
                <a:gd name="connsiteY459" fmla="*/ 2996444 h 6183565"/>
                <a:gd name="connsiteX460" fmla="*/ 405590 w 1813666"/>
                <a:gd name="connsiteY460" fmla="*/ 2956944 h 6183565"/>
                <a:gd name="connsiteX461" fmla="*/ 405508 w 1813666"/>
                <a:gd name="connsiteY461" fmla="*/ 2649563 h 6183565"/>
                <a:gd name="connsiteX462" fmla="*/ 447214 w 1813666"/>
                <a:gd name="connsiteY462" fmla="*/ 2603323 h 6183565"/>
                <a:gd name="connsiteX463" fmla="*/ 444151 w 1813666"/>
                <a:gd name="connsiteY463" fmla="*/ 2585636 h 6183565"/>
                <a:gd name="connsiteX464" fmla="*/ 710439 w 1813666"/>
                <a:gd name="connsiteY464" fmla="*/ 2431802 h 6183565"/>
                <a:gd name="connsiteX465" fmla="*/ 740217 w 1813666"/>
                <a:gd name="connsiteY465" fmla="*/ 2446589 h 6183565"/>
                <a:gd name="connsiteX466" fmla="*/ 771547 w 1813666"/>
                <a:gd name="connsiteY466" fmla="*/ 2431598 h 6183565"/>
                <a:gd name="connsiteX467" fmla="*/ 1029625 w 1813666"/>
                <a:gd name="connsiteY467" fmla="*/ 2580571 h 6183565"/>
                <a:gd name="connsiteX468" fmla="*/ 770853 w 1813666"/>
                <a:gd name="connsiteY468" fmla="*/ 2407947 h 6183565"/>
                <a:gd name="connsiteX469" fmla="*/ 740339 w 1813666"/>
                <a:gd name="connsiteY469" fmla="*/ 2437358 h 6183565"/>
                <a:gd name="connsiteX470" fmla="*/ 710847 w 1813666"/>
                <a:gd name="connsiteY470" fmla="*/ 2406803 h 6183565"/>
                <a:gd name="connsiteX471" fmla="*/ 741401 w 1813666"/>
                <a:gd name="connsiteY471" fmla="*/ 2377352 h 6183565"/>
                <a:gd name="connsiteX472" fmla="*/ 770853 w 1813666"/>
                <a:gd name="connsiteY472" fmla="*/ 2407947 h 6183565"/>
                <a:gd name="connsiteX473" fmla="*/ 1387861 w 1813666"/>
                <a:gd name="connsiteY473" fmla="*/ 1232506 h 6183565"/>
                <a:gd name="connsiteX474" fmla="*/ 1418416 w 1813666"/>
                <a:gd name="connsiteY474" fmla="*/ 1203055 h 6183565"/>
                <a:gd name="connsiteX475" fmla="*/ 1447908 w 1813666"/>
                <a:gd name="connsiteY475" fmla="*/ 1233650 h 6183565"/>
                <a:gd name="connsiteX476" fmla="*/ 1417354 w 1813666"/>
                <a:gd name="connsiteY476" fmla="*/ 1263060 h 6183565"/>
                <a:gd name="connsiteX477" fmla="*/ 1387861 w 1813666"/>
                <a:gd name="connsiteY477" fmla="*/ 1232506 h 6183565"/>
                <a:gd name="connsiteX478" fmla="*/ 372136 w 1813666"/>
                <a:gd name="connsiteY478" fmla="*/ 1430578 h 6183565"/>
                <a:gd name="connsiteX479" fmla="*/ 402649 w 1813666"/>
                <a:gd name="connsiteY479" fmla="*/ 1401167 h 6183565"/>
                <a:gd name="connsiteX480" fmla="*/ 432060 w 1813666"/>
                <a:gd name="connsiteY480" fmla="*/ 1431681 h 6183565"/>
                <a:gd name="connsiteX481" fmla="*/ 401546 w 1813666"/>
                <a:gd name="connsiteY481" fmla="*/ 1461091 h 6183565"/>
                <a:gd name="connsiteX482" fmla="*/ 372136 w 1813666"/>
                <a:gd name="connsiteY482" fmla="*/ 1430578 h 6183565"/>
                <a:gd name="connsiteX483" fmla="*/ 400525 w 1813666"/>
                <a:gd name="connsiteY483" fmla="*/ 1870061 h 6183565"/>
                <a:gd name="connsiteX484" fmla="*/ 350731 w 1813666"/>
                <a:gd name="connsiteY484" fmla="*/ 1818348 h 6183565"/>
                <a:gd name="connsiteX485" fmla="*/ 402404 w 1813666"/>
                <a:gd name="connsiteY485" fmla="*/ 1768513 h 6183565"/>
                <a:gd name="connsiteX486" fmla="*/ 452198 w 1813666"/>
                <a:gd name="connsiteY486" fmla="*/ 1820226 h 6183565"/>
                <a:gd name="connsiteX487" fmla="*/ 400525 w 1813666"/>
                <a:gd name="connsiteY487" fmla="*/ 1870061 h 6183565"/>
                <a:gd name="connsiteX488" fmla="*/ 777960 w 1813666"/>
                <a:gd name="connsiteY488" fmla="*/ 2016419 h 6183565"/>
                <a:gd name="connsiteX489" fmla="*/ 738787 w 1813666"/>
                <a:gd name="connsiteY489" fmla="*/ 2054204 h 6183565"/>
                <a:gd name="connsiteX490" fmla="*/ 701043 w 1813666"/>
                <a:gd name="connsiteY490" fmla="*/ 2015030 h 6183565"/>
                <a:gd name="connsiteX491" fmla="*/ 740217 w 1813666"/>
                <a:gd name="connsiteY491" fmla="*/ 1977287 h 6183565"/>
                <a:gd name="connsiteX492" fmla="*/ 777960 w 1813666"/>
                <a:gd name="connsiteY492" fmla="*/ 2016419 h 6183565"/>
                <a:gd name="connsiteX493" fmla="*/ 1115446 w 1813666"/>
                <a:gd name="connsiteY493" fmla="*/ 1819981 h 6183565"/>
                <a:gd name="connsiteX494" fmla="*/ 1076273 w 1813666"/>
                <a:gd name="connsiteY494" fmla="*/ 1857766 h 6183565"/>
                <a:gd name="connsiteX495" fmla="*/ 1038489 w 1813666"/>
                <a:gd name="connsiteY495" fmla="*/ 1818552 h 6183565"/>
                <a:gd name="connsiteX496" fmla="*/ 1077662 w 1813666"/>
                <a:gd name="connsiteY496" fmla="*/ 1780849 h 6183565"/>
                <a:gd name="connsiteX497" fmla="*/ 1115446 w 1813666"/>
                <a:gd name="connsiteY497" fmla="*/ 1819981 h 6183565"/>
                <a:gd name="connsiteX498" fmla="*/ 1079337 w 1813666"/>
                <a:gd name="connsiteY498" fmla="*/ 1385400 h 6183565"/>
                <a:gd name="connsiteX499" fmla="*/ 1122513 w 1813666"/>
                <a:gd name="connsiteY499" fmla="*/ 1430292 h 6183565"/>
                <a:gd name="connsiteX500" fmla="*/ 1077703 w 1813666"/>
                <a:gd name="connsiteY500" fmla="*/ 1473468 h 6183565"/>
                <a:gd name="connsiteX501" fmla="*/ 1034486 w 1813666"/>
                <a:gd name="connsiteY501" fmla="*/ 1428699 h 6183565"/>
                <a:gd name="connsiteX502" fmla="*/ 1079337 w 1813666"/>
                <a:gd name="connsiteY502" fmla="*/ 1385400 h 6183565"/>
                <a:gd name="connsiteX503" fmla="*/ 1029992 w 1813666"/>
                <a:gd name="connsiteY503" fmla="*/ 1407539 h 6183565"/>
                <a:gd name="connsiteX504" fmla="*/ 1025295 w 1813666"/>
                <a:gd name="connsiteY504" fmla="*/ 1428494 h 6183565"/>
                <a:gd name="connsiteX505" fmla="*/ 1074435 w 1813666"/>
                <a:gd name="connsiteY505" fmla="*/ 1482455 h 6183565"/>
                <a:gd name="connsiteX506" fmla="*/ 1074557 w 1813666"/>
                <a:gd name="connsiteY506" fmla="*/ 1771863 h 6183565"/>
                <a:gd name="connsiteX507" fmla="*/ 1029339 w 1813666"/>
                <a:gd name="connsiteY507" fmla="*/ 1818429 h 6183565"/>
                <a:gd name="connsiteX508" fmla="*/ 1035180 w 1813666"/>
                <a:gd name="connsiteY508" fmla="*/ 1841672 h 6183565"/>
                <a:gd name="connsiteX509" fmla="*/ 779308 w 1813666"/>
                <a:gd name="connsiteY509" fmla="*/ 1989459 h 6183565"/>
                <a:gd name="connsiteX510" fmla="*/ 740421 w 1813666"/>
                <a:gd name="connsiteY510" fmla="*/ 1968014 h 6183565"/>
                <a:gd name="connsiteX511" fmla="*/ 700063 w 1813666"/>
                <a:gd name="connsiteY511" fmla="*/ 1989174 h 6183565"/>
                <a:gd name="connsiteX512" fmla="*/ 454403 w 1813666"/>
                <a:gd name="connsiteY512" fmla="*/ 1847431 h 6183565"/>
                <a:gd name="connsiteX513" fmla="*/ 461470 w 1813666"/>
                <a:gd name="connsiteY513" fmla="*/ 1820349 h 6183565"/>
                <a:gd name="connsiteX514" fmla="*/ 405222 w 1813666"/>
                <a:gd name="connsiteY514" fmla="*/ 1759445 h 6183565"/>
                <a:gd name="connsiteX515" fmla="*/ 405141 w 1813666"/>
                <a:gd name="connsiteY515" fmla="*/ 1470037 h 6183565"/>
                <a:gd name="connsiteX516" fmla="*/ 441373 w 1813666"/>
                <a:gd name="connsiteY516" fmla="*/ 1431844 h 6183565"/>
                <a:gd name="connsiteX517" fmla="*/ 437288 w 1813666"/>
                <a:gd name="connsiteY517" fmla="*/ 1414034 h 6183565"/>
                <a:gd name="connsiteX518" fmla="*/ 702432 w 1813666"/>
                <a:gd name="connsiteY518" fmla="*/ 1260895 h 6183565"/>
                <a:gd name="connsiteX519" fmla="*/ 736867 w 1813666"/>
                <a:gd name="connsiteY519" fmla="*/ 1276744 h 6183565"/>
                <a:gd name="connsiteX520" fmla="*/ 773957 w 1813666"/>
                <a:gd name="connsiteY520" fmla="*/ 1259752 h 6183565"/>
                <a:gd name="connsiteX521" fmla="*/ 1029992 w 1813666"/>
                <a:gd name="connsiteY521" fmla="*/ 1407539 h 6183565"/>
                <a:gd name="connsiteX522" fmla="*/ 776163 w 1813666"/>
                <a:gd name="connsiteY522" fmla="*/ 1229851 h 6183565"/>
                <a:gd name="connsiteX523" fmla="*/ 737031 w 1813666"/>
                <a:gd name="connsiteY523" fmla="*/ 1267635 h 6183565"/>
                <a:gd name="connsiteX524" fmla="*/ 699246 w 1813666"/>
                <a:gd name="connsiteY524" fmla="*/ 1228462 h 6183565"/>
                <a:gd name="connsiteX525" fmla="*/ 738379 w 1813666"/>
                <a:gd name="connsiteY525" fmla="*/ 1190759 h 6183565"/>
                <a:gd name="connsiteX526" fmla="*/ 776163 w 1813666"/>
                <a:gd name="connsiteY526" fmla="*/ 1229851 h 6183565"/>
                <a:gd name="connsiteX527" fmla="*/ 369971 w 1813666"/>
                <a:gd name="connsiteY527" fmla="*/ 254769 h 6183565"/>
                <a:gd name="connsiteX528" fmla="*/ 398115 w 1813666"/>
                <a:gd name="connsiteY528" fmla="*/ 227564 h 6183565"/>
                <a:gd name="connsiteX529" fmla="*/ 425279 w 1813666"/>
                <a:gd name="connsiteY529" fmla="*/ 255749 h 6183565"/>
                <a:gd name="connsiteX530" fmla="*/ 397094 w 1813666"/>
                <a:gd name="connsiteY530" fmla="*/ 282954 h 6183565"/>
                <a:gd name="connsiteX531" fmla="*/ 369971 w 1813666"/>
                <a:gd name="connsiteY531" fmla="*/ 254769 h 6183565"/>
                <a:gd name="connsiteX532" fmla="*/ 400280 w 1813666"/>
                <a:gd name="connsiteY532" fmla="*/ 681222 h 6183565"/>
                <a:gd name="connsiteX533" fmla="*/ 368541 w 1813666"/>
                <a:gd name="connsiteY533" fmla="*/ 648298 h 6183565"/>
                <a:gd name="connsiteX534" fmla="*/ 401424 w 1813666"/>
                <a:gd name="connsiteY534" fmla="*/ 616559 h 6183565"/>
                <a:gd name="connsiteX535" fmla="*/ 433122 w 1813666"/>
                <a:gd name="connsiteY535" fmla="*/ 649483 h 6183565"/>
                <a:gd name="connsiteX536" fmla="*/ 400280 w 1813666"/>
                <a:gd name="connsiteY536" fmla="*/ 681222 h 6183565"/>
                <a:gd name="connsiteX537" fmla="*/ 783148 w 1813666"/>
                <a:gd name="connsiteY537" fmla="*/ 844001 h 6183565"/>
                <a:gd name="connsiteX538" fmla="*/ 738379 w 1813666"/>
                <a:gd name="connsiteY538" fmla="*/ 887177 h 6183565"/>
                <a:gd name="connsiteX539" fmla="*/ 695161 w 1813666"/>
                <a:gd name="connsiteY539" fmla="*/ 842367 h 6183565"/>
                <a:gd name="connsiteX540" fmla="*/ 739972 w 1813666"/>
                <a:gd name="connsiteY540" fmla="*/ 799109 h 6183565"/>
                <a:gd name="connsiteX541" fmla="*/ 783148 w 1813666"/>
                <a:gd name="connsiteY541" fmla="*/ 844001 h 6183565"/>
                <a:gd name="connsiteX542" fmla="*/ 1108706 w 1813666"/>
                <a:gd name="connsiteY542" fmla="*/ 648707 h 6183565"/>
                <a:gd name="connsiteX543" fmla="*/ 1078193 w 1813666"/>
                <a:gd name="connsiteY543" fmla="*/ 678158 h 6183565"/>
                <a:gd name="connsiteX544" fmla="*/ 1048741 w 1813666"/>
                <a:gd name="connsiteY544" fmla="*/ 647645 h 6183565"/>
                <a:gd name="connsiteX545" fmla="*/ 1079296 w 1813666"/>
                <a:gd name="connsiteY545" fmla="*/ 618152 h 6183565"/>
                <a:gd name="connsiteX546" fmla="*/ 1108706 w 1813666"/>
                <a:gd name="connsiteY546" fmla="*/ 648707 h 6183565"/>
                <a:gd name="connsiteX547" fmla="*/ 1079296 w 1813666"/>
                <a:gd name="connsiteY547" fmla="*/ 217679 h 6183565"/>
                <a:gd name="connsiteX548" fmla="*/ 1117039 w 1813666"/>
                <a:gd name="connsiteY548" fmla="*/ 256852 h 6183565"/>
                <a:gd name="connsiteX549" fmla="*/ 1077866 w 1813666"/>
                <a:gd name="connsiteY549" fmla="*/ 294596 h 6183565"/>
                <a:gd name="connsiteX550" fmla="*/ 1040082 w 1813666"/>
                <a:gd name="connsiteY550" fmla="*/ 255422 h 6183565"/>
                <a:gd name="connsiteX551" fmla="*/ 1079296 w 1813666"/>
                <a:gd name="connsiteY551" fmla="*/ 217679 h 6183565"/>
                <a:gd name="connsiteX552" fmla="*/ 1035057 w 1813666"/>
                <a:gd name="connsiteY552" fmla="*/ 236551 h 6183565"/>
                <a:gd name="connsiteX553" fmla="*/ 1030850 w 1813666"/>
                <a:gd name="connsiteY553" fmla="*/ 255259 h 6183565"/>
                <a:gd name="connsiteX554" fmla="*/ 1074067 w 1813666"/>
                <a:gd name="connsiteY554" fmla="*/ 303378 h 6183565"/>
                <a:gd name="connsiteX555" fmla="*/ 1074149 w 1813666"/>
                <a:gd name="connsiteY555" fmla="*/ 609329 h 6183565"/>
                <a:gd name="connsiteX556" fmla="*/ 1039469 w 1813666"/>
                <a:gd name="connsiteY556" fmla="*/ 647399 h 6183565"/>
                <a:gd name="connsiteX557" fmla="*/ 1042288 w 1813666"/>
                <a:gd name="connsiteY557" fmla="*/ 662677 h 6183565"/>
                <a:gd name="connsiteX558" fmla="*/ 782699 w 1813666"/>
                <a:gd name="connsiteY558" fmla="*/ 812630 h 6183565"/>
                <a:gd name="connsiteX559" fmla="*/ 740135 w 1813666"/>
                <a:gd name="connsiteY559" fmla="*/ 789877 h 6183565"/>
                <a:gd name="connsiteX560" fmla="*/ 695161 w 1813666"/>
                <a:gd name="connsiteY560" fmla="*/ 813120 h 6183565"/>
                <a:gd name="connsiteX561" fmla="*/ 438922 w 1813666"/>
                <a:gd name="connsiteY561" fmla="*/ 665332 h 6183565"/>
                <a:gd name="connsiteX562" fmla="*/ 442312 w 1813666"/>
                <a:gd name="connsiteY562" fmla="*/ 649646 h 6183565"/>
                <a:gd name="connsiteX563" fmla="*/ 404732 w 1813666"/>
                <a:gd name="connsiteY563" fmla="*/ 607695 h 6183565"/>
                <a:gd name="connsiteX564" fmla="*/ 404651 w 1813666"/>
                <a:gd name="connsiteY564" fmla="*/ 291450 h 6183565"/>
                <a:gd name="connsiteX565" fmla="*/ 434510 w 1813666"/>
                <a:gd name="connsiteY565" fmla="*/ 255913 h 6183565"/>
                <a:gd name="connsiteX566" fmla="*/ 432345 w 1813666"/>
                <a:gd name="connsiteY566" fmla="*/ 243250 h 6183565"/>
                <a:gd name="connsiteX567" fmla="*/ 688503 w 1813666"/>
                <a:gd name="connsiteY567" fmla="*/ 95298 h 6183565"/>
                <a:gd name="connsiteX568" fmla="*/ 736295 w 1813666"/>
                <a:gd name="connsiteY568" fmla="*/ 120624 h 6183565"/>
                <a:gd name="connsiteX569" fmla="*/ 787314 w 1813666"/>
                <a:gd name="connsiteY569" fmla="*/ 93664 h 6183565"/>
                <a:gd name="connsiteX570" fmla="*/ 1035057 w 1813666"/>
                <a:gd name="connsiteY570" fmla="*/ 236551 h 6183565"/>
                <a:gd name="connsiteX571" fmla="*/ 788213 w 1813666"/>
                <a:gd name="connsiteY571" fmla="*/ 61558 h 6183565"/>
                <a:gd name="connsiteX572" fmla="*/ 736540 w 1813666"/>
                <a:gd name="connsiteY572" fmla="*/ 111392 h 6183565"/>
                <a:gd name="connsiteX573" fmla="*/ 686706 w 1813666"/>
                <a:gd name="connsiteY573" fmla="*/ 59720 h 6183565"/>
                <a:gd name="connsiteX574" fmla="*/ 738379 w 1813666"/>
                <a:gd name="connsiteY574" fmla="*/ 9845 h 6183565"/>
                <a:gd name="connsiteX575" fmla="*/ 788213 w 1813666"/>
                <a:gd name="connsiteY575" fmla="*/ 61558 h 61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</a:cxnLst>
              <a:rect l="l" t="t" r="r" b="b"/>
              <a:pathLst>
                <a:path w="1813666" h="6183565">
                  <a:moveTo>
                    <a:pt x="734702" y="776"/>
                  </a:moveTo>
                  <a:cubicBezTo>
                    <a:pt x="703413" y="2165"/>
                    <a:pt x="678046" y="27777"/>
                    <a:pt x="677474" y="59516"/>
                  </a:cubicBezTo>
                  <a:cubicBezTo>
                    <a:pt x="677311" y="69237"/>
                    <a:pt x="679476" y="78469"/>
                    <a:pt x="683479" y="86720"/>
                  </a:cubicBezTo>
                  <a:lnTo>
                    <a:pt x="427934" y="234345"/>
                  </a:lnTo>
                  <a:cubicBezTo>
                    <a:pt x="421398" y="224909"/>
                    <a:pt x="410655" y="218578"/>
                    <a:pt x="398319" y="218332"/>
                  </a:cubicBezTo>
                  <a:cubicBezTo>
                    <a:pt x="386351" y="218128"/>
                    <a:pt x="375771" y="223724"/>
                    <a:pt x="368827" y="232425"/>
                  </a:cubicBezTo>
                  <a:lnTo>
                    <a:pt x="114140" y="85454"/>
                  </a:lnTo>
                  <a:cubicBezTo>
                    <a:pt x="117653" y="77938"/>
                    <a:pt x="119818" y="69646"/>
                    <a:pt x="119981" y="60945"/>
                  </a:cubicBezTo>
                  <a:cubicBezTo>
                    <a:pt x="120512" y="29329"/>
                    <a:pt x="96371" y="2982"/>
                    <a:pt x="65408" y="163"/>
                  </a:cubicBezTo>
                  <a:lnTo>
                    <a:pt x="56176" y="0"/>
                  </a:lnTo>
                  <a:cubicBezTo>
                    <a:pt x="25336" y="1961"/>
                    <a:pt x="541" y="27368"/>
                    <a:pt x="10" y="58739"/>
                  </a:cubicBezTo>
                  <a:cubicBezTo>
                    <a:pt x="-602" y="91826"/>
                    <a:pt x="25745" y="119235"/>
                    <a:pt x="58872" y="119848"/>
                  </a:cubicBezTo>
                  <a:cubicBezTo>
                    <a:pt x="79909" y="120175"/>
                    <a:pt x="98577" y="109677"/>
                    <a:pt x="109606" y="93501"/>
                  </a:cubicBezTo>
                  <a:lnTo>
                    <a:pt x="363966" y="240268"/>
                  </a:lnTo>
                  <a:cubicBezTo>
                    <a:pt x="361964" y="244639"/>
                    <a:pt x="360862" y="249499"/>
                    <a:pt x="360739" y="254605"/>
                  </a:cubicBezTo>
                  <a:cubicBezTo>
                    <a:pt x="360412" y="274458"/>
                    <a:pt x="375934" y="290919"/>
                    <a:pt x="395541" y="292063"/>
                  </a:cubicBezTo>
                  <a:lnTo>
                    <a:pt x="395664" y="607900"/>
                  </a:lnTo>
                  <a:cubicBezTo>
                    <a:pt x="375526" y="610432"/>
                    <a:pt x="359759" y="627261"/>
                    <a:pt x="359350" y="648176"/>
                  </a:cubicBezTo>
                  <a:cubicBezTo>
                    <a:pt x="358942" y="671091"/>
                    <a:pt x="377242" y="690045"/>
                    <a:pt x="400116" y="690453"/>
                  </a:cubicBezTo>
                  <a:cubicBezTo>
                    <a:pt x="414168" y="690698"/>
                    <a:pt x="426627" y="683958"/>
                    <a:pt x="434347" y="673460"/>
                  </a:cubicBezTo>
                  <a:lnTo>
                    <a:pt x="690709" y="821330"/>
                  </a:lnTo>
                  <a:cubicBezTo>
                    <a:pt x="687809" y="827702"/>
                    <a:pt x="686093" y="834810"/>
                    <a:pt x="685971" y="842285"/>
                  </a:cubicBezTo>
                  <a:cubicBezTo>
                    <a:pt x="685480" y="870552"/>
                    <a:pt x="707212" y="894080"/>
                    <a:pt x="735029" y="896245"/>
                  </a:cubicBezTo>
                  <a:lnTo>
                    <a:pt x="735111" y="1181814"/>
                  </a:lnTo>
                  <a:cubicBezTo>
                    <a:pt x="710439" y="1183202"/>
                    <a:pt x="690546" y="1203218"/>
                    <a:pt x="690015" y="1228299"/>
                  </a:cubicBezTo>
                  <a:cubicBezTo>
                    <a:pt x="689851" y="1237530"/>
                    <a:pt x="692425" y="1246149"/>
                    <a:pt x="696877" y="1253543"/>
                  </a:cubicBezTo>
                  <a:lnTo>
                    <a:pt x="432264" y="1406396"/>
                  </a:lnTo>
                  <a:cubicBezTo>
                    <a:pt x="425238" y="1397859"/>
                    <a:pt x="414740" y="1392221"/>
                    <a:pt x="402853" y="1392017"/>
                  </a:cubicBezTo>
                  <a:cubicBezTo>
                    <a:pt x="381245" y="1391609"/>
                    <a:pt x="363272" y="1408888"/>
                    <a:pt x="362904" y="1430537"/>
                  </a:cubicBezTo>
                  <a:cubicBezTo>
                    <a:pt x="362536" y="1450266"/>
                    <a:pt x="376956" y="1466728"/>
                    <a:pt x="395909" y="1469833"/>
                  </a:cubicBezTo>
                  <a:lnTo>
                    <a:pt x="395991" y="1759649"/>
                  </a:lnTo>
                  <a:cubicBezTo>
                    <a:pt x="365927" y="1762427"/>
                    <a:pt x="342071" y="1787426"/>
                    <a:pt x="341500" y="1818266"/>
                  </a:cubicBezTo>
                  <a:cubicBezTo>
                    <a:pt x="341336" y="1828519"/>
                    <a:pt x="343746" y="1838322"/>
                    <a:pt x="348199" y="1846900"/>
                  </a:cubicBezTo>
                  <a:lnTo>
                    <a:pt x="353100" y="1854702"/>
                  </a:lnTo>
                  <a:cubicBezTo>
                    <a:pt x="363803" y="1869326"/>
                    <a:pt x="380918" y="1879007"/>
                    <a:pt x="400402" y="1879334"/>
                  </a:cubicBezTo>
                  <a:cubicBezTo>
                    <a:pt x="420377" y="1879701"/>
                    <a:pt x="438187" y="1870224"/>
                    <a:pt x="449338" y="1855397"/>
                  </a:cubicBezTo>
                  <a:lnTo>
                    <a:pt x="695692" y="1997384"/>
                  </a:lnTo>
                  <a:cubicBezTo>
                    <a:pt x="693405" y="2002817"/>
                    <a:pt x="691975" y="2008658"/>
                    <a:pt x="691894" y="2014908"/>
                  </a:cubicBezTo>
                  <a:cubicBezTo>
                    <a:pt x="691444" y="2040070"/>
                    <a:pt x="710724" y="2060821"/>
                    <a:pt x="735397" y="2063027"/>
                  </a:cubicBezTo>
                  <a:lnTo>
                    <a:pt x="735478" y="2368692"/>
                  </a:lnTo>
                  <a:cubicBezTo>
                    <a:pt x="716688" y="2371307"/>
                    <a:pt x="702024" y="2387156"/>
                    <a:pt x="701656" y="2406681"/>
                  </a:cubicBezTo>
                  <a:cubicBezTo>
                    <a:pt x="701534" y="2412522"/>
                    <a:pt x="702800" y="2418077"/>
                    <a:pt x="705006" y="2423142"/>
                  </a:cubicBezTo>
                  <a:lnTo>
                    <a:pt x="439453" y="2576527"/>
                  </a:lnTo>
                  <a:cubicBezTo>
                    <a:pt x="431120" y="2563741"/>
                    <a:pt x="416742" y="2555082"/>
                    <a:pt x="400402" y="2554796"/>
                  </a:cubicBezTo>
                  <a:cubicBezTo>
                    <a:pt x="383450" y="2554550"/>
                    <a:pt x="368500" y="2563169"/>
                    <a:pt x="359759" y="2576322"/>
                  </a:cubicBezTo>
                  <a:lnTo>
                    <a:pt x="355470" y="2584492"/>
                  </a:lnTo>
                  <a:cubicBezTo>
                    <a:pt x="353305" y="2589843"/>
                    <a:pt x="351916" y="2595562"/>
                    <a:pt x="351793" y="2601648"/>
                  </a:cubicBezTo>
                  <a:cubicBezTo>
                    <a:pt x="351344" y="2627137"/>
                    <a:pt x="371114" y="2648133"/>
                    <a:pt x="396236" y="2649889"/>
                  </a:cubicBezTo>
                  <a:lnTo>
                    <a:pt x="396318" y="2956862"/>
                  </a:lnTo>
                  <a:cubicBezTo>
                    <a:pt x="377119" y="2959150"/>
                    <a:pt x="361924" y="2975121"/>
                    <a:pt x="361515" y="2994973"/>
                  </a:cubicBezTo>
                  <a:cubicBezTo>
                    <a:pt x="361433" y="3000610"/>
                    <a:pt x="362618" y="3006002"/>
                    <a:pt x="364660" y="3010822"/>
                  </a:cubicBezTo>
                  <a:lnTo>
                    <a:pt x="99761" y="3163880"/>
                  </a:lnTo>
                  <a:cubicBezTo>
                    <a:pt x="91265" y="3152238"/>
                    <a:pt x="77744" y="3144518"/>
                    <a:pt x="62263" y="3144191"/>
                  </a:cubicBezTo>
                  <a:cubicBezTo>
                    <a:pt x="35957" y="3143742"/>
                    <a:pt x="14185" y="3164737"/>
                    <a:pt x="13695" y="3190962"/>
                  </a:cubicBezTo>
                  <a:cubicBezTo>
                    <a:pt x="13286" y="3216083"/>
                    <a:pt x="32525" y="3236916"/>
                    <a:pt x="57198" y="3239162"/>
                  </a:cubicBezTo>
                  <a:lnTo>
                    <a:pt x="66388" y="3239040"/>
                  </a:lnTo>
                  <a:cubicBezTo>
                    <a:pt x="89958" y="3236548"/>
                    <a:pt x="108625" y="3216982"/>
                    <a:pt x="109075" y="3192677"/>
                  </a:cubicBezTo>
                  <a:cubicBezTo>
                    <a:pt x="109197" y="3185284"/>
                    <a:pt x="107441" y="3178177"/>
                    <a:pt x="104540" y="3171845"/>
                  </a:cubicBezTo>
                  <a:lnTo>
                    <a:pt x="369358" y="3018788"/>
                  </a:lnTo>
                  <a:cubicBezTo>
                    <a:pt x="376343" y="3028264"/>
                    <a:pt x="387413" y="3034555"/>
                    <a:pt x="400076" y="3034841"/>
                  </a:cubicBezTo>
                  <a:cubicBezTo>
                    <a:pt x="413106" y="3035086"/>
                    <a:pt x="424707" y="3028877"/>
                    <a:pt x="432060" y="3019196"/>
                  </a:cubicBezTo>
                  <a:lnTo>
                    <a:pt x="698266" y="3172703"/>
                  </a:lnTo>
                  <a:cubicBezTo>
                    <a:pt x="696142" y="3177931"/>
                    <a:pt x="694794" y="3183609"/>
                    <a:pt x="694753" y="3189532"/>
                  </a:cubicBezTo>
                  <a:cubicBezTo>
                    <a:pt x="694263" y="3213837"/>
                    <a:pt x="712318" y="3234097"/>
                    <a:pt x="735723" y="3237406"/>
                  </a:cubicBezTo>
                  <a:lnTo>
                    <a:pt x="735846" y="3533227"/>
                  </a:lnTo>
                  <a:cubicBezTo>
                    <a:pt x="709172" y="3535678"/>
                    <a:pt x="687972" y="3557858"/>
                    <a:pt x="687482" y="3585267"/>
                  </a:cubicBezTo>
                  <a:cubicBezTo>
                    <a:pt x="687359" y="3592538"/>
                    <a:pt x="688748" y="3599523"/>
                    <a:pt x="691240" y="3605855"/>
                  </a:cubicBezTo>
                  <a:lnTo>
                    <a:pt x="435082" y="3753888"/>
                  </a:lnTo>
                  <a:cubicBezTo>
                    <a:pt x="428097" y="3744329"/>
                    <a:pt x="416946" y="3737916"/>
                    <a:pt x="404242" y="3737630"/>
                  </a:cubicBezTo>
                  <a:cubicBezTo>
                    <a:pt x="390190" y="3737467"/>
                    <a:pt x="377773" y="3744697"/>
                    <a:pt x="370624" y="3755726"/>
                  </a:cubicBezTo>
                  <a:lnTo>
                    <a:pt x="366621" y="3764100"/>
                  </a:lnTo>
                  <a:cubicBezTo>
                    <a:pt x="365314" y="3767940"/>
                    <a:pt x="364334" y="3771943"/>
                    <a:pt x="364293" y="3776150"/>
                  </a:cubicBezTo>
                  <a:cubicBezTo>
                    <a:pt x="363925" y="3795634"/>
                    <a:pt x="378059" y="3812055"/>
                    <a:pt x="396603" y="3815364"/>
                  </a:cubicBezTo>
                  <a:lnTo>
                    <a:pt x="396726" y="4117435"/>
                  </a:lnTo>
                  <a:cubicBezTo>
                    <a:pt x="371809" y="4121642"/>
                    <a:pt x="352569" y="4142924"/>
                    <a:pt x="352038" y="4169066"/>
                  </a:cubicBezTo>
                  <a:cubicBezTo>
                    <a:pt x="351548" y="4198396"/>
                    <a:pt x="374954" y="4222700"/>
                    <a:pt x="404365" y="4223272"/>
                  </a:cubicBezTo>
                  <a:cubicBezTo>
                    <a:pt x="421602" y="4223599"/>
                    <a:pt x="437043" y="4215592"/>
                    <a:pt x="447051" y="4202971"/>
                  </a:cubicBezTo>
                  <a:lnTo>
                    <a:pt x="690096" y="4343242"/>
                  </a:lnTo>
                  <a:cubicBezTo>
                    <a:pt x="687237" y="4349655"/>
                    <a:pt x="685562" y="4356722"/>
                    <a:pt x="685399" y="4364197"/>
                  </a:cubicBezTo>
                  <a:cubicBezTo>
                    <a:pt x="684868" y="4393036"/>
                    <a:pt x="707497" y="4416932"/>
                    <a:pt x="736091" y="4418321"/>
                  </a:cubicBezTo>
                  <a:lnTo>
                    <a:pt x="736173" y="4717205"/>
                  </a:lnTo>
                  <a:cubicBezTo>
                    <a:pt x="716933" y="4720555"/>
                    <a:pt x="702106" y="4737099"/>
                    <a:pt x="701697" y="4757359"/>
                  </a:cubicBezTo>
                  <a:cubicBezTo>
                    <a:pt x="701615" y="4762792"/>
                    <a:pt x="702596" y="4767939"/>
                    <a:pt x="704434" y="4772759"/>
                  </a:cubicBezTo>
                  <a:lnTo>
                    <a:pt x="453668" y="4917565"/>
                  </a:lnTo>
                  <a:cubicBezTo>
                    <a:pt x="443007" y="4902737"/>
                    <a:pt x="425769" y="4892933"/>
                    <a:pt x="406162" y="4892525"/>
                  </a:cubicBezTo>
                  <a:cubicBezTo>
                    <a:pt x="373075" y="4891912"/>
                    <a:pt x="345666" y="4918381"/>
                    <a:pt x="345053" y="4951469"/>
                  </a:cubicBezTo>
                  <a:cubicBezTo>
                    <a:pt x="344522" y="4982146"/>
                    <a:pt x="367275" y="5007920"/>
                    <a:pt x="396971" y="5012005"/>
                  </a:cubicBezTo>
                  <a:lnTo>
                    <a:pt x="406162" y="5012495"/>
                  </a:lnTo>
                  <a:cubicBezTo>
                    <a:pt x="438228" y="5011964"/>
                    <a:pt x="464452" y="4985985"/>
                    <a:pt x="465065" y="4953633"/>
                  </a:cubicBezTo>
                  <a:cubicBezTo>
                    <a:pt x="465269" y="4943503"/>
                    <a:pt x="462900" y="4933904"/>
                    <a:pt x="458570" y="4925408"/>
                  </a:cubicBezTo>
                  <a:lnTo>
                    <a:pt x="708600" y="4780969"/>
                  </a:lnTo>
                  <a:cubicBezTo>
                    <a:pt x="715871" y="4792039"/>
                    <a:pt x="728289" y="4799432"/>
                    <a:pt x="742504" y="4799678"/>
                  </a:cubicBezTo>
                  <a:cubicBezTo>
                    <a:pt x="756188" y="4799922"/>
                    <a:pt x="768279" y="4793428"/>
                    <a:pt x="776000" y="4783379"/>
                  </a:cubicBezTo>
                  <a:lnTo>
                    <a:pt x="1030891" y="4930391"/>
                  </a:lnTo>
                  <a:cubicBezTo>
                    <a:pt x="1028399" y="4936396"/>
                    <a:pt x="1027010" y="4942890"/>
                    <a:pt x="1026847" y="4949753"/>
                  </a:cubicBezTo>
                  <a:cubicBezTo>
                    <a:pt x="1026357" y="4977938"/>
                    <a:pt x="1047884" y="5001344"/>
                    <a:pt x="1075497" y="5003754"/>
                  </a:cubicBezTo>
                  <a:lnTo>
                    <a:pt x="1075579" y="5291365"/>
                  </a:lnTo>
                  <a:cubicBezTo>
                    <a:pt x="1047598" y="5292468"/>
                    <a:pt x="1024927" y="5315220"/>
                    <a:pt x="1024396" y="5343527"/>
                  </a:cubicBezTo>
                  <a:cubicBezTo>
                    <a:pt x="1024274" y="5352391"/>
                    <a:pt x="1026275" y="5360765"/>
                    <a:pt x="1029992" y="5368240"/>
                  </a:cubicBezTo>
                  <a:lnTo>
                    <a:pt x="771751" y="5517499"/>
                  </a:lnTo>
                  <a:cubicBezTo>
                    <a:pt x="764725" y="5508185"/>
                    <a:pt x="753819" y="5501936"/>
                    <a:pt x="741320" y="5501691"/>
                  </a:cubicBezTo>
                  <a:cubicBezTo>
                    <a:pt x="728452" y="5501486"/>
                    <a:pt x="716933" y="5507573"/>
                    <a:pt x="709581" y="5517090"/>
                  </a:cubicBezTo>
                  <a:lnTo>
                    <a:pt x="704761" y="5524933"/>
                  </a:lnTo>
                  <a:cubicBezTo>
                    <a:pt x="702637" y="5529671"/>
                    <a:pt x="701452" y="5534818"/>
                    <a:pt x="701370" y="5540251"/>
                  </a:cubicBezTo>
                  <a:cubicBezTo>
                    <a:pt x="700962" y="5560675"/>
                    <a:pt x="716443" y="5577627"/>
                    <a:pt x="736377" y="5579751"/>
                  </a:cubicBezTo>
                  <a:lnTo>
                    <a:pt x="736418" y="5881985"/>
                  </a:lnTo>
                  <a:cubicBezTo>
                    <a:pt x="709989" y="5884640"/>
                    <a:pt x="688993" y="5906780"/>
                    <a:pt x="688503" y="5933985"/>
                  </a:cubicBezTo>
                  <a:cubicBezTo>
                    <a:pt x="688381" y="5942563"/>
                    <a:pt x="690260" y="5950651"/>
                    <a:pt x="693732" y="5957881"/>
                  </a:cubicBezTo>
                  <a:lnTo>
                    <a:pt x="448440" y="6100849"/>
                  </a:lnTo>
                  <a:cubicBezTo>
                    <a:pt x="439085" y="6086879"/>
                    <a:pt x="423318" y="6077565"/>
                    <a:pt x="405182" y="6077198"/>
                  </a:cubicBezTo>
                  <a:cubicBezTo>
                    <a:pt x="375853" y="6076708"/>
                    <a:pt x="351548" y="6100113"/>
                    <a:pt x="350976" y="6129483"/>
                  </a:cubicBezTo>
                  <a:cubicBezTo>
                    <a:pt x="350486" y="6157505"/>
                    <a:pt x="371809" y="6180870"/>
                    <a:pt x="399218" y="6183443"/>
                  </a:cubicBezTo>
                  <a:lnTo>
                    <a:pt x="408490" y="6183566"/>
                  </a:lnTo>
                  <a:cubicBezTo>
                    <a:pt x="435450" y="6181401"/>
                    <a:pt x="457018" y="6159057"/>
                    <a:pt x="457549" y="6131403"/>
                  </a:cubicBezTo>
                  <a:cubicBezTo>
                    <a:pt x="457671" y="6123437"/>
                    <a:pt x="455956" y="6115799"/>
                    <a:pt x="452933" y="6108978"/>
                  </a:cubicBezTo>
                  <a:lnTo>
                    <a:pt x="698470" y="5965887"/>
                  </a:lnTo>
                  <a:cubicBezTo>
                    <a:pt x="707988" y="5979163"/>
                    <a:pt x="723306" y="5988027"/>
                    <a:pt x="740829" y="5988272"/>
                  </a:cubicBezTo>
                  <a:cubicBezTo>
                    <a:pt x="759374" y="5988639"/>
                    <a:pt x="775836" y="5979448"/>
                    <a:pt x="785640" y="5965233"/>
                  </a:cubicBezTo>
                  <a:lnTo>
                    <a:pt x="958917" y="6064412"/>
                  </a:lnTo>
                  <a:lnTo>
                    <a:pt x="1040654" y="6111592"/>
                  </a:lnTo>
                  <a:cubicBezTo>
                    <a:pt x="1038570" y="6116698"/>
                    <a:pt x="1037263" y="6122171"/>
                    <a:pt x="1037182" y="6128053"/>
                  </a:cubicBezTo>
                  <a:cubicBezTo>
                    <a:pt x="1036773" y="6151745"/>
                    <a:pt x="1054624" y="6171393"/>
                    <a:pt x="1077825" y="6173926"/>
                  </a:cubicBezTo>
                  <a:lnTo>
                    <a:pt x="1087016" y="6174007"/>
                  </a:lnTo>
                  <a:cubicBezTo>
                    <a:pt x="1109809" y="6171843"/>
                    <a:pt x="1127864" y="6153052"/>
                    <a:pt x="1128313" y="6129646"/>
                  </a:cubicBezTo>
                  <a:cubicBezTo>
                    <a:pt x="1128395" y="6122457"/>
                    <a:pt x="1126679" y="6115595"/>
                    <a:pt x="1123779" y="6109427"/>
                  </a:cubicBezTo>
                  <a:lnTo>
                    <a:pt x="1390435" y="5955389"/>
                  </a:lnTo>
                  <a:cubicBezTo>
                    <a:pt x="1397379" y="5965152"/>
                    <a:pt x="1408612" y="5971647"/>
                    <a:pt x="1421479" y="5971892"/>
                  </a:cubicBezTo>
                  <a:cubicBezTo>
                    <a:pt x="1434346" y="5972096"/>
                    <a:pt x="1445825" y="5966010"/>
                    <a:pt x="1453136" y="5956492"/>
                  </a:cubicBezTo>
                  <a:lnTo>
                    <a:pt x="1457997" y="5948690"/>
                  </a:lnTo>
                  <a:cubicBezTo>
                    <a:pt x="1460081" y="5943993"/>
                    <a:pt x="1461347" y="5938846"/>
                    <a:pt x="1461429" y="5933413"/>
                  </a:cubicBezTo>
                  <a:cubicBezTo>
                    <a:pt x="1461796" y="5912254"/>
                    <a:pt x="1445212" y="5894730"/>
                    <a:pt x="1424216" y="5893586"/>
                  </a:cubicBezTo>
                  <a:lnTo>
                    <a:pt x="1424134" y="5585511"/>
                  </a:lnTo>
                  <a:cubicBezTo>
                    <a:pt x="1446356" y="5582815"/>
                    <a:pt x="1463920" y="5564270"/>
                    <a:pt x="1464329" y="5541313"/>
                  </a:cubicBezTo>
                  <a:cubicBezTo>
                    <a:pt x="1464451" y="5534083"/>
                    <a:pt x="1462736" y="5527425"/>
                    <a:pt x="1459876" y="5521257"/>
                  </a:cubicBezTo>
                  <a:lnTo>
                    <a:pt x="1455220" y="5513373"/>
                  </a:lnTo>
                  <a:cubicBezTo>
                    <a:pt x="1447050" y="5502467"/>
                    <a:pt x="1434265" y="5495155"/>
                    <a:pt x="1419641" y="5494869"/>
                  </a:cubicBezTo>
                  <a:cubicBezTo>
                    <a:pt x="1403956" y="5494624"/>
                    <a:pt x="1389945" y="5502385"/>
                    <a:pt x="1381571" y="5514272"/>
                  </a:cubicBezTo>
                  <a:lnTo>
                    <a:pt x="1126108" y="5366892"/>
                  </a:lnTo>
                  <a:cubicBezTo>
                    <a:pt x="1129171" y="5360398"/>
                    <a:pt x="1130846" y="5353208"/>
                    <a:pt x="1131009" y="5345652"/>
                  </a:cubicBezTo>
                  <a:cubicBezTo>
                    <a:pt x="1131500" y="5318406"/>
                    <a:pt x="1111280" y="5295531"/>
                    <a:pt x="1084933" y="5291936"/>
                  </a:cubicBezTo>
                  <a:lnTo>
                    <a:pt x="1084851" y="5003917"/>
                  </a:lnTo>
                  <a:cubicBezTo>
                    <a:pt x="1111607" y="5001589"/>
                    <a:pt x="1132929" y="4979327"/>
                    <a:pt x="1133419" y="4951836"/>
                  </a:cubicBezTo>
                  <a:cubicBezTo>
                    <a:pt x="1133542" y="4944279"/>
                    <a:pt x="1132112" y="4937131"/>
                    <a:pt x="1129375" y="4930555"/>
                  </a:cubicBezTo>
                  <a:lnTo>
                    <a:pt x="1381775" y="4784727"/>
                  </a:lnTo>
                  <a:cubicBezTo>
                    <a:pt x="1389904" y="4795838"/>
                    <a:pt x="1402812" y="4803272"/>
                    <a:pt x="1417558" y="4803517"/>
                  </a:cubicBezTo>
                  <a:cubicBezTo>
                    <a:pt x="1433203" y="4803803"/>
                    <a:pt x="1447091" y="4796165"/>
                    <a:pt x="1455506" y="4784360"/>
                  </a:cubicBezTo>
                  <a:lnTo>
                    <a:pt x="1710887" y="4931657"/>
                  </a:lnTo>
                  <a:cubicBezTo>
                    <a:pt x="1708600" y="4937417"/>
                    <a:pt x="1707211" y="4943667"/>
                    <a:pt x="1707129" y="4950161"/>
                  </a:cubicBezTo>
                  <a:cubicBezTo>
                    <a:pt x="1706598" y="4977775"/>
                    <a:pt x="1727267" y="5000895"/>
                    <a:pt x="1754104" y="5004081"/>
                  </a:cubicBezTo>
                  <a:lnTo>
                    <a:pt x="1763377" y="5004326"/>
                  </a:lnTo>
                  <a:cubicBezTo>
                    <a:pt x="1790908" y="5002774"/>
                    <a:pt x="1813089" y="4980144"/>
                    <a:pt x="1813661" y="4952163"/>
                  </a:cubicBezTo>
                  <a:cubicBezTo>
                    <a:pt x="1813783" y="4944320"/>
                    <a:pt x="1812149" y="4936845"/>
                    <a:pt x="1809249" y="4930105"/>
                  </a:cubicBezTo>
                  <a:lnTo>
                    <a:pt x="1804306" y="4921200"/>
                  </a:lnTo>
                  <a:cubicBezTo>
                    <a:pt x="1794912" y="4907435"/>
                    <a:pt x="1779226" y="4898285"/>
                    <a:pt x="1761375" y="4897958"/>
                  </a:cubicBezTo>
                  <a:cubicBezTo>
                    <a:pt x="1741809" y="4897590"/>
                    <a:pt x="1724571" y="4907843"/>
                    <a:pt x="1715013" y="4923406"/>
                  </a:cubicBezTo>
                  <a:lnTo>
                    <a:pt x="1460122" y="4776313"/>
                  </a:lnTo>
                  <a:cubicBezTo>
                    <a:pt x="1462532" y="4770961"/>
                    <a:pt x="1463879" y="4765039"/>
                    <a:pt x="1464043" y="4758789"/>
                  </a:cubicBezTo>
                  <a:cubicBezTo>
                    <a:pt x="1464411" y="4735301"/>
                    <a:pt x="1446846" y="4715817"/>
                    <a:pt x="1423971" y="4712917"/>
                  </a:cubicBezTo>
                  <a:lnTo>
                    <a:pt x="1423889" y="4404433"/>
                  </a:lnTo>
                  <a:cubicBezTo>
                    <a:pt x="1443047" y="4402145"/>
                    <a:pt x="1458120" y="4386174"/>
                    <a:pt x="1458488" y="4366362"/>
                  </a:cubicBezTo>
                  <a:cubicBezTo>
                    <a:pt x="1458610" y="4360848"/>
                    <a:pt x="1457507" y="4355619"/>
                    <a:pt x="1455506" y="4350758"/>
                  </a:cubicBezTo>
                  <a:lnTo>
                    <a:pt x="1450890" y="4342752"/>
                  </a:lnTo>
                  <a:cubicBezTo>
                    <a:pt x="1443905" y="4333112"/>
                    <a:pt x="1432753" y="4326617"/>
                    <a:pt x="1419886" y="4326413"/>
                  </a:cubicBezTo>
                  <a:cubicBezTo>
                    <a:pt x="1406733" y="4326168"/>
                    <a:pt x="1395010" y="4332540"/>
                    <a:pt x="1387698" y="4342385"/>
                  </a:cubicBezTo>
                  <a:lnTo>
                    <a:pt x="1120838" y="4188428"/>
                  </a:lnTo>
                  <a:cubicBezTo>
                    <a:pt x="1122799" y="4183731"/>
                    <a:pt x="1123983" y="4178584"/>
                    <a:pt x="1124065" y="4173192"/>
                  </a:cubicBezTo>
                  <a:cubicBezTo>
                    <a:pt x="1124515" y="4150644"/>
                    <a:pt x="1106827" y="4132099"/>
                    <a:pt x="1084483" y="4131037"/>
                  </a:cubicBezTo>
                  <a:lnTo>
                    <a:pt x="1084402" y="3817610"/>
                  </a:lnTo>
                  <a:cubicBezTo>
                    <a:pt x="1103028" y="3814792"/>
                    <a:pt x="1117529" y="3799066"/>
                    <a:pt x="1117815" y="3779663"/>
                  </a:cubicBezTo>
                  <a:cubicBezTo>
                    <a:pt x="1118265" y="3758095"/>
                    <a:pt x="1100945" y="3740081"/>
                    <a:pt x="1079337" y="3739673"/>
                  </a:cubicBezTo>
                  <a:cubicBezTo>
                    <a:pt x="1066306" y="3739427"/>
                    <a:pt x="1054664" y="3745759"/>
                    <a:pt x="1047312" y="3755522"/>
                  </a:cubicBezTo>
                  <a:lnTo>
                    <a:pt x="789806" y="3606876"/>
                  </a:lnTo>
                  <a:cubicBezTo>
                    <a:pt x="792339" y="3600871"/>
                    <a:pt x="793809" y="3594295"/>
                    <a:pt x="793973" y="3587309"/>
                  </a:cubicBezTo>
                  <a:cubicBezTo>
                    <a:pt x="794504" y="3559084"/>
                    <a:pt x="772773" y="3535637"/>
                    <a:pt x="744996" y="3533349"/>
                  </a:cubicBezTo>
                  <a:lnTo>
                    <a:pt x="744955" y="3237937"/>
                  </a:lnTo>
                  <a:cubicBezTo>
                    <a:pt x="769627" y="3236630"/>
                    <a:pt x="789602" y="3216533"/>
                    <a:pt x="790051" y="3191411"/>
                  </a:cubicBezTo>
                  <a:cubicBezTo>
                    <a:pt x="790215" y="3184058"/>
                    <a:pt x="788499" y="3177155"/>
                    <a:pt x="785680" y="3170906"/>
                  </a:cubicBezTo>
                  <a:lnTo>
                    <a:pt x="1046536" y="3020176"/>
                  </a:lnTo>
                  <a:cubicBezTo>
                    <a:pt x="1053562" y="3029531"/>
                    <a:pt x="1064550" y="3035821"/>
                    <a:pt x="1077131" y="3036066"/>
                  </a:cubicBezTo>
                  <a:cubicBezTo>
                    <a:pt x="1090815" y="3036271"/>
                    <a:pt x="1103028" y="3029449"/>
                    <a:pt x="1110259" y="3018910"/>
                  </a:cubicBezTo>
                  <a:lnTo>
                    <a:pt x="1381612" y="3175562"/>
                  </a:lnTo>
                  <a:cubicBezTo>
                    <a:pt x="1380100" y="3179565"/>
                    <a:pt x="1379120" y="3183773"/>
                    <a:pt x="1379038" y="3188266"/>
                  </a:cubicBezTo>
                  <a:cubicBezTo>
                    <a:pt x="1378630" y="3209915"/>
                    <a:pt x="1395949" y="3227888"/>
                    <a:pt x="1417517" y="3228256"/>
                  </a:cubicBezTo>
                  <a:cubicBezTo>
                    <a:pt x="1439126" y="3228665"/>
                    <a:pt x="1457099" y="3211386"/>
                    <a:pt x="1457507" y="3189777"/>
                  </a:cubicBezTo>
                  <a:cubicBezTo>
                    <a:pt x="1457548" y="3184957"/>
                    <a:pt x="1456690" y="3180300"/>
                    <a:pt x="1455138" y="3176052"/>
                  </a:cubicBezTo>
                  <a:lnTo>
                    <a:pt x="1451094" y="3167637"/>
                  </a:lnTo>
                  <a:cubicBezTo>
                    <a:pt x="1444272" y="3157181"/>
                    <a:pt x="1432427" y="3150073"/>
                    <a:pt x="1418988" y="3149828"/>
                  </a:cubicBezTo>
                  <a:cubicBezTo>
                    <a:pt x="1405140" y="3149542"/>
                    <a:pt x="1392927" y="3156568"/>
                    <a:pt x="1385737" y="3167229"/>
                  </a:cubicBezTo>
                  <a:lnTo>
                    <a:pt x="1114384" y="3010659"/>
                  </a:lnTo>
                  <a:cubicBezTo>
                    <a:pt x="1115936" y="3006574"/>
                    <a:pt x="1116958" y="3002162"/>
                    <a:pt x="1117080" y="2997546"/>
                  </a:cubicBezTo>
                  <a:cubicBezTo>
                    <a:pt x="1117407" y="2977858"/>
                    <a:pt x="1103028" y="2961355"/>
                    <a:pt x="1084075" y="2958333"/>
                  </a:cubicBezTo>
                  <a:lnTo>
                    <a:pt x="1083993" y="2655445"/>
                  </a:lnTo>
                  <a:cubicBezTo>
                    <a:pt x="1110177" y="2652545"/>
                    <a:pt x="1130846" y="2630609"/>
                    <a:pt x="1131336" y="2603568"/>
                  </a:cubicBezTo>
                  <a:cubicBezTo>
                    <a:pt x="1131459" y="2595848"/>
                    <a:pt x="1129947" y="2588536"/>
                    <a:pt x="1127088" y="2581837"/>
                  </a:cubicBezTo>
                  <a:lnTo>
                    <a:pt x="1379896" y="2435765"/>
                  </a:lnTo>
                  <a:cubicBezTo>
                    <a:pt x="1388352" y="2447733"/>
                    <a:pt x="1402076" y="2455780"/>
                    <a:pt x="1417762" y="2456025"/>
                  </a:cubicBezTo>
                  <a:cubicBezTo>
                    <a:pt x="1434101" y="2456311"/>
                    <a:pt x="1448684" y="2448305"/>
                    <a:pt x="1457507" y="2435887"/>
                  </a:cubicBezTo>
                  <a:lnTo>
                    <a:pt x="1462123" y="2427922"/>
                  </a:lnTo>
                  <a:cubicBezTo>
                    <a:pt x="1464696" y="2422244"/>
                    <a:pt x="1466249" y="2415872"/>
                    <a:pt x="1466330" y="2409214"/>
                  </a:cubicBezTo>
                  <a:cubicBezTo>
                    <a:pt x="1466821" y="2382948"/>
                    <a:pt x="1445825" y="2361176"/>
                    <a:pt x="1419559" y="2360645"/>
                  </a:cubicBezTo>
                  <a:cubicBezTo>
                    <a:pt x="1393253" y="2360196"/>
                    <a:pt x="1371481" y="2381151"/>
                    <a:pt x="1370991" y="2407498"/>
                  </a:cubicBezTo>
                  <a:cubicBezTo>
                    <a:pt x="1370828" y="2414728"/>
                    <a:pt x="1372503" y="2421631"/>
                    <a:pt x="1375280" y="2427799"/>
                  </a:cubicBezTo>
                  <a:lnTo>
                    <a:pt x="1122840" y="2573668"/>
                  </a:lnTo>
                  <a:cubicBezTo>
                    <a:pt x="1113486" y="2559330"/>
                    <a:pt x="1097473" y="2549649"/>
                    <a:pt x="1079051" y="2549363"/>
                  </a:cubicBezTo>
                  <a:cubicBezTo>
                    <a:pt x="1060506" y="2549036"/>
                    <a:pt x="1043881" y="2558350"/>
                    <a:pt x="1034077" y="2572605"/>
                  </a:cubicBezTo>
                  <a:lnTo>
                    <a:pt x="776367" y="2423960"/>
                  </a:lnTo>
                  <a:cubicBezTo>
                    <a:pt x="778614" y="2419180"/>
                    <a:pt x="779962" y="2413870"/>
                    <a:pt x="780043" y="2408274"/>
                  </a:cubicBezTo>
                  <a:cubicBezTo>
                    <a:pt x="780452" y="2387646"/>
                    <a:pt x="764807" y="2370612"/>
                    <a:pt x="744669" y="2368610"/>
                  </a:cubicBezTo>
                  <a:lnTo>
                    <a:pt x="744547" y="2063068"/>
                  </a:lnTo>
                  <a:cubicBezTo>
                    <a:pt x="768116" y="2060494"/>
                    <a:pt x="786743" y="2040969"/>
                    <a:pt x="787192" y="2016705"/>
                  </a:cubicBezTo>
                  <a:cubicBezTo>
                    <a:pt x="787274" y="2009965"/>
                    <a:pt x="786007" y="2003593"/>
                    <a:pt x="783597" y="1997752"/>
                  </a:cubicBezTo>
                  <a:lnTo>
                    <a:pt x="1040245" y="1849515"/>
                  </a:lnTo>
                  <a:cubicBezTo>
                    <a:pt x="1048782" y="1860012"/>
                    <a:pt x="1061527" y="1866875"/>
                    <a:pt x="1076028" y="1867161"/>
                  </a:cubicBezTo>
                  <a:cubicBezTo>
                    <a:pt x="1102334" y="1867610"/>
                    <a:pt x="1124106" y="1846614"/>
                    <a:pt x="1124596" y="1820349"/>
                  </a:cubicBezTo>
                  <a:cubicBezTo>
                    <a:pt x="1125046" y="1796085"/>
                    <a:pt x="1107113" y="1775866"/>
                    <a:pt x="1083667" y="1772557"/>
                  </a:cubicBezTo>
                  <a:lnTo>
                    <a:pt x="1083585" y="1482659"/>
                  </a:lnTo>
                  <a:cubicBezTo>
                    <a:pt x="1110136" y="1480086"/>
                    <a:pt x="1131214" y="1457946"/>
                    <a:pt x="1131663" y="1430659"/>
                  </a:cubicBezTo>
                  <a:cubicBezTo>
                    <a:pt x="1131826" y="1422612"/>
                    <a:pt x="1130152" y="1415055"/>
                    <a:pt x="1127129" y="1408275"/>
                  </a:cubicBezTo>
                  <a:lnTo>
                    <a:pt x="1387453" y="1257832"/>
                  </a:lnTo>
                  <a:cubicBezTo>
                    <a:pt x="1394479" y="1266491"/>
                    <a:pt x="1405058" y="1272333"/>
                    <a:pt x="1417149" y="1272537"/>
                  </a:cubicBezTo>
                  <a:cubicBezTo>
                    <a:pt x="1429812" y="1272741"/>
                    <a:pt x="1441168" y="1266777"/>
                    <a:pt x="1448398" y="1257546"/>
                  </a:cubicBezTo>
                  <a:lnTo>
                    <a:pt x="1453382" y="1249744"/>
                  </a:lnTo>
                  <a:cubicBezTo>
                    <a:pt x="1455587" y="1244965"/>
                    <a:pt x="1456935" y="1239614"/>
                    <a:pt x="1457058" y="1234058"/>
                  </a:cubicBezTo>
                  <a:cubicBezTo>
                    <a:pt x="1457385" y="1213838"/>
                    <a:pt x="1442353" y="1197132"/>
                    <a:pt x="1422786" y="1194558"/>
                  </a:cubicBezTo>
                  <a:lnTo>
                    <a:pt x="1413514" y="1194476"/>
                  </a:lnTo>
                  <a:cubicBezTo>
                    <a:pt x="1394152" y="1196600"/>
                    <a:pt x="1378916" y="1212695"/>
                    <a:pt x="1378548" y="1232588"/>
                  </a:cubicBezTo>
                  <a:cubicBezTo>
                    <a:pt x="1378426" y="1238837"/>
                    <a:pt x="1379937" y="1244760"/>
                    <a:pt x="1382469" y="1250071"/>
                  </a:cubicBezTo>
                  <a:lnTo>
                    <a:pt x="1122635" y="1400105"/>
                  </a:lnTo>
                  <a:cubicBezTo>
                    <a:pt x="1113240" y="1386053"/>
                    <a:pt x="1097473" y="1376781"/>
                    <a:pt x="1079377" y="1376413"/>
                  </a:cubicBezTo>
                  <a:cubicBezTo>
                    <a:pt x="1061037" y="1376086"/>
                    <a:pt x="1044575" y="1385155"/>
                    <a:pt x="1034731" y="1399166"/>
                  </a:cubicBezTo>
                  <a:lnTo>
                    <a:pt x="779349" y="1251868"/>
                  </a:lnTo>
                  <a:cubicBezTo>
                    <a:pt x="782862" y="1245332"/>
                    <a:pt x="785109" y="1238061"/>
                    <a:pt x="785272" y="1230178"/>
                  </a:cubicBezTo>
                  <a:cubicBezTo>
                    <a:pt x="785680" y="1205832"/>
                    <a:pt x="767748" y="1185653"/>
                    <a:pt x="744179" y="1182304"/>
                  </a:cubicBezTo>
                  <a:lnTo>
                    <a:pt x="744056" y="896327"/>
                  </a:lnTo>
                  <a:cubicBezTo>
                    <a:pt x="770608" y="893835"/>
                    <a:pt x="791767" y="871614"/>
                    <a:pt x="792298" y="844328"/>
                  </a:cubicBezTo>
                  <a:cubicBezTo>
                    <a:pt x="792420" y="836321"/>
                    <a:pt x="790705" y="828683"/>
                    <a:pt x="787641" y="821861"/>
                  </a:cubicBezTo>
                  <a:lnTo>
                    <a:pt x="1047312" y="671786"/>
                  </a:lnTo>
                  <a:cubicBezTo>
                    <a:pt x="1054338" y="681140"/>
                    <a:pt x="1065326" y="687349"/>
                    <a:pt x="1077866" y="687635"/>
                  </a:cubicBezTo>
                  <a:cubicBezTo>
                    <a:pt x="1091264" y="687880"/>
                    <a:pt x="1103355" y="681263"/>
                    <a:pt x="1110585" y="671010"/>
                  </a:cubicBezTo>
                  <a:lnTo>
                    <a:pt x="1114915" y="662881"/>
                  </a:lnTo>
                  <a:cubicBezTo>
                    <a:pt x="1116590" y="658592"/>
                    <a:pt x="1117693" y="653976"/>
                    <a:pt x="1117815" y="649115"/>
                  </a:cubicBezTo>
                  <a:cubicBezTo>
                    <a:pt x="1118142" y="628773"/>
                    <a:pt x="1102906" y="611984"/>
                    <a:pt x="1083217" y="609615"/>
                  </a:cubicBezTo>
                  <a:lnTo>
                    <a:pt x="1083095" y="303541"/>
                  </a:lnTo>
                  <a:cubicBezTo>
                    <a:pt x="1106787" y="301213"/>
                    <a:pt x="1125658" y="281606"/>
                    <a:pt x="1126067" y="257220"/>
                  </a:cubicBezTo>
                  <a:cubicBezTo>
                    <a:pt x="1126557" y="230914"/>
                    <a:pt x="1105520" y="209142"/>
                    <a:pt x="1079296" y="208692"/>
                  </a:cubicBezTo>
                  <a:cubicBezTo>
                    <a:pt x="1062916" y="208366"/>
                    <a:pt x="1048333" y="216331"/>
                    <a:pt x="1039510" y="228790"/>
                  </a:cubicBezTo>
                  <a:lnTo>
                    <a:pt x="791767" y="85822"/>
                  </a:lnTo>
                  <a:cubicBezTo>
                    <a:pt x="795157" y="78510"/>
                    <a:pt x="797159" y="70463"/>
                    <a:pt x="797241" y="61966"/>
                  </a:cubicBezTo>
                  <a:cubicBezTo>
                    <a:pt x="797853" y="30636"/>
                    <a:pt x="774284" y="4493"/>
                    <a:pt x="743770" y="1225"/>
                  </a:cubicBezTo>
                  <a:lnTo>
                    <a:pt x="734702" y="776"/>
                  </a:lnTo>
                  <a:close/>
                  <a:moveTo>
                    <a:pt x="58995" y="110616"/>
                  </a:moveTo>
                  <a:cubicBezTo>
                    <a:pt x="31014" y="110085"/>
                    <a:pt x="8670" y="86925"/>
                    <a:pt x="9201" y="58944"/>
                  </a:cubicBezTo>
                  <a:cubicBezTo>
                    <a:pt x="9651" y="30922"/>
                    <a:pt x="32852" y="8578"/>
                    <a:pt x="60874" y="9068"/>
                  </a:cubicBezTo>
                  <a:cubicBezTo>
                    <a:pt x="88896" y="9559"/>
                    <a:pt x="111240" y="32801"/>
                    <a:pt x="110708" y="60782"/>
                  </a:cubicBezTo>
                  <a:cubicBezTo>
                    <a:pt x="110259" y="88803"/>
                    <a:pt x="87017" y="111107"/>
                    <a:pt x="58995" y="110616"/>
                  </a:cubicBezTo>
                  <a:close/>
                  <a:moveTo>
                    <a:pt x="99802" y="3192677"/>
                  </a:moveTo>
                  <a:cubicBezTo>
                    <a:pt x="99434" y="3213796"/>
                    <a:pt x="81870" y="3230707"/>
                    <a:pt x="60670" y="3230421"/>
                  </a:cubicBezTo>
                  <a:cubicBezTo>
                    <a:pt x="39470" y="3229972"/>
                    <a:pt x="22518" y="3212407"/>
                    <a:pt x="22885" y="3191248"/>
                  </a:cubicBezTo>
                  <a:cubicBezTo>
                    <a:pt x="23253" y="3170007"/>
                    <a:pt x="40818" y="3153096"/>
                    <a:pt x="62018" y="3153463"/>
                  </a:cubicBezTo>
                  <a:cubicBezTo>
                    <a:pt x="83300" y="3153831"/>
                    <a:pt x="100211" y="3171437"/>
                    <a:pt x="99802" y="3192677"/>
                  </a:cubicBezTo>
                  <a:close/>
                  <a:moveTo>
                    <a:pt x="455874" y="4953511"/>
                  </a:moveTo>
                  <a:cubicBezTo>
                    <a:pt x="455384" y="4981533"/>
                    <a:pt x="432141" y="5003877"/>
                    <a:pt x="404160" y="5003386"/>
                  </a:cubicBezTo>
                  <a:cubicBezTo>
                    <a:pt x="376179" y="5002855"/>
                    <a:pt x="353795" y="4979653"/>
                    <a:pt x="354326" y="4951714"/>
                  </a:cubicBezTo>
                  <a:cubicBezTo>
                    <a:pt x="354816" y="4923692"/>
                    <a:pt x="378059" y="4901348"/>
                    <a:pt x="406039" y="4901879"/>
                  </a:cubicBezTo>
                  <a:cubicBezTo>
                    <a:pt x="434020" y="4902369"/>
                    <a:pt x="456364" y="4925571"/>
                    <a:pt x="455874" y="4953511"/>
                  </a:cubicBezTo>
                  <a:close/>
                  <a:moveTo>
                    <a:pt x="448276" y="6131280"/>
                  </a:moveTo>
                  <a:cubicBezTo>
                    <a:pt x="447827" y="6155544"/>
                    <a:pt x="427730" y="6174947"/>
                    <a:pt x="403425" y="6174497"/>
                  </a:cubicBezTo>
                  <a:cubicBezTo>
                    <a:pt x="379161" y="6174048"/>
                    <a:pt x="359759" y="6153951"/>
                    <a:pt x="360249" y="6129646"/>
                  </a:cubicBezTo>
                  <a:cubicBezTo>
                    <a:pt x="360698" y="6105383"/>
                    <a:pt x="380754" y="6086021"/>
                    <a:pt x="405018" y="6086429"/>
                  </a:cubicBezTo>
                  <a:cubicBezTo>
                    <a:pt x="429282" y="6086879"/>
                    <a:pt x="448685" y="6106976"/>
                    <a:pt x="448276" y="6131280"/>
                  </a:cubicBezTo>
                  <a:close/>
                  <a:moveTo>
                    <a:pt x="710561" y="5540455"/>
                  </a:moveTo>
                  <a:cubicBezTo>
                    <a:pt x="710888" y="5523912"/>
                    <a:pt x="724613" y="5510759"/>
                    <a:pt x="741115" y="5510963"/>
                  </a:cubicBezTo>
                  <a:cubicBezTo>
                    <a:pt x="757700" y="5511290"/>
                    <a:pt x="770853" y="5525015"/>
                    <a:pt x="770526" y="5541558"/>
                  </a:cubicBezTo>
                  <a:cubicBezTo>
                    <a:pt x="770240" y="5558061"/>
                    <a:pt x="756556" y="5571214"/>
                    <a:pt x="740012" y="5570969"/>
                  </a:cubicBezTo>
                  <a:cubicBezTo>
                    <a:pt x="723510" y="5570765"/>
                    <a:pt x="710275" y="5557040"/>
                    <a:pt x="710561" y="5540455"/>
                  </a:cubicBezTo>
                  <a:close/>
                  <a:moveTo>
                    <a:pt x="740952" y="5979040"/>
                  </a:moveTo>
                  <a:cubicBezTo>
                    <a:pt x="716688" y="5978632"/>
                    <a:pt x="697285" y="5958534"/>
                    <a:pt x="697735" y="5934230"/>
                  </a:cubicBezTo>
                  <a:cubicBezTo>
                    <a:pt x="698184" y="5910007"/>
                    <a:pt x="718281" y="5890604"/>
                    <a:pt x="742586" y="5891013"/>
                  </a:cubicBezTo>
                  <a:cubicBezTo>
                    <a:pt x="766850" y="5891503"/>
                    <a:pt x="786212" y="5911600"/>
                    <a:pt x="785721" y="5935864"/>
                  </a:cubicBezTo>
                  <a:cubicBezTo>
                    <a:pt x="785313" y="5960127"/>
                    <a:pt x="765216" y="5979530"/>
                    <a:pt x="740952" y="5979040"/>
                  </a:cubicBezTo>
                  <a:close/>
                  <a:moveTo>
                    <a:pt x="1119041" y="6129402"/>
                  </a:moveTo>
                  <a:cubicBezTo>
                    <a:pt x="1118673" y="6149499"/>
                    <a:pt x="1102089" y="6165511"/>
                    <a:pt x="1082073" y="6165103"/>
                  </a:cubicBezTo>
                  <a:cubicBezTo>
                    <a:pt x="1062017" y="6164776"/>
                    <a:pt x="1046045" y="6148151"/>
                    <a:pt x="1046372" y="6128135"/>
                  </a:cubicBezTo>
                  <a:cubicBezTo>
                    <a:pt x="1046781" y="6108079"/>
                    <a:pt x="1063365" y="6092067"/>
                    <a:pt x="1083421" y="6092516"/>
                  </a:cubicBezTo>
                  <a:cubicBezTo>
                    <a:pt x="1103396" y="6092842"/>
                    <a:pt x="1119368" y="6109386"/>
                    <a:pt x="1119041" y="6129402"/>
                  </a:cubicBezTo>
                  <a:close/>
                  <a:moveTo>
                    <a:pt x="1452156" y="5933209"/>
                  </a:moveTo>
                  <a:cubicBezTo>
                    <a:pt x="1451911" y="5949671"/>
                    <a:pt x="1438186" y="5962905"/>
                    <a:pt x="1421643" y="5962578"/>
                  </a:cubicBezTo>
                  <a:cubicBezTo>
                    <a:pt x="1405058" y="5962252"/>
                    <a:pt x="1391946" y="5948568"/>
                    <a:pt x="1392232" y="5932024"/>
                  </a:cubicBezTo>
                  <a:cubicBezTo>
                    <a:pt x="1392518" y="5915522"/>
                    <a:pt x="1406202" y="5902287"/>
                    <a:pt x="1422786" y="5902614"/>
                  </a:cubicBezTo>
                  <a:cubicBezTo>
                    <a:pt x="1439248" y="5902899"/>
                    <a:pt x="1452483" y="5916624"/>
                    <a:pt x="1452156" y="5933209"/>
                  </a:cubicBezTo>
                  <a:close/>
                  <a:moveTo>
                    <a:pt x="1419396" y="5503978"/>
                  </a:moveTo>
                  <a:cubicBezTo>
                    <a:pt x="1439452" y="5504387"/>
                    <a:pt x="1455424" y="5520971"/>
                    <a:pt x="1455016" y="5540986"/>
                  </a:cubicBezTo>
                  <a:cubicBezTo>
                    <a:pt x="1454648" y="5561002"/>
                    <a:pt x="1438145" y="5577015"/>
                    <a:pt x="1418048" y="5576688"/>
                  </a:cubicBezTo>
                  <a:cubicBezTo>
                    <a:pt x="1398033" y="5576361"/>
                    <a:pt x="1381979" y="5559776"/>
                    <a:pt x="1382347" y="5539680"/>
                  </a:cubicBezTo>
                  <a:cubicBezTo>
                    <a:pt x="1382755" y="5519664"/>
                    <a:pt x="1399340" y="5503651"/>
                    <a:pt x="1419396" y="5503978"/>
                  </a:cubicBezTo>
                  <a:close/>
                  <a:moveTo>
                    <a:pt x="1376955" y="5522237"/>
                  </a:moveTo>
                  <a:cubicBezTo>
                    <a:pt x="1374627" y="5527547"/>
                    <a:pt x="1373320" y="5533389"/>
                    <a:pt x="1373156" y="5539557"/>
                  </a:cubicBezTo>
                  <a:cubicBezTo>
                    <a:pt x="1372748" y="5563371"/>
                    <a:pt x="1390803" y="5583101"/>
                    <a:pt x="1414127" y="5585470"/>
                  </a:cubicBezTo>
                  <a:lnTo>
                    <a:pt x="1414249" y="5894240"/>
                  </a:lnTo>
                  <a:cubicBezTo>
                    <a:pt x="1396685" y="5897875"/>
                    <a:pt x="1383286" y="5913234"/>
                    <a:pt x="1382960" y="5931861"/>
                  </a:cubicBezTo>
                  <a:cubicBezTo>
                    <a:pt x="1382837" y="5937334"/>
                    <a:pt x="1383858" y="5942522"/>
                    <a:pt x="1385860" y="5947301"/>
                  </a:cubicBezTo>
                  <a:lnTo>
                    <a:pt x="1119041" y="6101502"/>
                  </a:lnTo>
                  <a:cubicBezTo>
                    <a:pt x="1110871" y="6090759"/>
                    <a:pt x="1098168" y="6083489"/>
                    <a:pt x="1083585" y="6083243"/>
                  </a:cubicBezTo>
                  <a:cubicBezTo>
                    <a:pt x="1067777" y="6082958"/>
                    <a:pt x="1053725" y="6090759"/>
                    <a:pt x="1045310" y="6102850"/>
                  </a:cubicBezTo>
                  <a:lnTo>
                    <a:pt x="790541" y="5956492"/>
                  </a:lnTo>
                  <a:cubicBezTo>
                    <a:pt x="793360" y="5950242"/>
                    <a:pt x="794912" y="5943298"/>
                    <a:pt x="795035" y="5936027"/>
                  </a:cubicBezTo>
                  <a:cubicBezTo>
                    <a:pt x="795566" y="5907720"/>
                    <a:pt x="773712" y="5884068"/>
                    <a:pt x="745731" y="5882067"/>
                  </a:cubicBezTo>
                  <a:lnTo>
                    <a:pt x="745650" y="5579833"/>
                  </a:lnTo>
                  <a:cubicBezTo>
                    <a:pt x="764603" y="5577423"/>
                    <a:pt x="779472" y="5561533"/>
                    <a:pt x="779839" y="5541763"/>
                  </a:cubicBezTo>
                  <a:cubicBezTo>
                    <a:pt x="779962" y="5536289"/>
                    <a:pt x="778941" y="5531061"/>
                    <a:pt x="776857" y="5526281"/>
                  </a:cubicBezTo>
                  <a:lnTo>
                    <a:pt x="1035466" y="5376900"/>
                  </a:lnTo>
                  <a:cubicBezTo>
                    <a:pt x="1044983" y="5389359"/>
                    <a:pt x="1059893" y="5397528"/>
                    <a:pt x="1076763" y="5397896"/>
                  </a:cubicBezTo>
                  <a:cubicBezTo>
                    <a:pt x="1095226" y="5398223"/>
                    <a:pt x="1111729" y="5389032"/>
                    <a:pt x="1121573" y="5374898"/>
                  </a:cubicBezTo>
                  <a:lnTo>
                    <a:pt x="1376955" y="5522237"/>
                  </a:lnTo>
                  <a:close/>
                  <a:moveTo>
                    <a:pt x="1121655" y="5345365"/>
                  </a:moveTo>
                  <a:cubicBezTo>
                    <a:pt x="1121247" y="5369629"/>
                    <a:pt x="1101109" y="5388991"/>
                    <a:pt x="1076845" y="5388583"/>
                  </a:cubicBezTo>
                  <a:cubicBezTo>
                    <a:pt x="1052622" y="5388174"/>
                    <a:pt x="1033178" y="5368077"/>
                    <a:pt x="1033628" y="5343772"/>
                  </a:cubicBezTo>
                  <a:cubicBezTo>
                    <a:pt x="1034036" y="5319509"/>
                    <a:pt x="1054215" y="5300147"/>
                    <a:pt x="1078479" y="5300555"/>
                  </a:cubicBezTo>
                  <a:cubicBezTo>
                    <a:pt x="1102702" y="5301005"/>
                    <a:pt x="1122145" y="5321102"/>
                    <a:pt x="1121655" y="5345365"/>
                  </a:cubicBezTo>
                  <a:close/>
                  <a:moveTo>
                    <a:pt x="1761130" y="4907026"/>
                  </a:moveTo>
                  <a:cubicBezTo>
                    <a:pt x="1785394" y="4907475"/>
                    <a:pt x="1804797" y="4927613"/>
                    <a:pt x="1804347" y="4951877"/>
                  </a:cubicBezTo>
                  <a:cubicBezTo>
                    <a:pt x="1803898" y="4976141"/>
                    <a:pt x="1783801" y="4995502"/>
                    <a:pt x="1759496" y="4995053"/>
                  </a:cubicBezTo>
                  <a:cubicBezTo>
                    <a:pt x="1735233" y="4994645"/>
                    <a:pt x="1715830" y="4974588"/>
                    <a:pt x="1716279" y="4950243"/>
                  </a:cubicBezTo>
                  <a:cubicBezTo>
                    <a:pt x="1716688" y="4925980"/>
                    <a:pt x="1736867" y="4906577"/>
                    <a:pt x="1761130" y="4907026"/>
                  </a:cubicBezTo>
                  <a:close/>
                  <a:moveTo>
                    <a:pt x="373524" y="3776436"/>
                  </a:moveTo>
                  <a:cubicBezTo>
                    <a:pt x="373810" y="3759892"/>
                    <a:pt x="387535" y="3746617"/>
                    <a:pt x="404038" y="3746944"/>
                  </a:cubicBezTo>
                  <a:cubicBezTo>
                    <a:pt x="420581" y="3747270"/>
                    <a:pt x="433775" y="3760954"/>
                    <a:pt x="433489" y="3777498"/>
                  </a:cubicBezTo>
                  <a:cubicBezTo>
                    <a:pt x="433203" y="3794041"/>
                    <a:pt x="419437" y="3807235"/>
                    <a:pt x="402935" y="3806990"/>
                  </a:cubicBezTo>
                  <a:cubicBezTo>
                    <a:pt x="386432" y="3806663"/>
                    <a:pt x="373198" y="3792898"/>
                    <a:pt x="373524" y="3776436"/>
                  </a:cubicBezTo>
                  <a:close/>
                  <a:moveTo>
                    <a:pt x="404528" y="4214122"/>
                  </a:moveTo>
                  <a:cubicBezTo>
                    <a:pt x="380264" y="4213714"/>
                    <a:pt x="360862" y="4193575"/>
                    <a:pt x="361270" y="4169352"/>
                  </a:cubicBezTo>
                  <a:cubicBezTo>
                    <a:pt x="361719" y="4145007"/>
                    <a:pt x="381817" y="4125645"/>
                    <a:pt x="406080" y="4126135"/>
                  </a:cubicBezTo>
                  <a:cubicBezTo>
                    <a:pt x="430385" y="4126544"/>
                    <a:pt x="449747" y="4146600"/>
                    <a:pt x="449297" y="4170904"/>
                  </a:cubicBezTo>
                  <a:cubicBezTo>
                    <a:pt x="448889" y="4195250"/>
                    <a:pt x="428751" y="4214612"/>
                    <a:pt x="404528" y="4214122"/>
                  </a:cubicBezTo>
                  <a:close/>
                  <a:moveTo>
                    <a:pt x="694671" y="4364524"/>
                  </a:moveTo>
                  <a:cubicBezTo>
                    <a:pt x="695080" y="4340220"/>
                    <a:pt x="715218" y="4320817"/>
                    <a:pt x="739441" y="4321307"/>
                  </a:cubicBezTo>
                  <a:cubicBezTo>
                    <a:pt x="763745" y="4321715"/>
                    <a:pt x="783107" y="4341813"/>
                    <a:pt x="782617" y="4366117"/>
                  </a:cubicBezTo>
                  <a:cubicBezTo>
                    <a:pt x="782208" y="4390421"/>
                    <a:pt x="762111" y="4409743"/>
                    <a:pt x="737848" y="4409334"/>
                  </a:cubicBezTo>
                  <a:cubicBezTo>
                    <a:pt x="713625" y="4408926"/>
                    <a:pt x="694181" y="4388747"/>
                    <a:pt x="694671" y="4364524"/>
                  </a:cubicBezTo>
                  <a:close/>
                  <a:moveTo>
                    <a:pt x="742668" y="4790528"/>
                  </a:moveTo>
                  <a:cubicBezTo>
                    <a:pt x="724858" y="4790201"/>
                    <a:pt x="710602" y="4775454"/>
                    <a:pt x="710929" y="4757645"/>
                  </a:cubicBezTo>
                  <a:cubicBezTo>
                    <a:pt x="711255" y="4739835"/>
                    <a:pt x="726002" y="4725620"/>
                    <a:pt x="743811" y="4725947"/>
                  </a:cubicBezTo>
                  <a:cubicBezTo>
                    <a:pt x="761580" y="4726233"/>
                    <a:pt x="775795" y="4741061"/>
                    <a:pt x="775509" y="4758830"/>
                  </a:cubicBezTo>
                  <a:cubicBezTo>
                    <a:pt x="775183" y="4776598"/>
                    <a:pt x="760436" y="4790813"/>
                    <a:pt x="742668" y="4790528"/>
                  </a:cubicBezTo>
                  <a:close/>
                  <a:moveTo>
                    <a:pt x="1124147" y="4951632"/>
                  </a:moveTo>
                  <a:cubicBezTo>
                    <a:pt x="1123738" y="4975855"/>
                    <a:pt x="1103600" y="4995258"/>
                    <a:pt x="1079337" y="4994849"/>
                  </a:cubicBezTo>
                  <a:cubicBezTo>
                    <a:pt x="1055073" y="4994400"/>
                    <a:pt x="1035629" y="4974262"/>
                    <a:pt x="1036079" y="4950039"/>
                  </a:cubicBezTo>
                  <a:cubicBezTo>
                    <a:pt x="1036569" y="4925693"/>
                    <a:pt x="1056625" y="4906332"/>
                    <a:pt x="1080889" y="4906740"/>
                  </a:cubicBezTo>
                  <a:cubicBezTo>
                    <a:pt x="1105193" y="4907230"/>
                    <a:pt x="1124555" y="4927409"/>
                    <a:pt x="1124147" y="4951632"/>
                  </a:cubicBezTo>
                  <a:close/>
                  <a:moveTo>
                    <a:pt x="1454730" y="4758544"/>
                  </a:moveTo>
                  <a:cubicBezTo>
                    <a:pt x="1454321" y="4778600"/>
                    <a:pt x="1437778" y="4794612"/>
                    <a:pt x="1417721" y="4794204"/>
                  </a:cubicBezTo>
                  <a:cubicBezTo>
                    <a:pt x="1397665" y="4793877"/>
                    <a:pt x="1381734" y="4777293"/>
                    <a:pt x="1382061" y="4757236"/>
                  </a:cubicBezTo>
                  <a:cubicBezTo>
                    <a:pt x="1382429" y="4737180"/>
                    <a:pt x="1399013" y="4721168"/>
                    <a:pt x="1419069" y="4721576"/>
                  </a:cubicBezTo>
                  <a:cubicBezTo>
                    <a:pt x="1439085" y="4721903"/>
                    <a:pt x="1455056" y="4738569"/>
                    <a:pt x="1454730" y="4758544"/>
                  </a:cubicBezTo>
                  <a:close/>
                  <a:moveTo>
                    <a:pt x="1419723" y="4335563"/>
                  </a:moveTo>
                  <a:cubicBezTo>
                    <a:pt x="1436266" y="4335890"/>
                    <a:pt x="1449460" y="4349533"/>
                    <a:pt x="1449174" y="4366117"/>
                  </a:cubicBezTo>
                  <a:cubicBezTo>
                    <a:pt x="1448888" y="4382620"/>
                    <a:pt x="1435163" y="4395895"/>
                    <a:pt x="1418620" y="4395568"/>
                  </a:cubicBezTo>
                  <a:cubicBezTo>
                    <a:pt x="1402076" y="4395242"/>
                    <a:pt x="1388842" y="4381517"/>
                    <a:pt x="1389168" y="4365014"/>
                  </a:cubicBezTo>
                  <a:cubicBezTo>
                    <a:pt x="1389414" y="4348471"/>
                    <a:pt x="1403220" y="4335277"/>
                    <a:pt x="1419723" y="4335563"/>
                  </a:cubicBezTo>
                  <a:close/>
                  <a:moveTo>
                    <a:pt x="1383123" y="4350268"/>
                  </a:moveTo>
                  <a:cubicBezTo>
                    <a:pt x="1381203" y="4354761"/>
                    <a:pt x="1380059" y="4359704"/>
                    <a:pt x="1379978" y="4364851"/>
                  </a:cubicBezTo>
                  <a:cubicBezTo>
                    <a:pt x="1379610" y="4385152"/>
                    <a:pt x="1394846" y="4401982"/>
                    <a:pt x="1414658" y="4404310"/>
                  </a:cubicBezTo>
                  <a:lnTo>
                    <a:pt x="1414739" y="4700662"/>
                  </a:lnTo>
                  <a:lnTo>
                    <a:pt x="1414739" y="4712630"/>
                  </a:lnTo>
                  <a:cubicBezTo>
                    <a:pt x="1391701" y="4714551"/>
                    <a:pt x="1373320" y="4733422"/>
                    <a:pt x="1372870" y="4757032"/>
                  </a:cubicBezTo>
                  <a:cubicBezTo>
                    <a:pt x="1372748" y="4764017"/>
                    <a:pt x="1374341" y="4770676"/>
                    <a:pt x="1377037" y="4776680"/>
                  </a:cubicBezTo>
                  <a:lnTo>
                    <a:pt x="1125046" y="4922303"/>
                  </a:lnTo>
                  <a:cubicBezTo>
                    <a:pt x="1115773" y="4907761"/>
                    <a:pt x="1099638" y="4897876"/>
                    <a:pt x="1081134" y="4897549"/>
                  </a:cubicBezTo>
                  <a:cubicBezTo>
                    <a:pt x="1062099" y="4897263"/>
                    <a:pt x="1045229" y="4906944"/>
                    <a:pt x="1035548" y="4921813"/>
                  </a:cubicBezTo>
                  <a:lnTo>
                    <a:pt x="781228" y="4775046"/>
                  </a:lnTo>
                  <a:cubicBezTo>
                    <a:pt x="783393" y="4770063"/>
                    <a:pt x="784659" y="4764711"/>
                    <a:pt x="784741" y="4758911"/>
                  </a:cubicBezTo>
                  <a:cubicBezTo>
                    <a:pt x="785149" y="4736527"/>
                    <a:pt x="767667" y="4717982"/>
                    <a:pt x="745404" y="4716879"/>
                  </a:cubicBezTo>
                  <a:lnTo>
                    <a:pt x="745323" y="4418035"/>
                  </a:lnTo>
                  <a:cubicBezTo>
                    <a:pt x="771139" y="4414808"/>
                    <a:pt x="791399" y="4393077"/>
                    <a:pt x="791889" y="4366281"/>
                  </a:cubicBezTo>
                  <a:cubicBezTo>
                    <a:pt x="792012" y="4358805"/>
                    <a:pt x="790582" y="4351698"/>
                    <a:pt x="787968" y="4345203"/>
                  </a:cubicBezTo>
                  <a:lnTo>
                    <a:pt x="1047843" y="4195087"/>
                  </a:lnTo>
                  <a:cubicBezTo>
                    <a:pt x="1055114" y="4206156"/>
                    <a:pt x="1067572" y="4213632"/>
                    <a:pt x="1081828" y="4213918"/>
                  </a:cubicBezTo>
                  <a:cubicBezTo>
                    <a:pt x="1096003" y="4214122"/>
                    <a:pt x="1108665" y="4207259"/>
                    <a:pt x="1116345" y="4196394"/>
                  </a:cubicBezTo>
                  <a:lnTo>
                    <a:pt x="1383123" y="4350268"/>
                  </a:lnTo>
                  <a:close/>
                  <a:moveTo>
                    <a:pt x="1114874" y="4172947"/>
                  </a:moveTo>
                  <a:cubicBezTo>
                    <a:pt x="1114548" y="4190757"/>
                    <a:pt x="1099801" y="4205013"/>
                    <a:pt x="1081951" y="4204645"/>
                  </a:cubicBezTo>
                  <a:cubicBezTo>
                    <a:pt x="1064223" y="4204318"/>
                    <a:pt x="1050008" y="4189572"/>
                    <a:pt x="1050294" y="4171763"/>
                  </a:cubicBezTo>
                  <a:cubicBezTo>
                    <a:pt x="1050580" y="4153953"/>
                    <a:pt x="1065367" y="4139737"/>
                    <a:pt x="1083217" y="4140065"/>
                  </a:cubicBezTo>
                  <a:cubicBezTo>
                    <a:pt x="1100945" y="4140391"/>
                    <a:pt x="1115160" y="4155096"/>
                    <a:pt x="1114874" y="4172947"/>
                  </a:cubicBezTo>
                  <a:close/>
                  <a:moveTo>
                    <a:pt x="1079173" y="3748863"/>
                  </a:moveTo>
                  <a:cubicBezTo>
                    <a:pt x="1095717" y="3749190"/>
                    <a:pt x="1108951" y="3762834"/>
                    <a:pt x="1108665" y="3779418"/>
                  </a:cubicBezTo>
                  <a:cubicBezTo>
                    <a:pt x="1108380" y="3796002"/>
                    <a:pt x="1094614" y="3809155"/>
                    <a:pt x="1078111" y="3808910"/>
                  </a:cubicBezTo>
                  <a:cubicBezTo>
                    <a:pt x="1061568" y="3808583"/>
                    <a:pt x="1048415" y="3794940"/>
                    <a:pt x="1048701" y="3778356"/>
                  </a:cubicBezTo>
                  <a:cubicBezTo>
                    <a:pt x="1048946" y="3761772"/>
                    <a:pt x="1062671" y="3748618"/>
                    <a:pt x="1079173" y="3748863"/>
                  </a:cubicBezTo>
                  <a:close/>
                  <a:moveTo>
                    <a:pt x="1042614" y="3763365"/>
                  </a:moveTo>
                  <a:cubicBezTo>
                    <a:pt x="1040694" y="3767940"/>
                    <a:pt x="1039510" y="3772923"/>
                    <a:pt x="1039428" y="3778192"/>
                  </a:cubicBezTo>
                  <a:cubicBezTo>
                    <a:pt x="1039020" y="3798820"/>
                    <a:pt x="1054869" y="3816017"/>
                    <a:pt x="1075170" y="3817815"/>
                  </a:cubicBezTo>
                  <a:lnTo>
                    <a:pt x="1075293" y="4131487"/>
                  </a:lnTo>
                  <a:cubicBezTo>
                    <a:pt x="1056135" y="4134877"/>
                    <a:pt x="1041389" y="4151461"/>
                    <a:pt x="1041021" y="4171599"/>
                  </a:cubicBezTo>
                  <a:cubicBezTo>
                    <a:pt x="1040939" y="4176623"/>
                    <a:pt x="1041920" y="4181362"/>
                    <a:pt x="1043431" y="4185814"/>
                  </a:cubicBezTo>
                  <a:lnTo>
                    <a:pt x="783230" y="4336176"/>
                  </a:lnTo>
                  <a:cubicBezTo>
                    <a:pt x="773916" y="4321920"/>
                    <a:pt x="757986" y="4312443"/>
                    <a:pt x="739645" y="4312075"/>
                  </a:cubicBezTo>
                  <a:cubicBezTo>
                    <a:pt x="721018" y="4311749"/>
                    <a:pt x="704556" y="4321062"/>
                    <a:pt x="694753" y="4335359"/>
                  </a:cubicBezTo>
                  <a:lnTo>
                    <a:pt x="452157" y="4195413"/>
                  </a:lnTo>
                  <a:cubicBezTo>
                    <a:pt x="456119" y="4188184"/>
                    <a:pt x="458447" y="4179932"/>
                    <a:pt x="458611" y="4171109"/>
                  </a:cubicBezTo>
                  <a:cubicBezTo>
                    <a:pt x="459142" y="4141739"/>
                    <a:pt x="435695" y="4117394"/>
                    <a:pt x="406284" y="4116904"/>
                  </a:cubicBezTo>
                  <a:lnTo>
                    <a:pt x="405958" y="4116904"/>
                  </a:lnTo>
                  <a:lnTo>
                    <a:pt x="405876" y="3815895"/>
                  </a:lnTo>
                  <a:cubicBezTo>
                    <a:pt x="426096" y="3814710"/>
                    <a:pt x="442394" y="3798248"/>
                    <a:pt x="442762" y="3777661"/>
                  </a:cubicBezTo>
                  <a:cubicBezTo>
                    <a:pt x="442843" y="3772351"/>
                    <a:pt x="441904" y="3767163"/>
                    <a:pt x="440025" y="3762588"/>
                  </a:cubicBezTo>
                  <a:lnTo>
                    <a:pt x="695856" y="3614801"/>
                  </a:lnTo>
                  <a:cubicBezTo>
                    <a:pt x="705128" y="3629342"/>
                    <a:pt x="721263" y="3639187"/>
                    <a:pt x="739849" y="3639513"/>
                  </a:cubicBezTo>
                  <a:cubicBezTo>
                    <a:pt x="758966" y="3639840"/>
                    <a:pt x="775877" y="3630037"/>
                    <a:pt x="785558" y="3614964"/>
                  </a:cubicBezTo>
                  <a:lnTo>
                    <a:pt x="1042614" y="3763365"/>
                  </a:lnTo>
                  <a:close/>
                  <a:moveTo>
                    <a:pt x="784741" y="3587106"/>
                  </a:moveTo>
                  <a:cubicBezTo>
                    <a:pt x="784292" y="3611410"/>
                    <a:pt x="764194" y="3630813"/>
                    <a:pt x="739972" y="3630282"/>
                  </a:cubicBezTo>
                  <a:cubicBezTo>
                    <a:pt x="715667" y="3629873"/>
                    <a:pt x="696264" y="3609817"/>
                    <a:pt x="696714" y="3585512"/>
                  </a:cubicBezTo>
                  <a:cubicBezTo>
                    <a:pt x="697163" y="3561289"/>
                    <a:pt x="717260" y="3541887"/>
                    <a:pt x="741565" y="3542295"/>
                  </a:cubicBezTo>
                  <a:cubicBezTo>
                    <a:pt x="765788" y="3542704"/>
                    <a:pt x="785190" y="3562842"/>
                    <a:pt x="784741" y="3587106"/>
                  </a:cubicBezTo>
                  <a:close/>
                  <a:moveTo>
                    <a:pt x="1418865" y="3158937"/>
                  </a:moveTo>
                  <a:cubicBezTo>
                    <a:pt x="1435408" y="3159182"/>
                    <a:pt x="1448602" y="3172948"/>
                    <a:pt x="1448276" y="3189491"/>
                  </a:cubicBezTo>
                  <a:cubicBezTo>
                    <a:pt x="1447990" y="3205994"/>
                    <a:pt x="1434306" y="3219229"/>
                    <a:pt x="1417721" y="3218902"/>
                  </a:cubicBezTo>
                  <a:cubicBezTo>
                    <a:pt x="1401178" y="3218657"/>
                    <a:pt x="1387943" y="3204932"/>
                    <a:pt x="1388311" y="3188429"/>
                  </a:cubicBezTo>
                  <a:cubicBezTo>
                    <a:pt x="1388597" y="3171845"/>
                    <a:pt x="1402281" y="3158610"/>
                    <a:pt x="1418865" y="3158937"/>
                  </a:cubicBezTo>
                  <a:close/>
                  <a:moveTo>
                    <a:pt x="1380223" y="2407498"/>
                  </a:moveTo>
                  <a:cubicBezTo>
                    <a:pt x="1380591" y="2386257"/>
                    <a:pt x="1398155" y="2369346"/>
                    <a:pt x="1419355" y="2369713"/>
                  </a:cubicBezTo>
                  <a:cubicBezTo>
                    <a:pt x="1440555" y="2370122"/>
                    <a:pt x="1457507" y="2387646"/>
                    <a:pt x="1457140" y="2408886"/>
                  </a:cubicBezTo>
                  <a:cubicBezTo>
                    <a:pt x="1456772" y="2430087"/>
                    <a:pt x="1439207" y="2446998"/>
                    <a:pt x="1417925" y="2446671"/>
                  </a:cubicBezTo>
                  <a:cubicBezTo>
                    <a:pt x="1396766" y="2446262"/>
                    <a:pt x="1379814" y="2428698"/>
                    <a:pt x="1380223" y="2407498"/>
                  </a:cubicBezTo>
                  <a:close/>
                  <a:moveTo>
                    <a:pt x="361066" y="2601771"/>
                  </a:moveTo>
                  <a:cubicBezTo>
                    <a:pt x="361433" y="2580652"/>
                    <a:pt x="378998" y="2563659"/>
                    <a:pt x="400198" y="2564068"/>
                  </a:cubicBezTo>
                  <a:cubicBezTo>
                    <a:pt x="421398" y="2564477"/>
                    <a:pt x="438391" y="2582000"/>
                    <a:pt x="437983" y="2603241"/>
                  </a:cubicBezTo>
                  <a:cubicBezTo>
                    <a:pt x="437574" y="2624441"/>
                    <a:pt x="420050" y="2641352"/>
                    <a:pt x="398809" y="2640985"/>
                  </a:cubicBezTo>
                  <a:cubicBezTo>
                    <a:pt x="377609" y="2640577"/>
                    <a:pt x="360657" y="2622971"/>
                    <a:pt x="361066" y="2601771"/>
                  </a:cubicBezTo>
                  <a:close/>
                  <a:moveTo>
                    <a:pt x="400239" y="3025691"/>
                  </a:moveTo>
                  <a:cubicBezTo>
                    <a:pt x="383777" y="3025405"/>
                    <a:pt x="370542" y="3011721"/>
                    <a:pt x="370828" y="2995177"/>
                  </a:cubicBezTo>
                  <a:cubicBezTo>
                    <a:pt x="371114" y="2978675"/>
                    <a:pt x="384839" y="2965440"/>
                    <a:pt x="401342" y="2965726"/>
                  </a:cubicBezTo>
                  <a:cubicBezTo>
                    <a:pt x="417885" y="2966012"/>
                    <a:pt x="431120" y="2979737"/>
                    <a:pt x="430834" y="2996280"/>
                  </a:cubicBezTo>
                  <a:cubicBezTo>
                    <a:pt x="430507" y="3012783"/>
                    <a:pt x="416742" y="3025977"/>
                    <a:pt x="400239" y="3025691"/>
                  </a:cubicBezTo>
                  <a:close/>
                  <a:moveTo>
                    <a:pt x="780860" y="3191166"/>
                  </a:moveTo>
                  <a:cubicBezTo>
                    <a:pt x="780452" y="3212285"/>
                    <a:pt x="762928" y="3229277"/>
                    <a:pt x="741687" y="3228869"/>
                  </a:cubicBezTo>
                  <a:cubicBezTo>
                    <a:pt x="720446" y="3228542"/>
                    <a:pt x="703494" y="3210977"/>
                    <a:pt x="703903" y="3189736"/>
                  </a:cubicBezTo>
                  <a:cubicBezTo>
                    <a:pt x="704230" y="3168496"/>
                    <a:pt x="721794" y="3151585"/>
                    <a:pt x="742994" y="3151993"/>
                  </a:cubicBezTo>
                  <a:cubicBezTo>
                    <a:pt x="764317" y="3152360"/>
                    <a:pt x="781187" y="3169925"/>
                    <a:pt x="780860" y="3191166"/>
                  </a:cubicBezTo>
                  <a:close/>
                  <a:moveTo>
                    <a:pt x="1107889" y="2997302"/>
                  </a:moveTo>
                  <a:cubicBezTo>
                    <a:pt x="1107603" y="3013845"/>
                    <a:pt x="1093919" y="3027039"/>
                    <a:pt x="1077376" y="3026712"/>
                  </a:cubicBezTo>
                  <a:cubicBezTo>
                    <a:pt x="1060833" y="3026426"/>
                    <a:pt x="1047598" y="3012742"/>
                    <a:pt x="1047925" y="2996199"/>
                  </a:cubicBezTo>
                  <a:cubicBezTo>
                    <a:pt x="1048251" y="2979655"/>
                    <a:pt x="1061895" y="2966461"/>
                    <a:pt x="1078479" y="2966747"/>
                  </a:cubicBezTo>
                  <a:cubicBezTo>
                    <a:pt x="1094981" y="2967033"/>
                    <a:pt x="1108216" y="2980758"/>
                    <a:pt x="1107889" y="2997302"/>
                  </a:cubicBezTo>
                  <a:close/>
                  <a:moveTo>
                    <a:pt x="1078887" y="2558431"/>
                  </a:moveTo>
                  <a:cubicBezTo>
                    <a:pt x="1103151" y="2558840"/>
                    <a:pt x="1122554" y="2578977"/>
                    <a:pt x="1122105" y="2603282"/>
                  </a:cubicBezTo>
                  <a:cubicBezTo>
                    <a:pt x="1121655" y="2627546"/>
                    <a:pt x="1101558" y="2646949"/>
                    <a:pt x="1077294" y="2646458"/>
                  </a:cubicBezTo>
                  <a:cubicBezTo>
                    <a:pt x="1052949" y="2646009"/>
                    <a:pt x="1033628" y="2625953"/>
                    <a:pt x="1034036" y="2601689"/>
                  </a:cubicBezTo>
                  <a:cubicBezTo>
                    <a:pt x="1034567" y="2577384"/>
                    <a:pt x="1054624" y="2557941"/>
                    <a:pt x="1078887" y="2558431"/>
                  </a:cubicBezTo>
                  <a:close/>
                  <a:moveTo>
                    <a:pt x="1029625" y="2580571"/>
                  </a:moveTo>
                  <a:cubicBezTo>
                    <a:pt x="1026643" y="2586943"/>
                    <a:pt x="1025009" y="2594010"/>
                    <a:pt x="1024886" y="2601485"/>
                  </a:cubicBezTo>
                  <a:cubicBezTo>
                    <a:pt x="1024396" y="2630078"/>
                    <a:pt x="1046576" y="2653729"/>
                    <a:pt x="1074762" y="2655527"/>
                  </a:cubicBezTo>
                  <a:lnTo>
                    <a:pt x="1074843" y="2957801"/>
                  </a:lnTo>
                  <a:cubicBezTo>
                    <a:pt x="1054950" y="2959354"/>
                    <a:pt x="1039020" y="2975652"/>
                    <a:pt x="1038652" y="2996035"/>
                  </a:cubicBezTo>
                  <a:cubicBezTo>
                    <a:pt x="1038529" y="3001754"/>
                    <a:pt x="1039755" y="3007227"/>
                    <a:pt x="1041920" y="3012089"/>
                  </a:cubicBezTo>
                  <a:lnTo>
                    <a:pt x="781106" y="3162859"/>
                  </a:lnTo>
                  <a:cubicBezTo>
                    <a:pt x="772609" y="3151013"/>
                    <a:pt x="758966" y="3143007"/>
                    <a:pt x="743280" y="3142802"/>
                  </a:cubicBezTo>
                  <a:cubicBezTo>
                    <a:pt x="726451" y="3142476"/>
                    <a:pt x="711501" y="3151053"/>
                    <a:pt x="702800" y="3164084"/>
                  </a:cubicBezTo>
                  <a:lnTo>
                    <a:pt x="437002" y="3010700"/>
                  </a:lnTo>
                  <a:cubicBezTo>
                    <a:pt x="438840" y="3006288"/>
                    <a:pt x="440025" y="3001509"/>
                    <a:pt x="440107" y="2996444"/>
                  </a:cubicBezTo>
                  <a:cubicBezTo>
                    <a:pt x="440474" y="2976183"/>
                    <a:pt x="425279" y="2959395"/>
                    <a:pt x="405590" y="2956944"/>
                  </a:cubicBezTo>
                  <a:lnTo>
                    <a:pt x="405508" y="2649563"/>
                  </a:lnTo>
                  <a:cubicBezTo>
                    <a:pt x="428628" y="2646663"/>
                    <a:pt x="446806" y="2627301"/>
                    <a:pt x="447214" y="2603323"/>
                  </a:cubicBezTo>
                  <a:cubicBezTo>
                    <a:pt x="447337" y="2597073"/>
                    <a:pt x="446193" y="2591150"/>
                    <a:pt x="444151" y="2585636"/>
                  </a:cubicBezTo>
                  <a:lnTo>
                    <a:pt x="710439" y="2431802"/>
                  </a:lnTo>
                  <a:cubicBezTo>
                    <a:pt x="717464" y="2440503"/>
                    <a:pt x="728085" y="2446344"/>
                    <a:pt x="740217" y="2446589"/>
                  </a:cubicBezTo>
                  <a:cubicBezTo>
                    <a:pt x="752920" y="2446794"/>
                    <a:pt x="764194" y="2440830"/>
                    <a:pt x="771547" y="2431598"/>
                  </a:cubicBezTo>
                  <a:lnTo>
                    <a:pt x="1029625" y="2580571"/>
                  </a:lnTo>
                  <a:close/>
                  <a:moveTo>
                    <a:pt x="770853" y="2407947"/>
                  </a:moveTo>
                  <a:cubicBezTo>
                    <a:pt x="770526" y="2424409"/>
                    <a:pt x="756883" y="2437644"/>
                    <a:pt x="740339" y="2437358"/>
                  </a:cubicBezTo>
                  <a:cubicBezTo>
                    <a:pt x="723796" y="2437072"/>
                    <a:pt x="710561" y="2423306"/>
                    <a:pt x="710847" y="2406803"/>
                  </a:cubicBezTo>
                  <a:cubicBezTo>
                    <a:pt x="711133" y="2390219"/>
                    <a:pt x="724858" y="2377066"/>
                    <a:pt x="741401" y="2377352"/>
                  </a:cubicBezTo>
                  <a:cubicBezTo>
                    <a:pt x="757904" y="2377679"/>
                    <a:pt x="771139" y="2391363"/>
                    <a:pt x="770853" y="2407947"/>
                  </a:cubicBezTo>
                  <a:close/>
                  <a:moveTo>
                    <a:pt x="1387861" y="1232506"/>
                  </a:moveTo>
                  <a:cubicBezTo>
                    <a:pt x="1388147" y="1215962"/>
                    <a:pt x="1401913" y="1202769"/>
                    <a:pt x="1418416" y="1203055"/>
                  </a:cubicBezTo>
                  <a:cubicBezTo>
                    <a:pt x="1435000" y="1203341"/>
                    <a:pt x="1448235" y="1217065"/>
                    <a:pt x="1447908" y="1233650"/>
                  </a:cubicBezTo>
                  <a:cubicBezTo>
                    <a:pt x="1447581" y="1250152"/>
                    <a:pt x="1433938" y="1263346"/>
                    <a:pt x="1417354" y="1263060"/>
                  </a:cubicBezTo>
                  <a:cubicBezTo>
                    <a:pt x="1400810" y="1262774"/>
                    <a:pt x="1387535" y="1249049"/>
                    <a:pt x="1387861" y="1232506"/>
                  </a:cubicBezTo>
                  <a:close/>
                  <a:moveTo>
                    <a:pt x="372136" y="1430578"/>
                  </a:moveTo>
                  <a:cubicBezTo>
                    <a:pt x="372381" y="1414034"/>
                    <a:pt x="386106" y="1400881"/>
                    <a:pt x="402649" y="1401167"/>
                  </a:cubicBezTo>
                  <a:cubicBezTo>
                    <a:pt x="419192" y="1401453"/>
                    <a:pt x="432386" y="1415137"/>
                    <a:pt x="432060" y="1431681"/>
                  </a:cubicBezTo>
                  <a:cubicBezTo>
                    <a:pt x="431774" y="1448183"/>
                    <a:pt x="418090" y="1461377"/>
                    <a:pt x="401546" y="1461091"/>
                  </a:cubicBezTo>
                  <a:cubicBezTo>
                    <a:pt x="385003" y="1460846"/>
                    <a:pt x="371809" y="1447162"/>
                    <a:pt x="372136" y="1430578"/>
                  </a:cubicBezTo>
                  <a:close/>
                  <a:moveTo>
                    <a:pt x="400525" y="1870061"/>
                  </a:moveTo>
                  <a:cubicBezTo>
                    <a:pt x="372585" y="1869571"/>
                    <a:pt x="350200" y="1846369"/>
                    <a:pt x="350731" y="1818348"/>
                  </a:cubicBezTo>
                  <a:cubicBezTo>
                    <a:pt x="351181" y="1790367"/>
                    <a:pt x="374382" y="1767982"/>
                    <a:pt x="402404" y="1768513"/>
                  </a:cubicBezTo>
                  <a:cubicBezTo>
                    <a:pt x="430426" y="1769003"/>
                    <a:pt x="452688" y="1792205"/>
                    <a:pt x="452198" y="1820226"/>
                  </a:cubicBezTo>
                  <a:cubicBezTo>
                    <a:pt x="451707" y="1848248"/>
                    <a:pt x="428547" y="1870551"/>
                    <a:pt x="400525" y="1870061"/>
                  </a:cubicBezTo>
                  <a:close/>
                  <a:moveTo>
                    <a:pt x="777960" y="2016419"/>
                  </a:moveTo>
                  <a:cubicBezTo>
                    <a:pt x="777552" y="2037660"/>
                    <a:pt x="760028" y="2054612"/>
                    <a:pt x="738787" y="2054204"/>
                  </a:cubicBezTo>
                  <a:cubicBezTo>
                    <a:pt x="717587" y="2053836"/>
                    <a:pt x="700676" y="2036230"/>
                    <a:pt x="701043" y="2015030"/>
                  </a:cubicBezTo>
                  <a:cubicBezTo>
                    <a:pt x="701452" y="1993871"/>
                    <a:pt x="719017" y="1976919"/>
                    <a:pt x="740217" y="1977287"/>
                  </a:cubicBezTo>
                  <a:cubicBezTo>
                    <a:pt x="761499" y="1977655"/>
                    <a:pt x="778369" y="1995219"/>
                    <a:pt x="777960" y="2016419"/>
                  </a:cubicBezTo>
                  <a:close/>
                  <a:moveTo>
                    <a:pt x="1115446" y="1819981"/>
                  </a:moveTo>
                  <a:cubicBezTo>
                    <a:pt x="1115038" y="1841222"/>
                    <a:pt x="1097473" y="1858133"/>
                    <a:pt x="1076273" y="1857766"/>
                  </a:cubicBezTo>
                  <a:cubicBezTo>
                    <a:pt x="1055114" y="1857316"/>
                    <a:pt x="1038121" y="1839752"/>
                    <a:pt x="1038489" y="1818552"/>
                  </a:cubicBezTo>
                  <a:cubicBezTo>
                    <a:pt x="1038897" y="1797392"/>
                    <a:pt x="1056462" y="1780481"/>
                    <a:pt x="1077662" y="1780849"/>
                  </a:cubicBezTo>
                  <a:cubicBezTo>
                    <a:pt x="1098903" y="1781258"/>
                    <a:pt x="1115855" y="1798781"/>
                    <a:pt x="1115446" y="1819981"/>
                  </a:cubicBezTo>
                  <a:close/>
                  <a:moveTo>
                    <a:pt x="1079337" y="1385400"/>
                  </a:moveTo>
                  <a:cubicBezTo>
                    <a:pt x="1103600" y="1385849"/>
                    <a:pt x="1123003" y="1405987"/>
                    <a:pt x="1122513" y="1430292"/>
                  </a:cubicBezTo>
                  <a:cubicBezTo>
                    <a:pt x="1122105" y="1454515"/>
                    <a:pt x="1102007" y="1473917"/>
                    <a:pt x="1077703" y="1473468"/>
                  </a:cubicBezTo>
                  <a:cubicBezTo>
                    <a:pt x="1053480" y="1473019"/>
                    <a:pt x="1034077" y="1452922"/>
                    <a:pt x="1034486" y="1428699"/>
                  </a:cubicBezTo>
                  <a:cubicBezTo>
                    <a:pt x="1034935" y="1404394"/>
                    <a:pt x="1055032" y="1384991"/>
                    <a:pt x="1079337" y="1385400"/>
                  </a:cubicBezTo>
                  <a:close/>
                  <a:moveTo>
                    <a:pt x="1029992" y="1407539"/>
                  </a:moveTo>
                  <a:cubicBezTo>
                    <a:pt x="1027051" y="1413912"/>
                    <a:pt x="1025417" y="1421101"/>
                    <a:pt x="1025295" y="1428494"/>
                  </a:cubicBezTo>
                  <a:cubicBezTo>
                    <a:pt x="1024764" y="1456802"/>
                    <a:pt x="1046576" y="1480371"/>
                    <a:pt x="1074435" y="1482455"/>
                  </a:cubicBezTo>
                  <a:lnTo>
                    <a:pt x="1074557" y="1771863"/>
                  </a:lnTo>
                  <a:cubicBezTo>
                    <a:pt x="1049844" y="1773170"/>
                    <a:pt x="1029747" y="1793267"/>
                    <a:pt x="1029339" y="1818429"/>
                  </a:cubicBezTo>
                  <a:cubicBezTo>
                    <a:pt x="1029175" y="1826803"/>
                    <a:pt x="1031422" y="1834728"/>
                    <a:pt x="1035180" y="1841672"/>
                  </a:cubicBezTo>
                  <a:lnTo>
                    <a:pt x="779308" y="1989459"/>
                  </a:lnTo>
                  <a:cubicBezTo>
                    <a:pt x="770934" y="1976838"/>
                    <a:pt x="756719" y="1968341"/>
                    <a:pt x="740421" y="1968014"/>
                  </a:cubicBezTo>
                  <a:cubicBezTo>
                    <a:pt x="723632" y="1967729"/>
                    <a:pt x="708764" y="1976143"/>
                    <a:pt x="700063" y="1989174"/>
                  </a:cubicBezTo>
                  <a:lnTo>
                    <a:pt x="454403" y="1847431"/>
                  </a:lnTo>
                  <a:cubicBezTo>
                    <a:pt x="458733" y="1839384"/>
                    <a:pt x="461307" y="1830152"/>
                    <a:pt x="461470" y="1820349"/>
                  </a:cubicBezTo>
                  <a:cubicBezTo>
                    <a:pt x="462083" y="1788161"/>
                    <a:pt x="437043" y="1761405"/>
                    <a:pt x="405222" y="1759445"/>
                  </a:cubicBezTo>
                  <a:lnTo>
                    <a:pt x="405141" y="1470037"/>
                  </a:lnTo>
                  <a:cubicBezTo>
                    <a:pt x="425075" y="1468525"/>
                    <a:pt x="441005" y="1452186"/>
                    <a:pt x="441373" y="1431844"/>
                  </a:cubicBezTo>
                  <a:cubicBezTo>
                    <a:pt x="441455" y="1425472"/>
                    <a:pt x="439984" y="1419467"/>
                    <a:pt x="437288" y="1414034"/>
                  </a:cubicBezTo>
                  <a:lnTo>
                    <a:pt x="702432" y="1260895"/>
                  </a:lnTo>
                  <a:cubicBezTo>
                    <a:pt x="710929" y="1270372"/>
                    <a:pt x="723183" y="1276458"/>
                    <a:pt x="736867" y="1276744"/>
                  </a:cubicBezTo>
                  <a:cubicBezTo>
                    <a:pt x="751736" y="1276989"/>
                    <a:pt x="765011" y="1270250"/>
                    <a:pt x="773957" y="1259752"/>
                  </a:cubicBezTo>
                  <a:lnTo>
                    <a:pt x="1029992" y="1407539"/>
                  </a:lnTo>
                  <a:close/>
                  <a:moveTo>
                    <a:pt x="776163" y="1229851"/>
                  </a:moveTo>
                  <a:cubicBezTo>
                    <a:pt x="775795" y="1251010"/>
                    <a:pt x="758231" y="1268003"/>
                    <a:pt x="737031" y="1267635"/>
                  </a:cubicBezTo>
                  <a:cubicBezTo>
                    <a:pt x="715830" y="1267227"/>
                    <a:pt x="698879" y="1249662"/>
                    <a:pt x="699246" y="1228462"/>
                  </a:cubicBezTo>
                  <a:cubicBezTo>
                    <a:pt x="699614" y="1207303"/>
                    <a:pt x="717219" y="1190310"/>
                    <a:pt x="738379" y="1190759"/>
                  </a:cubicBezTo>
                  <a:cubicBezTo>
                    <a:pt x="759619" y="1191086"/>
                    <a:pt x="776531" y="1208610"/>
                    <a:pt x="776163" y="1229851"/>
                  </a:cubicBezTo>
                  <a:close/>
                  <a:moveTo>
                    <a:pt x="369971" y="254769"/>
                  </a:moveTo>
                  <a:cubicBezTo>
                    <a:pt x="370216" y="239492"/>
                    <a:pt x="382879" y="227278"/>
                    <a:pt x="398115" y="227564"/>
                  </a:cubicBezTo>
                  <a:cubicBezTo>
                    <a:pt x="413392" y="227850"/>
                    <a:pt x="425565" y="240513"/>
                    <a:pt x="425279" y="255749"/>
                  </a:cubicBezTo>
                  <a:cubicBezTo>
                    <a:pt x="425075" y="271026"/>
                    <a:pt x="412330" y="283240"/>
                    <a:pt x="397094" y="282954"/>
                  </a:cubicBezTo>
                  <a:cubicBezTo>
                    <a:pt x="381857" y="282668"/>
                    <a:pt x="369644" y="270046"/>
                    <a:pt x="369971" y="254769"/>
                  </a:cubicBezTo>
                  <a:close/>
                  <a:moveTo>
                    <a:pt x="400280" y="681222"/>
                  </a:moveTo>
                  <a:cubicBezTo>
                    <a:pt x="382470" y="680854"/>
                    <a:pt x="368214" y="666108"/>
                    <a:pt x="368541" y="648298"/>
                  </a:cubicBezTo>
                  <a:cubicBezTo>
                    <a:pt x="368827" y="630448"/>
                    <a:pt x="383614" y="616273"/>
                    <a:pt x="401424" y="616559"/>
                  </a:cubicBezTo>
                  <a:cubicBezTo>
                    <a:pt x="419233" y="616968"/>
                    <a:pt x="433489" y="631714"/>
                    <a:pt x="433122" y="649483"/>
                  </a:cubicBezTo>
                  <a:cubicBezTo>
                    <a:pt x="432836" y="667252"/>
                    <a:pt x="418049" y="681508"/>
                    <a:pt x="400280" y="681222"/>
                  </a:cubicBezTo>
                  <a:close/>
                  <a:moveTo>
                    <a:pt x="783148" y="844001"/>
                  </a:moveTo>
                  <a:cubicBezTo>
                    <a:pt x="782739" y="868264"/>
                    <a:pt x="762683" y="887545"/>
                    <a:pt x="738379" y="887177"/>
                  </a:cubicBezTo>
                  <a:cubicBezTo>
                    <a:pt x="714074" y="886728"/>
                    <a:pt x="694712" y="866590"/>
                    <a:pt x="695161" y="842367"/>
                  </a:cubicBezTo>
                  <a:cubicBezTo>
                    <a:pt x="695570" y="818062"/>
                    <a:pt x="715667" y="798660"/>
                    <a:pt x="739972" y="799109"/>
                  </a:cubicBezTo>
                  <a:cubicBezTo>
                    <a:pt x="764276" y="799558"/>
                    <a:pt x="783638" y="819696"/>
                    <a:pt x="783148" y="844001"/>
                  </a:cubicBezTo>
                  <a:close/>
                  <a:moveTo>
                    <a:pt x="1108706" y="648707"/>
                  </a:moveTo>
                  <a:cubicBezTo>
                    <a:pt x="1108420" y="665209"/>
                    <a:pt x="1094736" y="678444"/>
                    <a:pt x="1078193" y="678158"/>
                  </a:cubicBezTo>
                  <a:cubicBezTo>
                    <a:pt x="1061690" y="677831"/>
                    <a:pt x="1048456" y="664106"/>
                    <a:pt x="1048741" y="647645"/>
                  </a:cubicBezTo>
                  <a:cubicBezTo>
                    <a:pt x="1049027" y="631019"/>
                    <a:pt x="1062712" y="617866"/>
                    <a:pt x="1079296" y="618152"/>
                  </a:cubicBezTo>
                  <a:cubicBezTo>
                    <a:pt x="1095798" y="618438"/>
                    <a:pt x="1109033" y="632163"/>
                    <a:pt x="1108706" y="648707"/>
                  </a:cubicBezTo>
                  <a:close/>
                  <a:moveTo>
                    <a:pt x="1079296" y="217679"/>
                  </a:moveTo>
                  <a:cubicBezTo>
                    <a:pt x="1100455" y="218046"/>
                    <a:pt x="1117407" y="235611"/>
                    <a:pt x="1117039" y="256852"/>
                  </a:cubicBezTo>
                  <a:cubicBezTo>
                    <a:pt x="1116631" y="278052"/>
                    <a:pt x="1099107" y="295004"/>
                    <a:pt x="1077866" y="294596"/>
                  </a:cubicBezTo>
                  <a:cubicBezTo>
                    <a:pt x="1056625" y="294187"/>
                    <a:pt x="1039714" y="276623"/>
                    <a:pt x="1040082" y="255422"/>
                  </a:cubicBezTo>
                  <a:cubicBezTo>
                    <a:pt x="1040490" y="234222"/>
                    <a:pt x="1058096" y="217311"/>
                    <a:pt x="1079296" y="217679"/>
                  </a:cubicBezTo>
                  <a:close/>
                  <a:moveTo>
                    <a:pt x="1035057" y="236551"/>
                  </a:moveTo>
                  <a:cubicBezTo>
                    <a:pt x="1032484" y="242269"/>
                    <a:pt x="1030973" y="248560"/>
                    <a:pt x="1030850" y="255259"/>
                  </a:cubicBezTo>
                  <a:cubicBezTo>
                    <a:pt x="1030401" y="280299"/>
                    <a:pt x="1049558" y="301009"/>
                    <a:pt x="1074067" y="303378"/>
                  </a:cubicBezTo>
                  <a:lnTo>
                    <a:pt x="1074149" y="609329"/>
                  </a:lnTo>
                  <a:cubicBezTo>
                    <a:pt x="1054991" y="611576"/>
                    <a:pt x="1039877" y="627588"/>
                    <a:pt x="1039469" y="647399"/>
                  </a:cubicBezTo>
                  <a:cubicBezTo>
                    <a:pt x="1039346" y="652791"/>
                    <a:pt x="1040368" y="657979"/>
                    <a:pt x="1042288" y="662677"/>
                  </a:cubicBezTo>
                  <a:lnTo>
                    <a:pt x="782699" y="812630"/>
                  </a:lnTo>
                  <a:cubicBezTo>
                    <a:pt x="773304" y="799150"/>
                    <a:pt x="757781" y="790204"/>
                    <a:pt x="740135" y="789877"/>
                  </a:cubicBezTo>
                  <a:cubicBezTo>
                    <a:pt x="721508" y="789550"/>
                    <a:pt x="704965" y="798823"/>
                    <a:pt x="695161" y="813120"/>
                  </a:cubicBezTo>
                  <a:lnTo>
                    <a:pt x="438922" y="665332"/>
                  </a:lnTo>
                  <a:cubicBezTo>
                    <a:pt x="441005" y="660471"/>
                    <a:pt x="442231" y="655161"/>
                    <a:pt x="442312" y="649646"/>
                  </a:cubicBezTo>
                  <a:cubicBezTo>
                    <a:pt x="442721" y="627792"/>
                    <a:pt x="426137" y="609779"/>
                    <a:pt x="404732" y="607695"/>
                  </a:cubicBezTo>
                  <a:lnTo>
                    <a:pt x="404651" y="291450"/>
                  </a:lnTo>
                  <a:cubicBezTo>
                    <a:pt x="421357" y="288142"/>
                    <a:pt x="434143" y="273518"/>
                    <a:pt x="434510" y="255913"/>
                  </a:cubicBezTo>
                  <a:cubicBezTo>
                    <a:pt x="434551" y="251501"/>
                    <a:pt x="433693" y="247253"/>
                    <a:pt x="432345" y="243250"/>
                  </a:cubicBezTo>
                  <a:lnTo>
                    <a:pt x="688503" y="95298"/>
                  </a:lnTo>
                  <a:cubicBezTo>
                    <a:pt x="699164" y="110290"/>
                    <a:pt x="716525" y="120256"/>
                    <a:pt x="736295" y="120624"/>
                  </a:cubicBezTo>
                  <a:cubicBezTo>
                    <a:pt x="757536" y="120992"/>
                    <a:pt x="776408" y="110208"/>
                    <a:pt x="787314" y="93664"/>
                  </a:cubicBezTo>
                  <a:lnTo>
                    <a:pt x="1035057" y="236551"/>
                  </a:lnTo>
                  <a:close/>
                  <a:moveTo>
                    <a:pt x="788213" y="61558"/>
                  </a:moveTo>
                  <a:cubicBezTo>
                    <a:pt x="787682" y="89498"/>
                    <a:pt x="764480" y="111924"/>
                    <a:pt x="736540" y="111392"/>
                  </a:cubicBezTo>
                  <a:cubicBezTo>
                    <a:pt x="708519" y="110902"/>
                    <a:pt x="686175" y="87701"/>
                    <a:pt x="686706" y="59720"/>
                  </a:cubicBezTo>
                  <a:cubicBezTo>
                    <a:pt x="687196" y="31698"/>
                    <a:pt x="710316" y="9354"/>
                    <a:pt x="738379" y="9845"/>
                  </a:cubicBezTo>
                  <a:cubicBezTo>
                    <a:pt x="766359" y="10335"/>
                    <a:pt x="788662" y="33577"/>
                    <a:pt x="788213" y="61558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6" name="צורה חופשית: צורה 135">
              <a:extLst>
                <a:ext uri="{FF2B5EF4-FFF2-40B4-BE49-F238E27FC236}">
                  <a16:creationId xmlns:a16="http://schemas.microsoft.com/office/drawing/2014/main" id="{CF2BC282-EC16-4DA7-A6CF-2D996ACA0044}"/>
                </a:ext>
              </a:extLst>
            </p:cNvPr>
            <p:cNvSpPr/>
            <p:nvPr/>
          </p:nvSpPr>
          <p:spPr>
            <a:xfrm>
              <a:off x="5068680" y="6819217"/>
              <a:ext cx="1445417" cy="1840576"/>
            </a:xfrm>
            <a:custGeom>
              <a:avLst/>
              <a:gdLst>
                <a:gd name="connsiteX0" fmla="*/ 1354686 w 1445417"/>
                <a:gd name="connsiteY0" fmla="*/ 38398 h 1840576"/>
                <a:gd name="connsiteX1" fmla="*/ 1358117 w 1445417"/>
                <a:gd name="connsiteY1" fmla="*/ 54981 h 1840576"/>
                <a:gd name="connsiteX2" fmla="*/ 1095914 w 1445417"/>
                <a:gd name="connsiteY2" fmla="*/ 207753 h 1840576"/>
                <a:gd name="connsiteX3" fmla="*/ 1060540 w 1445417"/>
                <a:gd name="connsiteY3" fmla="*/ 189494 h 1840576"/>
                <a:gd name="connsiteX4" fmla="*/ 1022265 w 1445417"/>
                <a:gd name="connsiteY4" fmla="*/ 209141 h 1840576"/>
                <a:gd name="connsiteX5" fmla="*/ 752955 w 1445417"/>
                <a:gd name="connsiteY5" fmla="*/ 55063 h 1840576"/>
                <a:gd name="connsiteX6" fmla="*/ 756182 w 1445417"/>
                <a:gd name="connsiteY6" fmla="*/ 40195 h 1840576"/>
                <a:gd name="connsiteX7" fmla="*/ 721624 w 1445417"/>
                <a:gd name="connsiteY7" fmla="*/ 735 h 1840576"/>
                <a:gd name="connsiteX8" fmla="*/ 712433 w 1445417"/>
                <a:gd name="connsiteY8" fmla="*/ 654 h 1840576"/>
                <a:gd name="connsiteX9" fmla="*/ 677794 w 1445417"/>
                <a:gd name="connsiteY9" fmla="*/ 38806 h 1840576"/>
                <a:gd name="connsiteX10" fmla="*/ 681757 w 1445417"/>
                <a:gd name="connsiteY10" fmla="*/ 56411 h 1840576"/>
                <a:gd name="connsiteX11" fmla="*/ 429398 w 1445417"/>
                <a:gd name="connsiteY11" fmla="*/ 203423 h 1840576"/>
                <a:gd name="connsiteX12" fmla="*/ 380952 w 1445417"/>
                <a:gd name="connsiteY12" fmla="*/ 177117 h 1840576"/>
                <a:gd name="connsiteX13" fmla="*/ 330260 w 1445417"/>
                <a:gd name="connsiteY13" fmla="*/ 203423 h 1840576"/>
                <a:gd name="connsiteX14" fmla="*/ 75736 w 1445417"/>
                <a:gd name="connsiteY14" fmla="*/ 57881 h 1840576"/>
                <a:gd name="connsiteX15" fmla="*/ 78473 w 1445417"/>
                <a:gd name="connsiteY15" fmla="*/ 44566 h 1840576"/>
                <a:gd name="connsiteX16" fmla="*/ 39953 w 1445417"/>
                <a:gd name="connsiteY16" fmla="*/ 4616 h 1840576"/>
                <a:gd name="connsiteX17" fmla="*/ 4 w 1445417"/>
                <a:gd name="connsiteY17" fmla="*/ 43136 h 1840576"/>
                <a:gd name="connsiteX18" fmla="*/ 3149 w 1445417"/>
                <a:gd name="connsiteY18" fmla="*/ 59107 h 1840576"/>
                <a:gd name="connsiteX19" fmla="*/ 7847 w 1445417"/>
                <a:gd name="connsiteY19" fmla="*/ 67072 h 1840576"/>
                <a:gd name="connsiteX20" fmla="*/ 38523 w 1445417"/>
                <a:gd name="connsiteY20" fmla="*/ 83085 h 1840576"/>
                <a:gd name="connsiteX21" fmla="*/ 71570 w 1445417"/>
                <a:gd name="connsiteY21" fmla="*/ 66133 h 1840576"/>
                <a:gd name="connsiteX22" fmla="*/ 325685 w 1445417"/>
                <a:gd name="connsiteY22" fmla="*/ 211470 h 1840576"/>
                <a:gd name="connsiteX23" fmla="*/ 319844 w 1445417"/>
                <a:gd name="connsiteY23" fmla="*/ 236061 h 1840576"/>
                <a:gd name="connsiteX24" fmla="*/ 375315 w 1445417"/>
                <a:gd name="connsiteY24" fmla="*/ 296883 h 1840576"/>
                <a:gd name="connsiteX25" fmla="*/ 376418 w 1445417"/>
                <a:gd name="connsiteY25" fmla="*/ 576529 h 1840576"/>
                <a:gd name="connsiteX26" fmla="*/ 326175 w 1445417"/>
                <a:gd name="connsiteY26" fmla="*/ 628692 h 1840576"/>
                <a:gd name="connsiteX27" fmla="*/ 331608 w 1445417"/>
                <a:gd name="connsiteY27" fmla="*/ 653037 h 1840576"/>
                <a:gd name="connsiteX28" fmla="*/ 75042 w 1445417"/>
                <a:gd name="connsiteY28" fmla="*/ 802581 h 1840576"/>
                <a:gd name="connsiteX29" fmla="*/ 44406 w 1445417"/>
                <a:gd name="connsiteY29" fmla="*/ 786651 h 1840576"/>
                <a:gd name="connsiteX30" fmla="*/ 11850 w 1445417"/>
                <a:gd name="connsiteY30" fmla="*/ 802990 h 1840576"/>
                <a:gd name="connsiteX31" fmla="*/ 7479 w 1445417"/>
                <a:gd name="connsiteY31" fmla="*/ 811078 h 1840576"/>
                <a:gd name="connsiteX32" fmla="*/ 4497 w 1445417"/>
                <a:gd name="connsiteY32" fmla="*/ 825129 h 1840576"/>
                <a:gd name="connsiteX33" fmla="*/ 43017 w 1445417"/>
                <a:gd name="connsiteY33" fmla="*/ 865078 h 1840576"/>
                <a:gd name="connsiteX34" fmla="*/ 82925 w 1445417"/>
                <a:gd name="connsiteY34" fmla="*/ 826600 h 1840576"/>
                <a:gd name="connsiteX35" fmla="*/ 79698 w 1445417"/>
                <a:gd name="connsiteY35" fmla="*/ 810465 h 1840576"/>
                <a:gd name="connsiteX36" fmla="*/ 336469 w 1445417"/>
                <a:gd name="connsiteY36" fmla="*/ 660879 h 1840576"/>
                <a:gd name="connsiteX37" fmla="*/ 378460 w 1445417"/>
                <a:gd name="connsiteY37" fmla="*/ 682855 h 1840576"/>
                <a:gd name="connsiteX38" fmla="*/ 423720 w 1445417"/>
                <a:gd name="connsiteY38" fmla="*/ 659082 h 1840576"/>
                <a:gd name="connsiteX39" fmla="*/ 672362 w 1445417"/>
                <a:gd name="connsiteY39" fmla="*/ 801314 h 1840576"/>
                <a:gd name="connsiteX40" fmla="*/ 668154 w 1445417"/>
                <a:gd name="connsiteY40" fmla="*/ 820962 h 1840576"/>
                <a:gd name="connsiteX41" fmla="*/ 716477 w 1445417"/>
                <a:gd name="connsiteY41" fmla="*/ 874882 h 1840576"/>
                <a:gd name="connsiteX42" fmla="*/ 717621 w 1445417"/>
                <a:gd name="connsiteY42" fmla="*/ 1163555 h 1840576"/>
                <a:gd name="connsiteX43" fmla="*/ 669339 w 1445417"/>
                <a:gd name="connsiteY43" fmla="*/ 1215595 h 1840576"/>
                <a:gd name="connsiteX44" fmla="*/ 674241 w 1445417"/>
                <a:gd name="connsiteY44" fmla="*/ 1238715 h 1840576"/>
                <a:gd name="connsiteX45" fmla="*/ 421187 w 1445417"/>
                <a:gd name="connsiteY45" fmla="*/ 1386095 h 1840576"/>
                <a:gd name="connsiteX46" fmla="*/ 386467 w 1445417"/>
                <a:gd name="connsiteY46" fmla="*/ 1368693 h 1840576"/>
                <a:gd name="connsiteX47" fmla="*/ 340063 w 1445417"/>
                <a:gd name="connsiteY47" fmla="*/ 1413462 h 1840576"/>
                <a:gd name="connsiteX48" fmla="*/ 380503 w 1445417"/>
                <a:gd name="connsiteY48" fmla="*/ 1459376 h 1840576"/>
                <a:gd name="connsiteX49" fmla="*/ 389775 w 1445417"/>
                <a:gd name="connsiteY49" fmla="*/ 1459457 h 1840576"/>
                <a:gd name="connsiteX50" fmla="*/ 431236 w 1445417"/>
                <a:gd name="connsiteY50" fmla="*/ 1415178 h 1840576"/>
                <a:gd name="connsiteX51" fmla="*/ 426171 w 1445417"/>
                <a:gd name="connsiteY51" fmla="*/ 1393855 h 1840576"/>
                <a:gd name="connsiteX52" fmla="*/ 678816 w 1445417"/>
                <a:gd name="connsiteY52" fmla="*/ 1246680 h 1840576"/>
                <a:gd name="connsiteX53" fmla="*/ 721706 w 1445417"/>
                <a:gd name="connsiteY53" fmla="*/ 1269800 h 1840576"/>
                <a:gd name="connsiteX54" fmla="*/ 766680 w 1445417"/>
                <a:gd name="connsiteY54" fmla="*/ 1246476 h 1840576"/>
                <a:gd name="connsiteX55" fmla="*/ 1014055 w 1445417"/>
                <a:gd name="connsiteY55" fmla="*/ 1388014 h 1840576"/>
                <a:gd name="connsiteX56" fmla="*/ 1009071 w 1445417"/>
                <a:gd name="connsiteY56" fmla="*/ 1409337 h 1840576"/>
                <a:gd name="connsiteX57" fmla="*/ 1059110 w 1445417"/>
                <a:gd name="connsiteY57" fmla="*/ 1463379 h 1840576"/>
                <a:gd name="connsiteX58" fmla="*/ 1060377 w 1445417"/>
                <a:gd name="connsiteY58" fmla="*/ 1762386 h 1840576"/>
                <a:gd name="connsiteX59" fmla="*/ 1023327 w 1445417"/>
                <a:gd name="connsiteY59" fmla="*/ 1800620 h 1840576"/>
                <a:gd name="connsiteX60" fmla="*/ 1027330 w 1445417"/>
                <a:gd name="connsiteY60" fmla="*/ 1818225 h 1840576"/>
                <a:gd name="connsiteX61" fmla="*/ 1032355 w 1445417"/>
                <a:gd name="connsiteY61" fmla="*/ 1826068 h 1840576"/>
                <a:gd name="connsiteX62" fmla="*/ 1061847 w 1445417"/>
                <a:gd name="connsiteY62" fmla="*/ 1840569 h 1840576"/>
                <a:gd name="connsiteX63" fmla="*/ 1101715 w 1445417"/>
                <a:gd name="connsiteY63" fmla="*/ 1802050 h 1840576"/>
                <a:gd name="connsiteX64" fmla="*/ 1069567 w 1445417"/>
                <a:gd name="connsiteY64" fmla="*/ 1762876 h 1840576"/>
                <a:gd name="connsiteX65" fmla="*/ 1068424 w 1445417"/>
                <a:gd name="connsiteY65" fmla="*/ 1463133 h 1840576"/>
                <a:gd name="connsiteX66" fmla="*/ 1115603 w 1445417"/>
                <a:gd name="connsiteY66" fmla="*/ 1411257 h 1840576"/>
                <a:gd name="connsiteX67" fmla="*/ 1110538 w 1445417"/>
                <a:gd name="connsiteY67" fmla="*/ 1387851 h 1840576"/>
                <a:gd name="connsiteX68" fmla="*/ 1366696 w 1445417"/>
                <a:gd name="connsiteY68" fmla="*/ 1238551 h 1840576"/>
                <a:gd name="connsiteX69" fmla="*/ 1400599 w 1445417"/>
                <a:gd name="connsiteY69" fmla="*/ 1255830 h 1840576"/>
                <a:gd name="connsiteX70" fmla="*/ 1445410 w 1445417"/>
                <a:gd name="connsiteY70" fmla="*/ 1212654 h 1840576"/>
                <a:gd name="connsiteX71" fmla="*/ 1405460 w 1445417"/>
                <a:gd name="connsiteY71" fmla="*/ 1168170 h 1840576"/>
                <a:gd name="connsiteX72" fmla="*/ 1395493 w 1445417"/>
                <a:gd name="connsiteY72" fmla="*/ 1168375 h 1840576"/>
                <a:gd name="connsiteX73" fmla="*/ 1357341 w 1445417"/>
                <a:gd name="connsiteY73" fmla="*/ 1211020 h 1840576"/>
                <a:gd name="connsiteX74" fmla="*/ 1361835 w 1445417"/>
                <a:gd name="connsiteY74" fmla="*/ 1230750 h 1840576"/>
                <a:gd name="connsiteX75" fmla="*/ 1105922 w 1445417"/>
                <a:gd name="connsiteY75" fmla="*/ 1379886 h 1840576"/>
                <a:gd name="connsiteX76" fmla="*/ 1063236 w 1445417"/>
                <a:gd name="connsiteY76" fmla="*/ 1357092 h 1840576"/>
                <a:gd name="connsiteX77" fmla="*/ 1019161 w 1445417"/>
                <a:gd name="connsiteY77" fmla="*/ 1379232 h 1840576"/>
                <a:gd name="connsiteX78" fmla="*/ 771500 w 1445417"/>
                <a:gd name="connsiteY78" fmla="*/ 1237571 h 1840576"/>
                <a:gd name="connsiteX79" fmla="*/ 775830 w 1445417"/>
                <a:gd name="connsiteY79" fmla="*/ 1217515 h 1840576"/>
                <a:gd name="connsiteX80" fmla="*/ 726853 w 1445417"/>
                <a:gd name="connsiteY80" fmla="*/ 1163555 h 1840576"/>
                <a:gd name="connsiteX81" fmla="*/ 725668 w 1445417"/>
                <a:gd name="connsiteY81" fmla="*/ 874963 h 1840576"/>
                <a:gd name="connsiteX82" fmla="*/ 774645 w 1445417"/>
                <a:gd name="connsiteY82" fmla="*/ 822841 h 1840576"/>
                <a:gd name="connsiteX83" fmla="*/ 770192 w 1445417"/>
                <a:gd name="connsiteY83" fmla="*/ 800743 h 1840576"/>
                <a:gd name="connsiteX84" fmla="*/ 1016056 w 1445417"/>
                <a:gd name="connsiteY84" fmla="*/ 657530 h 1840576"/>
                <a:gd name="connsiteX85" fmla="*/ 1023327 w 1445417"/>
                <a:gd name="connsiteY85" fmla="*/ 653322 h 1840576"/>
                <a:gd name="connsiteX86" fmla="*/ 1059192 w 1445417"/>
                <a:gd name="connsiteY86" fmla="*/ 672276 h 1840576"/>
                <a:gd name="connsiteX87" fmla="*/ 1096609 w 1445417"/>
                <a:gd name="connsiteY87" fmla="*/ 653608 h 1840576"/>
                <a:gd name="connsiteX88" fmla="*/ 1101347 w 1445417"/>
                <a:gd name="connsiteY88" fmla="*/ 645643 h 1840576"/>
                <a:gd name="connsiteX89" fmla="*/ 1105554 w 1445417"/>
                <a:gd name="connsiteY89" fmla="*/ 627425 h 1840576"/>
                <a:gd name="connsiteX90" fmla="*/ 1064175 w 1445417"/>
                <a:gd name="connsiteY90" fmla="*/ 581471 h 1840576"/>
                <a:gd name="connsiteX91" fmla="*/ 1063032 w 1445417"/>
                <a:gd name="connsiteY91" fmla="*/ 280136 h 1840576"/>
                <a:gd name="connsiteX92" fmla="*/ 1105187 w 1445417"/>
                <a:gd name="connsiteY92" fmla="*/ 235733 h 1840576"/>
                <a:gd name="connsiteX93" fmla="*/ 1100653 w 1445417"/>
                <a:gd name="connsiteY93" fmla="*/ 215514 h 1840576"/>
                <a:gd name="connsiteX94" fmla="*/ 1362897 w 1445417"/>
                <a:gd name="connsiteY94" fmla="*/ 62702 h 1840576"/>
                <a:gd name="connsiteX95" fmla="*/ 1393083 w 1445417"/>
                <a:gd name="connsiteY95" fmla="*/ 78102 h 1840576"/>
                <a:gd name="connsiteX96" fmla="*/ 1433033 w 1445417"/>
                <a:gd name="connsiteY96" fmla="*/ 39663 h 1840576"/>
                <a:gd name="connsiteX97" fmla="*/ 1400191 w 1445417"/>
                <a:gd name="connsiteY97" fmla="*/ 368 h 1840576"/>
                <a:gd name="connsiteX98" fmla="*/ 1390959 w 1445417"/>
                <a:gd name="connsiteY98" fmla="*/ 0 h 1840576"/>
                <a:gd name="connsiteX99" fmla="*/ 1354686 w 1445417"/>
                <a:gd name="connsiteY99" fmla="*/ 38398 h 1840576"/>
                <a:gd name="connsiteX100" fmla="*/ 38687 w 1445417"/>
                <a:gd name="connsiteY100" fmla="*/ 73853 h 1840576"/>
                <a:gd name="connsiteX101" fmla="*/ 9235 w 1445417"/>
                <a:gd name="connsiteY101" fmla="*/ 43299 h 1840576"/>
                <a:gd name="connsiteX102" fmla="*/ 39749 w 1445417"/>
                <a:gd name="connsiteY102" fmla="*/ 13889 h 1840576"/>
                <a:gd name="connsiteX103" fmla="*/ 69241 w 1445417"/>
                <a:gd name="connsiteY103" fmla="*/ 44402 h 1840576"/>
                <a:gd name="connsiteX104" fmla="*/ 38687 w 1445417"/>
                <a:gd name="connsiteY104" fmla="*/ 73853 h 1840576"/>
                <a:gd name="connsiteX105" fmla="*/ 73694 w 1445417"/>
                <a:gd name="connsiteY105" fmla="*/ 826396 h 1840576"/>
                <a:gd name="connsiteX106" fmla="*/ 43139 w 1445417"/>
                <a:gd name="connsiteY106" fmla="*/ 855888 h 1840576"/>
                <a:gd name="connsiteX107" fmla="*/ 13729 w 1445417"/>
                <a:gd name="connsiteY107" fmla="*/ 825293 h 1840576"/>
                <a:gd name="connsiteX108" fmla="*/ 44242 w 1445417"/>
                <a:gd name="connsiteY108" fmla="*/ 795841 h 1840576"/>
                <a:gd name="connsiteX109" fmla="*/ 73694 w 1445417"/>
                <a:gd name="connsiteY109" fmla="*/ 826396 h 1840576"/>
                <a:gd name="connsiteX110" fmla="*/ 421963 w 1445417"/>
                <a:gd name="connsiteY110" fmla="*/ 1415096 h 1840576"/>
                <a:gd name="connsiteX111" fmla="*/ 384955 w 1445417"/>
                <a:gd name="connsiteY111" fmla="*/ 1450716 h 1840576"/>
                <a:gd name="connsiteX112" fmla="*/ 349336 w 1445417"/>
                <a:gd name="connsiteY112" fmla="*/ 1413749 h 1840576"/>
                <a:gd name="connsiteX113" fmla="*/ 386303 w 1445417"/>
                <a:gd name="connsiteY113" fmla="*/ 1378007 h 1840576"/>
                <a:gd name="connsiteX114" fmla="*/ 421963 w 1445417"/>
                <a:gd name="connsiteY114" fmla="*/ 1415096 h 1840576"/>
                <a:gd name="connsiteX115" fmla="*/ 1092483 w 1445417"/>
                <a:gd name="connsiteY115" fmla="*/ 1801968 h 1840576"/>
                <a:gd name="connsiteX116" fmla="*/ 1061970 w 1445417"/>
                <a:gd name="connsiteY116" fmla="*/ 1831378 h 1840576"/>
                <a:gd name="connsiteX117" fmla="*/ 1032477 w 1445417"/>
                <a:gd name="connsiteY117" fmla="*/ 1800865 h 1840576"/>
                <a:gd name="connsiteX118" fmla="*/ 1063032 w 1445417"/>
                <a:gd name="connsiteY118" fmla="*/ 1771454 h 1840576"/>
                <a:gd name="connsiteX119" fmla="*/ 1092483 w 1445417"/>
                <a:gd name="connsiteY119" fmla="*/ 1801968 h 1840576"/>
                <a:gd name="connsiteX120" fmla="*/ 1366532 w 1445417"/>
                <a:gd name="connsiteY120" fmla="*/ 1211265 h 1840576"/>
                <a:gd name="connsiteX121" fmla="*/ 1401947 w 1445417"/>
                <a:gd name="connsiteY121" fmla="*/ 1177116 h 1840576"/>
                <a:gd name="connsiteX122" fmla="*/ 1436137 w 1445417"/>
                <a:gd name="connsiteY122" fmla="*/ 1212572 h 1840576"/>
                <a:gd name="connsiteX123" fmla="*/ 1400722 w 1445417"/>
                <a:gd name="connsiteY123" fmla="*/ 1246762 h 1840576"/>
                <a:gd name="connsiteX124" fmla="*/ 1366532 w 1445417"/>
                <a:gd name="connsiteY124" fmla="*/ 1211265 h 1840576"/>
                <a:gd name="connsiteX125" fmla="*/ 1063072 w 1445417"/>
                <a:gd name="connsiteY125" fmla="*/ 1366365 h 1840576"/>
                <a:gd name="connsiteX126" fmla="*/ 1106290 w 1445417"/>
                <a:gd name="connsiteY126" fmla="*/ 1411175 h 1840576"/>
                <a:gd name="connsiteX127" fmla="*/ 1061479 w 1445417"/>
                <a:gd name="connsiteY127" fmla="*/ 1454392 h 1840576"/>
                <a:gd name="connsiteX128" fmla="*/ 1018262 w 1445417"/>
                <a:gd name="connsiteY128" fmla="*/ 1409623 h 1840576"/>
                <a:gd name="connsiteX129" fmla="*/ 1063072 w 1445417"/>
                <a:gd name="connsiteY129" fmla="*/ 1366365 h 1840576"/>
                <a:gd name="connsiteX130" fmla="*/ 766598 w 1445417"/>
                <a:gd name="connsiteY130" fmla="*/ 1217474 h 1840576"/>
                <a:gd name="connsiteX131" fmla="*/ 721747 w 1445417"/>
                <a:gd name="connsiteY131" fmla="*/ 1260691 h 1840576"/>
                <a:gd name="connsiteX132" fmla="*/ 678530 w 1445417"/>
                <a:gd name="connsiteY132" fmla="*/ 1215881 h 1840576"/>
                <a:gd name="connsiteX133" fmla="*/ 723299 w 1445417"/>
                <a:gd name="connsiteY133" fmla="*/ 1172623 h 1840576"/>
                <a:gd name="connsiteX134" fmla="*/ 766598 w 1445417"/>
                <a:gd name="connsiteY134" fmla="*/ 1217474 h 1840576"/>
                <a:gd name="connsiteX135" fmla="*/ 687026 w 1445417"/>
                <a:gd name="connsiteY135" fmla="*/ 38928 h 1840576"/>
                <a:gd name="connsiteX136" fmla="*/ 717539 w 1445417"/>
                <a:gd name="connsiteY136" fmla="*/ 9518 h 1840576"/>
                <a:gd name="connsiteX137" fmla="*/ 746991 w 1445417"/>
                <a:gd name="connsiteY137" fmla="*/ 40031 h 1840576"/>
                <a:gd name="connsiteX138" fmla="*/ 716477 w 1445417"/>
                <a:gd name="connsiteY138" fmla="*/ 69564 h 1840576"/>
                <a:gd name="connsiteX139" fmla="*/ 687026 w 1445417"/>
                <a:gd name="connsiteY139" fmla="*/ 38928 h 1840576"/>
                <a:gd name="connsiteX140" fmla="*/ 329034 w 1445417"/>
                <a:gd name="connsiteY140" fmla="*/ 236183 h 1840576"/>
                <a:gd name="connsiteX141" fmla="*/ 380748 w 1445417"/>
                <a:gd name="connsiteY141" fmla="*/ 186349 h 1840576"/>
                <a:gd name="connsiteX142" fmla="*/ 430582 w 1445417"/>
                <a:gd name="connsiteY142" fmla="*/ 238021 h 1840576"/>
                <a:gd name="connsiteX143" fmla="*/ 378951 w 1445417"/>
                <a:gd name="connsiteY143" fmla="*/ 287856 h 1840576"/>
                <a:gd name="connsiteX144" fmla="*/ 329034 w 1445417"/>
                <a:gd name="connsiteY144" fmla="*/ 236183 h 1840576"/>
                <a:gd name="connsiteX145" fmla="*/ 378624 w 1445417"/>
                <a:gd name="connsiteY145" fmla="*/ 673705 h 1840576"/>
                <a:gd name="connsiteX146" fmla="*/ 335447 w 1445417"/>
                <a:gd name="connsiteY146" fmla="*/ 628854 h 1840576"/>
                <a:gd name="connsiteX147" fmla="*/ 380258 w 1445417"/>
                <a:gd name="connsiteY147" fmla="*/ 585638 h 1840576"/>
                <a:gd name="connsiteX148" fmla="*/ 423434 w 1445417"/>
                <a:gd name="connsiteY148" fmla="*/ 630489 h 1840576"/>
                <a:gd name="connsiteX149" fmla="*/ 378624 w 1445417"/>
                <a:gd name="connsiteY149" fmla="*/ 673705 h 1840576"/>
                <a:gd name="connsiteX150" fmla="*/ 765413 w 1445417"/>
                <a:gd name="connsiteY150" fmla="*/ 822720 h 1840576"/>
                <a:gd name="connsiteX151" fmla="*/ 720562 w 1445417"/>
                <a:gd name="connsiteY151" fmla="*/ 865977 h 1840576"/>
                <a:gd name="connsiteX152" fmla="*/ 677345 w 1445417"/>
                <a:gd name="connsiteY152" fmla="*/ 821167 h 1840576"/>
                <a:gd name="connsiteX153" fmla="*/ 722155 w 1445417"/>
                <a:gd name="connsiteY153" fmla="*/ 777949 h 1840576"/>
                <a:gd name="connsiteX154" fmla="*/ 765413 w 1445417"/>
                <a:gd name="connsiteY154" fmla="*/ 822720 h 1840576"/>
                <a:gd name="connsiteX155" fmla="*/ 1096404 w 1445417"/>
                <a:gd name="connsiteY155" fmla="*/ 627384 h 1840576"/>
                <a:gd name="connsiteX156" fmla="*/ 1059355 w 1445417"/>
                <a:gd name="connsiteY156" fmla="*/ 663126 h 1840576"/>
                <a:gd name="connsiteX157" fmla="*/ 1023736 w 1445417"/>
                <a:gd name="connsiteY157" fmla="*/ 626077 h 1840576"/>
                <a:gd name="connsiteX158" fmla="*/ 1060703 w 1445417"/>
                <a:gd name="connsiteY158" fmla="*/ 590417 h 1840576"/>
                <a:gd name="connsiteX159" fmla="*/ 1096404 w 1445417"/>
                <a:gd name="connsiteY159" fmla="*/ 627384 h 1840576"/>
                <a:gd name="connsiteX160" fmla="*/ 1055025 w 1445417"/>
                <a:gd name="connsiteY160" fmla="*/ 581676 h 1840576"/>
                <a:gd name="connsiteX161" fmla="*/ 1014463 w 1445417"/>
                <a:gd name="connsiteY161" fmla="*/ 625913 h 1840576"/>
                <a:gd name="connsiteX162" fmla="*/ 1018630 w 1445417"/>
                <a:gd name="connsiteY162" fmla="*/ 645439 h 1840576"/>
                <a:gd name="connsiteX163" fmla="*/ 765822 w 1445417"/>
                <a:gd name="connsiteY163" fmla="*/ 792655 h 1840576"/>
                <a:gd name="connsiteX164" fmla="*/ 722359 w 1445417"/>
                <a:gd name="connsiteY164" fmla="*/ 768677 h 1840576"/>
                <a:gd name="connsiteX165" fmla="*/ 676651 w 1445417"/>
                <a:gd name="connsiteY165" fmla="*/ 793145 h 1840576"/>
                <a:gd name="connsiteX166" fmla="*/ 428172 w 1445417"/>
                <a:gd name="connsiteY166" fmla="*/ 651035 h 1840576"/>
                <a:gd name="connsiteX167" fmla="*/ 432625 w 1445417"/>
                <a:gd name="connsiteY167" fmla="*/ 630652 h 1840576"/>
                <a:gd name="connsiteX168" fmla="*/ 386140 w 1445417"/>
                <a:gd name="connsiteY168" fmla="*/ 576855 h 1840576"/>
                <a:gd name="connsiteX169" fmla="*/ 385037 w 1445417"/>
                <a:gd name="connsiteY169" fmla="*/ 296802 h 1840576"/>
                <a:gd name="connsiteX170" fmla="*/ 439773 w 1445417"/>
                <a:gd name="connsiteY170" fmla="*/ 238185 h 1840576"/>
                <a:gd name="connsiteX171" fmla="*/ 433891 w 1445417"/>
                <a:gd name="connsiteY171" fmla="*/ 211388 h 1840576"/>
                <a:gd name="connsiteX172" fmla="*/ 686617 w 1445417"/>
                <a:gd name="connsiteY172" fmla="*/ 64213 h 1840576"/>
                <a:gd name="connsiteX173" fmla="*/ 716191 w 1445417"/>
                <a:gd name="connsiteY173" fmla="*/ 78755 h 1840576"/>
                <a:gd name="connsiteX174" fmla="*/ 747481 w 1445417"/>
                <a:gd name="connsiteY174" fmla="*/ 63805 h 1840576"/>
                <a:gd name="connsiteX175" fmla="*/ 1017364 w 1445417"/>
                <a:gd name="connsiteY175" fmla="*/ 218210 h 1840576"/>
                <a:gd name="connsiteX176" fmla="*/ 1013973 w 1445417"/>
                <a:gd name="connsiteY176" fmla="*/ 234182 h 1840576"/>
                <a:gd name="connsiteX177" fmla="*/ 1053637 w 1445417"/>
                <a:gd name="connsiteY177" fmla="*/ 279972 h 1840576"/>
                <a:gd name="connsiteX178" fmla="*/ 1055025 w 1445417"/>
                <a:gd name="connsiteY178" fmla="*/ 581676 h 1840576"/>
                <a:gd name="connsiteX179" fmla="*/ 1095996 w 1445417"/>
                <a:gd name="connsiteY179" fmla="*/ 235693 h 1840576"/>
                <a:gd name="connsiteX180" fmla="*/ 1059069 w 1445417"/>
                <a:gd name="connsiteY180" fmla="*/ 271353 h 1840576"/>
                <a:gd name="connsiteX181" fmla="*/ 1023368 w 1445417"/>
                <a:gd name="connsiteY181" fmla="*/ 234386 h 1840576"/>
                <a:gd name="connsiteX182" fmla="*/ 1060336 w 1445417"/>
                <a:gd name="connsiteY182" fmla="*/ 198685 h 1840576"/>
                <a:gd name="connsiteX183" fmla="*/ 1095996 w 1445417"/>
                <a:gd name="connsiteY183" fmla="*/ 235693 h 1840576"/>
                <a:gd name="connsiteX184" fmla="*/ 1423842 w 1445417"/>
                <a:gd name="connsiteY184" fmla="*/ 39622 h 1840576"/>
                <a:gd name="connsiteX185" fmla="*/ 1393288 w 1445417"/>
                <a:gd name="connsiteY185" fmla="*/ 69034 h 1840576"/>
                <a:gd name="connsiteX186" fmla="*/ 1363877 w 1445417"/>
                <a:gd name="connsiteY186" fmla="*/ 38560 h 1840576"/>
                <a:gd name="connsiteX187" fmla="*/ 1394391 w 1445417"/>
                <a:gd name="connsiteY187" fmla="*/ 9109 h 1840576"/>
                <a:gd name="connsiteX188" fmla="*/ 1423842 w 1445417"/>
                <a:gd name="connsiteY188" fmla="*/ 39622 h 18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445417" h="1840576">
                  <a:moveTo>
                    <a:pt x="1354686" y="38398"/>
                  </a:moveTo>
                  <a:cubicBezTo>
                    <a:pt x="1354564" y="44320"/>
                    <a:pt x="1355871" y="49875"/>
                    <a:pt x="1358117" y="54981"/>
                  </a:cubicBezTo>
                  <a:lnTo>
                    <a:pt x="1095914" y="207753"/>
                  </a:lnTo>
                  <a:cubicBezTo>
                    <a:pt x="1087745" y="197010"/>
                    <a:pt x="1075082" y="189780"/>
                    <a:pt x="1060540" y="189494"/>
                  </a:cubicBezTo>
                  <a:cubicBezTo>
                    <a:pt x="1044691" y="189167"/>
                    <a:pt x="1030639" y="197010"/>
                    <a:pt x="1022265" y="209141"/>
                  </a:cubicBezTo>
                  <a:lnTo>
                    <a:pt x="752955" y="55063"/>
                  </a:lnTo>
                  <a:cubicBezTo>
                    <a:pt x="754915" y="50529"/>
                    <a:pt x="756141" y="45505"/>
                    <a:pt x="756182" y="40195"/>
                  </a:cubicBezTo>
                  <a:cubicBezTo>
                    <a:pt x="756631" y="19893"/>
                    <a:pt x="741395" y="3064"/>
                    <a:pt x="721624" y="735"/>
                  </a:cubicBezTo>
                  <a:lnTo>
                    <a:pt x="712433" y="654"/>
                  </a:lnTo>
                  <a:cubicBezTo>
                    <a:pt x="693276" y="2982"/>
                    <a:pt x="678162" y="18995"/>
                    <a:pt x="677794" y="38806"/>
                  </a:cubicBezTo>
                  <a:cubicBezTo>
                    <a:pt x="677672" y="45137"/>
                    <a:pt x="679183" y="51060"/>
                    <a:pt x="681757" y="56411"/>
                  </a:cubicBezTo>
                  <a:lnTo>
                    <a:pt x="429398" y="203423"/>
                  </a:lnTo>
                  <a:cubicBezTo>
                    <a:pt x="418777" y="187819"/>
                    <a:pt x="401131" y="177443"/>
                    <a:pt x="380952" y="177117"/>
                  </a:cubicBezTo>
                  <a:cubicBezTo>
                    <a:pt x="359997" y="176790"/>
                    <a:pt x="341289" y="187288"/>
                    <a:pt x="330260" y="203423"/>
                  </a:cubicBezTo>
                  <a:lnTo>
                    <a:pt x="75736" y="57881"/>
                  </a:lnTo>
                  <a:cubicBezTo>
                    <a:pt x="77370" y="53716"/>
                    <a:pt x="78391" y="49304"/>
                    <a:pt x="78473" y="44566"/>
                  </a:cubicBezTo>
                  <a:cubicBezTo>
                    <a:pt x="78881" y="22916"/>
                    <a:pt x="61643" y="4983"/>
                    <a:pt x="39953" y="4616"/>
                  </a:cubicBezTo>
                  <a:cubicBezTo>
                    <a:pt x="18304" y="4207"/>
                    <a:pt x="412" y="21486"/>
                    <a:pt x="4" y="43136"/>
                  </a:cubicBezTo>
                  <a:cubicBezTo>
                    <a:pt x="-78" y="48813"/>
                    <a:pt x="1148" y="54205"/>
                    <a:pt x="3149" y="59107"/>
                  </a:cubicBezTo>
                  <a:lnTo>
                    <a:pt x="7847" y="67072"/>
                  </a:lnTo>
                  <a:cubicBezTo>
                    <a:pt x="14832" y="76549"/>
                    <a:pt x="25901" y="82881"/>
                    <a:pt x="38523" y="83085"/>
                  </a:cubicBezTo>
                  <a:cubicBezTo>
                    <a:pt x="52167" y="83330"/>
                    <a:pt x="64339" y="76508"/>
                    <a:pt x="71570" y="66133"/>
                  </a:cubicBezTo>
                  <a:lnTo>
                    <a:pt x="325685" y="211470"/>
                  </a:lnTo>
                  <a:cubicBezTo>
                    <a:pt x="322172" y="218946"/>
                    <a:pt x="320007" y="227238"/>
                    <a:pt x="319844" y="236061"/>
                  </a:cubicBezTo>
                  <a:cubicBezTo>
                    <a:pt x="319272" y="267963"/>
                    <a:pt x="343862" y="294555"/>
                    <a:pt x="375315" y="296883"/>
                  </a:cubicBezTo>
                  <a:lnTo>
                    <a:pt x="376418" y="576529"/>
                  </a:lnTo>
                  <a:cubicBezTo>
                    <a:pt x="348927" y="578081"/>
                    <a:pt x="326665" y="600670"/>
                    <a:pt x="326175" y="628692"/>
                  </a:cubicBezTo>
                  <a:cubicBezTo>
                    <a:pt x="326052" y="637392"/>
                    <a:pt x="328054" y="645643"/>
                    <a:pt x="331608" y="653037"/>
                  </a:cubicBezTo>
                  <a:lnTo>
                    <a:pt x="75042" y="802581"/>
                  </a:lnTo>
                  <a:cubicBezTo>
                    <a:pt x="68016" y="793145"/>
                    <a:pt x="57028" y="786896"/>
                    <a:pt x="44406" y="786651"/>
                  </a:cubicBezTo>
                  <a:cubicBezTo>
                    <a:pt x="31048" y="786364"/>
                    <a:pt x="19202" y="792900"/>
                    <a:pt x="11850" y="802990"/>
                  </a:cubicBezTo>
                  <a:lnTo>
                    <a:pt x="7479" y="811078"/>
                  </a:lnTo>
                  <a:cubicBezTo>
                    <a:pt x="5682" y="815449"/>
                    <a:pt x="4579" y="820105"/>
                    <a:pt x="4497" y="825129"/>
                  </a:cubicBezTo>
                  <a:cubicBezTo>
                    <a:pt x="4089" y="846779"/>
                    <a:pt x="21326" y="864670"/>
                    <a:pt x="43017" y="865078"/>
                  </a:cubicBezTo>
                  <a:cubicBezTo>
                    <a:pt x="64666" y="865446"/>
                    <a:pt x="82558" y="848168"/>
                    <a:pt x="82925" y="826600"/>
                  </a:cubicBezTo>
                  <a:cubicBezTo>
                    <a:pt x="83007" y="820840"/>
                    <a:pt x="81822" y="815408"/>
                    <a:pt x="79698" y="810465"/>
                  </a:cubicBezTo>
                  <a:lnTo>
                    <a:pt x="336469" y="660879"/>
                  </a:lnTo>
                  <a:cubicBezTo>
                    <a:pt x="345945" y="673910"/>
                    <a:pt x="361100" y="682570"/>
                    <a:pt x="378460" y="682855"/>
                  </a:cubicBezTo>
                  <a:cubicBezTo>
                    <a:pt x="397291" y="683223"/>
                    <a:pt x="413998" y="673705"/>
                    <a:pt x="423720" y="659082"/>
                  </a:cubicBezTo>
                  <a:lnTo>
                    <a:pt x="672362" y="801314"/>
                  </a:lnTo>
                  <a:cubicBezTo>
                    <a:pt x="669788" y="807402"/>
                    <a:pt x="668318" y="814018"/>
                    <a:pt x="668154" y="820962"/>
                  </a:cubicBezTo>
                  <a:cubicBezTo>
                    <a:pt x="667705" y="848944"/>
                    <a:pt x="688987" y="872309"/>
                    <a:pt x="716477" y="874882"/>
                  </a:cubicBezTo>
                  <a:lnTo>
                    <a:pt x="717621" y="1163555"/>
                  </a:lnTo>
                  <a:cubicBezTo>
                    <a:pt x="691029" y="1166046"/>
                    <a:pt x="669870" y="1188268"/>
                    <a:pt x="669339" y="1215595"/>
                  </a:cubicBezTo>
                  <a:cubicBezTo>
                    <a:pt x="669216" y="1223847"/>
                    <a:pt x="671054" y="1231648"/>
                    <a:pt x="674241" y="1238715"/>
                  </a:cubicBezTo>
                  <a:lnTo>
                    <a:pt x="421187" y="1386095"/>
                  </a:lnTo>
                  <a:cubicBezTo>
                    <a:pt x="412977" y="1375760"/>
                    <a:pt x="400600" y="1368939"/>
                    <a:pt x="386467" y="1368693"/>
                  </a:cubicBezTo>
                  <a:cubicBezTo>
                    <a:pt x="361345" y="1368284"/>
                    <a:pt x="340513" y="1388341"/>
                    <a:pt x="340063" y="1413462"/>
                  </a:cubicBezTo>
                  <a:cubicBezTo>
                    <a:pt x="339655" y="1437114"/>
                    <a:pt x="357424" y="1456721"/>
                    <a:pt x="380503" y="1459376"/>
                  </a:cubicBezTo>
                  <a:lnTo>
                    <a:pt x="389775" y="1459457"/>
                  </a:lnTo>
                  <a:cubicBezTo>
                    <a:pt x="412609" y="1457374"/>
                    <a:pt x="430827" y="1438584"/>
                    <a:pt x="431236" y="1415178"/>
                  </a:cubicBezTo>
                  <a:cubicBezTo>
                    <a:pt x="431359" y="1407540"/>
                    <a:pt x="429398" y="1400269"/>
                    <a:pt x="426171" y="1393855"/>
                  </a:cubicBezTo>
                  <a:lnTo>
                    <a:pt x="678816" y="1246680"/>
                  </a:lnTo>
                  <a:cubicBezTo>
                    <a:pt x="688211" y="1260405"/>
                    <a:pt x="703855" y="1269473"/>
                    <a:pt x="721706" y="1269800"/>
                  </a:cubicBezTo>
                  <a:cubicBezTo>
                    <a:pt x="740333" y="1270167"/>
                    <a:pt x="756835" y="1260814"/>
                    <a:pt x="766680" y="1246476"/>
                  </a:cubicBezTo>
                  <a:lnTo>
                    <a:pt x="1014055" y="1388014"/>
                  </a:lnTo>
                  <a:cubicBezTo>
                    <a:pt x="1011032" y="1394509"/>
                    <a:pt x="1009194" y="1401658"/>
                    <a:pt x="1009071" y="1409337"/>
                  </a:cubicBezTo>
                  <a:cubicBezTo>
                    <a:pt x="1008581" y="1437971"/>
                    <a:pt x="1030843" y="1461704"/>
                    <a:pt x="1059110" y="1463379"/>
                  </a:cubicBezTo>
                  <a:lnTo>
                    <a:pt x="1060377" y="1762386"/>
                  </a:lnTo>
                  <a:cubicBezTo>
                    <a:pt x="1040034" y="1763529"/>
                    <a:pt x="1023695" y="1779991"/>
                    <a:pt x="1023327" y="1800620"/>
                  </a:cubicBezTo>
                  <a:cubicBezTo>
                    <a:pt x="1023205" y="1806951"/>
                    <a:pt x="1024716" y="1812915"/>
                    <a:pt x="1027330" y="1818225"/>
                  </a:cubicBezTo>
                  <a:lnTo>
                    <a:pt x="1032355" y="1826068"/>
                  </a:lnTo>
                  <a:cubicBezTo>
                    <a:pt x="1039381" y="1834646"/>
                    <a:pt x="1049879" y="1840365"/>
                    <a:pt x="1061847" y="1840569"/>
                  </a:cubicBezTo>
                  <a:cubicBezTo>
                    <a:pt x="1083415" y="1840977"/>
                    <a:pt x="1101388" y="1823657"/>
                    <a:pt x="1101715" y="1802050"/>
                  </a:cubicBezTo>
                  <a:cubicBezTo>
                    <a:pt x="1102082" y="1782565"/>
                    <a:pt x="1088153" y="1766267"/>
                    <a:pt x="1069567" y="1762876"/>
                  </a:cubicBezTo>
                  <a:lnTo>
                    <a:pt x="1068424" y="1463133"/>
                  </a:lnTo>
                  <a:cubicBezTo>
                    <a:pt x="1094485" y="1460192"/>
                    <a:pt x="1115113" y="1438217"/>
                    <a:pt x="1115603" y="1411257"/>
                  </a:cubicBezTo>
                  <a:cubicBezTo>
                    <a:pt x="1115726" y="1402882"/>
                    <a:pt x="1113847" y="1394917"/>
                    <a:pt x="1110538" y="1387851"/>
                  </a:cubicBezTo>
                  <a:lnTo>
                    <a:pt x="1366696" y="1238551"/>
                  </a:lnTo>
                  <a:cubicBezTo>
                    <a:pt x="1374579" y="1248763"/>
                    <a:pt x="1386752" y="1255545"/>
                    <a:pt x="1400599" y="1255830"/>
                  </a:cubicBezTo>
                  <a:cubicBezTo>
                    <a:pt x="1424822" y="1256320"/>
                    <a:pt x="1444960" y="1236918"/>
                    <a:pt x="1445410" y="1212654"/>
                  </a:cubicBezTo>
                  <a:cubicBezTo>
                    <a:pt x="1445859" y="1189452"/>
                    <a:pt x="1428172" y="1170294"/>
                    <a:pt x="1405460" y="1168170"/>
                  </a:cubicBezTo>
                  <a:lnTo>
                    <a:pt x="1395493" y="1168375"/>
                  </a:lnTo>
                  <a:cubicBezTo>
                    <a:pt x="1374334" y="1171193"/>
                    <a:pt x="1357709" y="1189003"/>
                    <a:pt x="1357341" y="1211020"/>
                  </a:cubicBezTo>
                  <a:cubicBezTo>
                    <a:pt x="1357219" y="1218086"/>
                    <a:pt x="1358934" y="1224745"/>
                    <a:pt x="1361835" y="1230750"/>
                  </a:cubicBezTo>
                  <a:lnTo>
                    <a:pt x="1105922" y="1379886"/>
                  </a:lnTo>
                  <a:cubicBezTo>
                    <a:pt x="1096445" y="1366406"/>
                    <a:pt x="1081005" y="1357419"/>
                    <a:pt x="1063236" y="1357092"/>
                  </a:cubicBezTo>
                  <a:cubicBezTo>
                    <a:pt x="1045181" y="1356766"/>
                    <a:pt x="1029046" y="1365548"/>
                    <a:pt x="1019161" y="1379232"/>
                  </a:cubicBezTo>
                  <a:lnTo>
                    <a:pt x="771500" y="1237571"/>
                  </a:lnTo>
                  <a:cubicBezTo>
                    <a:pt x="774114" y="1231403"/>
                    <a:pt x="775666" y="1224704"/>
                    <a:pt x="775830" y="1217515"/>
                  </a:cubicBezTo>
                  <a:cubicBezTo>
                    <a:pt x="776320" y="1189289"/>
                    <a:pt x="754589" y="1165802"/>
                    <a:pt x="726853" y="1163555"/>
                  </a:cubicBezTo>
                  <a:lnTo>
                    <a:pt x="725668" y="874963"/>
                  </a:lnTo>
                  <a:cubicBezTo>
                    <a:pt x="752669" y="872758"/>
                    <a:pt x="774114" y="850455"/>
                    <a:pt x="774645" y="822841"/>
                  </a:cubicBezTo>
                  <a:cubicBezTo>
                    <a:pt x="774727" y="814999"/>
                    <a:pt x="773134" y="807482"/>
                    <a:pt x="770192" y="800743"/>
                  </a:cubicBezTo>
                  <a:lnTo>
                    <a:pt x="1016056" y="657530"/>
                  </a:lnTo>
                  <a:lnTo>
                    <a:pt x="1023327" y="653322"/>
                  </a:lnTo>
                  <a:cubicBezTo>
                    <a:pt x="1031415" y="664434"/>
                    <a:pt x="1044405" y="671949"/>
                    <a:pt x="1059192" y="672276"/>
                  </a:cubicBezTo>
                  <a:cubicBezTo>
                    <a:pt x="1074551" y="672522"/>
                    <a:pt x="1088153" y="665087"/>
                    <a:pt x="1096609" y="653608"/>
                  </a:cubicBezTo>
                  <a:lnTo>
                    <a:pt x="1101347" y="645643"/>
                  </a:lnTo>
                  <a:cubicBezTo>
                    <a:pt x="1103920" y="640047"/>
                    <a:pt x="1105432" y="633960"/>
                    <a:pt x="1105554" y="627425"/>
                  </a:cubicBezTo>
                  <a:cubicBezTo>
                    <a:pt x="1105963" y="603488"/>
                    <a:pt x="1087663" y="583636"/>
                    <a:pt x="1064175" y="581471"/>
                  </a:cubicBezTo>
                  <a:lnTo>
                    <a:pt x="1063032" y="280136"/>
                  </a:lnTo>
                  <a:cubicBezTo>
                    <a:pt x="1086192" y="278460"/>
                    <a:pt x="1104737" y="259466"/>
                    <a:pt x="1105187" y="235733"/>
                  </a:cubicBezTo>
                  <a:cubicBezTo>
                    <a:pt x="1105309" y="228503"/>
                    <a:pt x="1103553" y="221682"/>
                    <a:pt x="1100653" y="215514"/>
                  </a:cubicBezTo>
                  <a:lnTo>
                    <a:pt x="1362897" y="62702"/>
                  </a:lnTo>
                  <a:cubicBezTo>
                    <a:pt x="1369882" y="71770"/>
                    <a:pt x="1380706" y="77897"/>
                    <a:pt x="1393083" y="78102"/>
                  </a:cubicBezTo>
                  <a:cubicBezTo>
                    <a:pt x="1414733" y="78510"/>
                    <a:pt x="1432665" y="61231"/>
                    <a:pt x="1433033" y="39663"/>
                  </a:cubicBezTo>
                  <a:cubicBezTo>
                    <a:pt x="1433400" y="19934"/>
                    <a:pt x="1419063" y="3432"/>
                    <a:pt x="1400191" y="368"/>
                  </a:cubicBezTo>
                  <a:lnTo>
                    <a:pt x="1390959" y="0"/>
                  </a:lnTo>
                  <a:cubicBezTo>
                    <a:pt x="1371025" y="1635"/>
                    <a:pt x="1355054" y="17892"/>
                    <a:pt x="1354686" y="38398"/>
                  </a:cubicBezTo>
                  <a:close/>
                  <a:moveTo>
                    <a:pt x="38687" y="73853"/>
                  </a:moveTo>
                  <a:cubicBezTo>
                    <a:pt x="22225" y="73526"/>
                    <a:pt x="8909" y="59884"/>
                    <a:pt x="9235" y="43299"/>
                  </a:cubicBezTo>
                  <a:cubicBezTo>
                    <a:pt x="9562" y="26756"/>
                    <a:pt x="23287" y="13562"/>
                    <a:pt x="39749" y="13889"/>
                  </a:cubicBezTo>
                  <a:cubicBezTo>
                    <a:pt x="56374" y="14174"/>
                    <a:pt x="69568" y="27940"/>
                    <a:pt x="69241" y="44402"/>
                  </a:cubicBezTo>
                  <a:cubicBezTo>
                    <a:pt x="68914" y="60945"/>
                    <a:pt x="55230" y="74181"/>
                    <a:pt x="38687" y="73853"/>
                  </a:cubicBezTo>
                  <a:close/>
                  <a:moveTo>
                    <a:pt x="73694" y="826396"/>
                  </a:moveTo>
                  <a:cubicBezTo>
                    <a:pt x="73449" y="842939"/>
                    <a:pt x="59724" y="856215"/>
                    <a:pt x="43139" y="855888"/>
                  </a:cubicBezTo>
                  <a:cubicBezTo>
                    <a:pt x="26596" y="855601"/>
                    <a:pt x="13443" y="841877"/>
                    <a:pt x="13729" y="825293"/>
                  </a:cubicBezTo>
                  <a:cubicBezTo>
                    <a:pt x="14015" y="808790"/>
                    <a:pt x="27658" y="795596"/>
                    <a:pt x="44242" y="795841"/>
                  </a:cubicBezTo>
                  <a:cubicBezTo>
                    <a:pt x="60786" y="796168"/>
                    <a:pt x="74020" y="809893"/>
                    <a:pt x="73694" y="826396"/>
                  </a:cubicBezTo>
                  <a:close/>
                  <a:moveTo>
                    <a:pt x="421963" y="1415096"/>
                  </a:moveTo>
                  <a:cubicBezTo>
                    <a:pt x="421596" y="1435071"/>
                    <a:pt x="404971" y="1451124"/>
                    <a:pt x="384955" y="1450716"/>
                  </a:cubicBezTo>
                  <a:cubicBezTo>
                    <a:pt x="364981" y="1450348"/>
                    <a:pt x="348968" y="1433723"/>
                    <a:pt x="349336" y="1413749"/>
                  </a:cubicBezTo>
                  <a:cubicBezTo>
                    <a:pt x="349703" y="1393692"/>
                    <a:pt x="366329" y="1377680"/>
                    <a:pt x="386303" y="1378007"/>
                  </a:cubicBezTo>
                  <a:cubicBezTo>
                    <a:pt x="406319" y="1378415"/>
                    <a:pt x="422372" y="1394999"/>
                    <a:pt x="421963" y="1415096"/>
                  </a:cubicBezTo>
                  <a:close/>
                  <a:moveTo>
                    <a:pt x="1092483" y="1801968"/>
                  </a:moveTo>
                  <a:cubicBezTo>
                    <a:pt x="1092156" y="1818511"/>
                    <a:pt x="1078472" y="1831745"/>
                    <a:pt x="1061970" y="1831378"/>
                  </a:cubicBezTo>
                  <a:cubicBezTo>
                    <a:pt x="1045426" y="1831133"/>
                    <a:pt x="1032232" y="1817408"/>
                    <a:pt x="1032477" y="1800865"/>
                  </a:cubicBezTo>
                  <a:cubicBezTo>
                    <a:pt x="1032804" y="1784321"/>
                    <a:pt x="1046488" y="1771087"/>
                    <a:pt x="1063032" y="1771454"/>
                  </a:cubicBezTo>
                  <a:cubicBezTo>
                    <a:pt x="1079575" y="1771740"/>
                    <a:pt x="1092769" y="1785424"/>
                    <a:pt x="1092483" y="1801968"/>
                  </a:cubicBezTo>
                  <a:close/>
                  <a:moveTo>
                    <a:pt x="1366532" y="1211265"/>
                  </a:moveTo>
                  <a:cubicBezTo>
                    <a:pt x="1366941" y="1192108"/>
                    <a:pt x="1382749" y="1176790"/>
                    <a:pt x="1401947" y="1177116"/>
                  </a:cubicBezTo>
                  <a:cubicBezTo>
                    <a:pt x="1421146" y="1177443"/>
                    <a:pt x="1436505" y="1193374"/>
                    <a:pt x="1436137" y="1212572"/>
                  </a:cubicBezTo>
                  <a:cubicBezTo>
                    <a:pt x="1435810" y="1231771"/>
                    <a:pt x="1419920" y="1247089"/>
                    <a:pt x="1400722" y="1246762"/>
                  </a:cubicBezTo>
                  <a:cubicBezTo>
                    <a:pt x="1381523" y="1246354"/>
                    <a:pt x="1366205" y="1230422"/>
                    <a:pt x="1366532" y="1211265"/>
                  </a:cubicBezTo>
                  <a:close/>
                  <a:moveTo>
                    <a:pt x="1063072" y="1366365"/>
                  </a:moveTo>
                  <a:cubicBezTo>
                    <a:pt x="1087336" y="1366774"/>
                    <a:pt x="1106739" y="1386952"/>
                    <a:pt x="1106290" y="1411175"/>
                  </a:cubicBezTo>
                  <a:cubicBezTo>
                    <a:pt x="1105881" y="1435479"/>
                    <a:pt x="1085784" y="1454842"/>
                    <a:pt x="1061479" y="1454392"/>
                  </a:cubicBezTo>
                  <a:cubicBezTo>
                    <a:pt x="1037216" y="1453983"/>
                    <a:pt x="1017813" y="1433805"/>
                    <a:pt x="1018262" y="1409623"/>
                  </a:cubicBezTo>
                  <a:cubicBezTo>
                    <a:pt x="1018712" y="1385278"/>
                    <a:pt x="1038850" y="1365957"/>
                    <a:pt x="1063072" y="1366365"/>
                  </a:cubicBezTo>
                  <a:close/>
                  <a:moveTo>
                    <a:pt x="766598" y="1217474"/>
                  </a:moveTo>
                  <a:cubicBezTo>
                    <a:pt x="766149" y="1241737"/>
                    <a:pt x="746051" y="1261140"/>
                    <a:pt x="721747" y="1260691"/>
                  </a:cubicBezTo>
                  <a:cubicBezTo>
                    <a:pt x="697524" y="1260242"/>
                    <a:pt x="678080" y="1240145"/>
                    <a:pt x="678530" y="1215881"/>
                  </a:cubicBezTo>
                  <a:cubicBezTo>
                    <a:pt x="678979" y="1191617"/>
                    <a:pt x="699076" y="1172214"/>
                    <a:pt x="723299" y="1172623"/>
                  </a:cubicBezTo>
                  <a:cubicBezTo>
                    <a:pt x="747644" y="1173072"/>
                    <a:pt x="767006" y="1193170"/>
                    <a:pt x="766598" y="1217474"/>
                  </a:cubicBezTo>
                  <a:close/>
                  <a:moveTo>
                    <a:pt x="687026" y="38928"/>
                  </a:moveTo>
                  <a:cubicBezTo>
                    <a:pt x="687312" y="22385"/>
                    <a:pt x="701037" y="9232"/>
                    <a:pt x="717539" y="9518"/>
                  </a:cubicBezTo>
                  <a:cubicBezTo>
                    <a:pt x="734124" y="9804"/>
                    <a:pt x="747277" y="23488"/>
                    <a:pt x="746991" y="40031"/>
                  </a:cubicBezTo>
                  <a:cubicBezTo>
                    <a:pt x="746705" y="56657"/>
                    <a:pt x="733021" y="69850"/>
                    <a:pt x="716477" y="69564"/>
                  </a:cubicBezTo>
                  <a:cubicBezTo>
                    <a:pt x="699934" y="69237"/>
                    <a:pt x="686699" y="55554"/>
                    <a:pt x="687026" y="38928"/>
                  </a:cubicBezTo>
                  <a:close/>
                  <a:moveTo>
                    <a:pt x="329034" y="236183"/>
                  </a:moveTo>
                  <a:cubicBezTo>
                    <a:pt x="329565" y="208161"/>
                    <a:pt x="352767" y="185858"/>
                    <a:pt x="380748" y="186349"/>
                  </a:cubicBezTo>
                  <a:cubicBezTo>
                    <a:pt x="408770" y="186879"/>
                    <a:pt x="431073" y="210081"/>
                    <a:pt x="430582" y="238021"/>
                  </a:cubicBezTo>
                  <a:cubicBezTo>
                    <a:pt x="430092" y="266043"/>
                    <a:pt x="406891" y="288346"/>
                    <a:pt x="378951" y="287856"/>
                  </a:cubicBezTo>
                  <a:cubicBezTo>
                    <a:pt x="350929" y="287325"/>
                    <a:pt x="328544" y="264164"/>
                    <a:pt x="329034" y="236183"/>
                  </a:cubicBezTo>
                  <a:close/>
                  <a:moveTo>
                    <a:pt x="378624" y="673705"/>
                  </a:moveTo>
                  <a:cubicBezTo>
                    <a:pt x="354360" y="673257"/>
                    <a:pt x="334957" y="653119"/>
                    <a:pt x="335447" y="628854"/>
                  </a:cubicBezTo>
                  <a:cubicBezTo>
                    <a:pt x="335856" y="604591"/>
                    <a:pt x="355953" y="585188"/>
                    <a:pt x="380258" y="585638"/>
                  </a:cubicBezTo>
                  <a:cubicBezTo>
                    <a:pt x="404521" y="586087"/>
                    <a:pt x="423883" y="606144"/>
                    <a:pt x="423434" y="630489"/>
                  </a:cubicBezTo>
                  <a:cubicBezTo>
                    <a:pt x="423026" y="654752"/>
                    <a:pt x="402887" y="674114"/>
                    <a:pt x="378624" y="673705"/>
                  </a:cubicBezTo>
                  <a:close/>
                  <a:moveTo>
                    <a:pt x="765413" y="822720"/>
                  </a:moveTo>
                  <a:cubicBezTo>
                    <a:pt x="764964" y="846983"/>
                    <a:pt x="744867" y="866427"/>
                    <a:pt x="720562" y="865977"/>
                  </a:cubicBezTo>
                  <a:cubicBezTo>
                    <a:pt x="696299" y="865487"/>
                    <a:pt x="676937" y="845389"/>
                    <a:pt x="677345" y="821167"/>
                  </a:cubicBezTo>
                  <a:cubicBezTo>
                    <a:pt x="677794" y="796903"/>
                    <a:pt x="697932" y="777501"/>
                    <a:pt x="722155" y="777949"/>
                  </a:cubicBezTo>
                  <a:cubicBezTo>
                    <a:pt x="746501" y="778358"/>
                    <a:pt x="765822" y="798455"/>
                    <a:pt x="765413" y="822720"/>
                  </a:cubicBezTo>
                  <a:close/>
                  <a:moveTo>
                    <a:pt x="1096404" y="627384"/>
                  </a:moveTo>
                  <a:cubicBezTo>
                    <a:pt x="1095996" y="647440"/>
                    <a:pt x="1079453" y="663452"/>
                    <a:pt x="1059355" y="663126"/>
                  </a:cubicBezTo>
                  <a:cubicBezTo>
                    <a:pt x="1039299" y="662717"/>
                    <a:pt x="1023368" y="646133"/>
                    <a:pt x="1023736" y="626077"/>
                  </a:cubicBezTo>
                  <a:cubicBezTo>
                    <a:pt x="1024104" y="606103"/>
                    <a:pt x="1040688" y="590090"/>
                    <a:pt x="1060703" y="590417"/>
                  </a:cubicBezTo>
                  <a:cubicBezTo>
                    <a:pt x="1080719" y="590744"/>
                    <a:pt x="1096731" y="607409"/>
                    <a:pt x="1096404" y="627384"/>
                  </a:cubicBezTo>
                  <a:close/>
                  <a:moveTo>
                    <a:pt x="1055025" y="581676"/>
                  </a:moveTo>
                  <a:cubicBezTo>
                    <a:pt x="1032600" y="584167"/>
                    <a:pt x="1014872" y="602712"/>
                    <a:pt x="1014463" y="625913"/>
                  </a:cubicBezTo>
                  <a:cubicBezTo>
                    <a:pt x="1014341" y="632898"/>
                    <a:pt x="1015975" y="639475"/>
                    <a:pt x="1018630" y="645439"/>
                  </a:cubicBezTo>
                  <a:lnTo>
                    <a:pt x="765822" y="792655"/>
                  </a:lnTo>
                  <a:cubicBezTo>
                    <a:pt x="756508" y="778481"/>
                    <a:pt x="740619" y="769004"/>
                    <a:pt x="722359" y="768677"/>
                  </a:cubicBezTo>
                  <a:cubicBezTo>
                    <a:pt x="703243" y="768351"/>
                    <a:pt x="686291" y="778195"/>
                    <a:pt x="676651" y="793145"/>
                  </a:cubicBezTo>
                  <a:lnTo>
                    <a:pt x="428172" y="651035"/>
                  </a:lnTo>
                  <a:cubicBezTo>
                    <a:pt x="430909" y="644786"/>
                    <a:pt x="432543" y="637883"/>
                    <a:pt x="432625" y="630652"/>
                  </a:cubicBezTo>
                  <a:cubicBezTo>
                    <a:pt x="433156" y="603243"/>
                    <a:pt x="412773" y="580287"/>
                    <a:pt x="386140" y="576855"/>
                  </a:cubicBezTo>
                  <a:lnTo>
                    <a:pt x="385037" y="296802"/>
                  </a:lnTo>
                  <a:cubicBezTo>
                    <a:pt x="415183" y="294187"/>
                    <a:pt x="439201" y="269107"/>
                    <a:pt x="439773" y="238185"/>
                  </a:cubicBezTo>
                  <a:cubicBezTo>
                    <a:pt x="439896" y="228585"/>
                    <a:pt x="437772" y="219558"/>
                    <a:pt x="433891" y="211388"/>
                  </a:cubicBezTo>
                  <a:lnTo>
                    <a:pt x="686617" y="64213"/>
                  </a:lnTo>
                  <a:cubicBezTo>
                    <a:pt x="693684" y="72832"/>
                    <a:pt x="704182" y="78551"/>
                    <a:pt x="716191" y="78755"/>
                  </a:cubicBezTo>
                  <a:cubicBezTo>
                    <a:pt x="728813" y="78959"/>
                    <a:pt x="740128" y="72996"/>
                    <a:pt x="747481" y="63805"/>
                  </a:cubicBezTo>
                  <a:lnTo>
                    <a:pt x="1017364" y="218210"/>
                  </a:lnTo>
                  <a:cubicBezTo>
                    <a:pt x="1015362" y="223194"/>
                    <a:pt x="1014055" y="228544"/>
                    <a:pt x="1013973" y="234182"/>
                  </a:cubicBezTo>
                  <a:cubicBezTo>
                    <a:pt x="1013606" y="257588"/>
                    <a:pt x="1031007" y="277031"/>
                    <a:pt x="1053637" y="279972"/>
                  </a:cubicBezTo>
                  <a:lnTo>
                    <a:pt x="1055025" y="581676"/>
                  </a:lnTo>
                  <a:close/>
                  <a:moveTo>
                    <a:pt x="1095996" y="235693"/>
                  </a:moveTo>
                  <a:cubicBezTo>
                    <a:pt x="1095628" y="255750"/>
                    <a:pt x="1079085" y="271762"/>
                    <a:pt x="1059069" y="271353"/>
                  </a:cubicBezTo>
                  <a:cubicBezTo>
                    <a:pt x="1039013" y="271027"/>
                    <a:pt x="1023001" y="254442"/>
                    <a:pt x="1023368" y="234386"/>
                  </a:cubicBezTo>
                  <a:cubicBezTo>
                    <a:pt x="1023695" y="214370"/>
                    <a:pt x="1040320" y="198399"/>
                    <a:pt x="1060336" y="198685"/>
                  </a:cubicBezTo>
                  <a:cubicBezTo>
                    <a:pt x="1080433" y="199093"/>
                    <a:pt x="1096445" y="215677"/>
                    <a:pt x="1095996" y="235693"/>
                  </a:cubicBezTo>
                  <a:close/>
                  <a:moveTo>
                    <a:pt x="1423842" y="39622"/>
                  </a:moveTo>
                  <a:cubicBezTo>
                    <a:pt x="1423556" y="56084"/>
                    <a:pt x="1409872" y="69360"/>
                    <a:pt x="1393288" y="69034"/>
                  </a:cubicBezTo>
                  <a:cubicBezTo>
                    <a:pt x="1376744" y="68747"/>
                    <a:pt x="1363591" y="55022"/>
                    <a:pt x="1363877" y="38560"/>
                  </a:cubicBezTo>
                  <a:cubicBezTo>
                    <a:pt x="1364163" y="21977"/>
                    <a:pt x="1377847" y="8742"/>
                    <a:pt x="1394391" y="9109"/>
                  </a:cubicBezTo>
                  <a:cubicBezTo>
                    <a:pt x="1410934" y="9395"/>
                    <a:pt x="1424128" y="23039"/>
                    <a:pt x="1423842" y="39622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pic>
        <p:nvPicPr>
          <p:cNvPr id="34" name="תמונה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sp>
        <p:nvSpPr>
          <p:cNvPr id="35" name="כותרת 1">
            <a:extLst>
              <a:ext uri="{FF2B5EF4-FFF2-40B4-BE49-F238E27FC236}">
                <a16:creationId xmlns:a16="http://schemas.microsoft.com/office/drawing/2014/main" id="{B49BE459-6201-C842-816B-A7916A5B1393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7" name="מלבן 11">
            <a:extLst>
              <a:ext uri="{FF2B5EF4-FFF2-40B4-BE49-F238E27FC236}">
                <a16:creationId xmlns:a16="http://schemas.microsoft.com/office/drawing/2014/main" id="{A37790E3-310B-9331-7D68-82A388EABEA3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38" name="מלבן 11">
            <a:extLst>
              <a:ext uri="{FF2B5EF4-FFF2-40B4-BE49-F238E27FC236}">
                <a16:creationId xmlns:a16="http://schemas.microsoft.com/office/drawing/2014/main" id="{204CC50A-867A-8134-C410-28056DD96652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9F217-7A85-6626-713C-536657E8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y Heaven on Earth (Short Story) - Feelin' Good, Feelin' Great | Raise Your  Vibration">
            <a:extLst>
              <a:ext uri="{FF2B5EF4-FFF2-40B4-BE49-F238E27FC236}">
                <a16:creationId xmlns:a16="http://schemas.microsoft.com/office/drawing/2014/main" id="{D71EB773-7B80-4F9F-A789-F399A5C0D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43"/>
            <a:ext cx="12325351" cy="68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9171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,905 Man Laying Down Overhead Stock Photos, Pictures &amp; Ro">
            <a:extLst>
              <a:ext uri="{FF2B5EF4-FFF2-40B4-BE49-F238E27FC236}">
                <a16:creationId xmlns:a16="http://schemas.microsoft.com/office/drawing/2014/main" id="{7DDA3C92-3753-9D96-39B5-36CC84EE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24" y="320811"/>
            <a:ext cx="2961862" cy="22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9115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,905 Man Laying Down Overhead Stock Photos, Pictures &amp; Ro">
            <a:extLst>
              <a:ext uri="{FF2B5EF4-FFF2-40B4-BE49-F238E27FC236}">
                <a16:creationId xmlns:a16="http://schemas.microsoft.com/office/drawing/2014/main" id="{7DDA3C92-3753-9D96-39B5-36CC84EE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24" y="320811"/>
            <a:ext cx="2961862" cy="22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EA6F8-4946-C065-4386-12F440D6F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379" y="527678"/>
            <a:ext cx="1885097" cy="285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883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,905 Man Laying Down Overhead Stock Photos, Pictures &amp; Ro">
            <a:extLst>
              <a:ext uri="{FF2B5EF4-FFF2-40B4-BE49-F238E27FC236}">
                <a16:creationId xmlns:a16="http://schemas.microsoft.com/office/drawing/2014/main" id="{7DDA3C92-3753-9D96-39B5-36CC84EE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24" y="320811"/>
            <a:ext cx="2961862" cy="22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erson, person, indoor, yellow&#10;&#10;Description automatically generated">
            <a:extLst>
              <a:ext uri="{FF2B5EF4-FFF2-40B4-BE49-F238E27FC236}">
                <a16:creationId xmlns:a16="http://schemas.microsoft.com/office/drawing/2014/main" id="{EE6DCFF0-5E00-BF8B-DB89-FE56D5D64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83" y="4226816"/>
            <a:ext cx="3158418" cy="2103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EA6F8-4946-C065-4386-12F440D6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8379" y="527678"/>
            <a:ext cx="1885097" cy="285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781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,905 Man Laying Down Overhead Stock Photos, Pictures &amp; Ro">
            <a:extLst>
              <a:ext uri="{FF2B5EF4-FFF2-40B4-BE49-F238E27FC236}">
                <a16:creationId xmlns:a16="http://schemas.microsoft.com/office/drawing/2014/main" id="{7DDA3C92-3753-9D96-39B5-36CC84EE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24" y="320811"/>
            <a:ext cx="2961862" cy="22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erson, person, indoor, yellow&#10;&#10;Description automatically generated">
            <a:extLst>
              <a:ext uri="{FF2B5EF4-FFF2-40B4-BE49-F238E27FC236}">
                <a16:creationId xmlns:a16="http://schemas.microsoft.com/office/drawing/2014/main" id="{EE6DCFF0-5E00-BF8B-DB89-FE56D5D64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83" y="4226816"/>
            <a:ext cx="3158418" cy="2103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EA6F8-4946-C065-4386-12F440D6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8379" y="527678"/>
            <a:ext cx="1885097" cy="2853506"/>
          </a:xfrm>
          <a:prstGeom prst="rect">
            <a:avLst/>
          </a:prstGeom>
        </p:spPr>
      </p:pic>
      <p:pic>
        <p:nvPicPr>
          <p:cNvPr id="10" name="Picture 9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B44C1E7D-30CC-6D04-29E5-32351087E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655">
            <a:off x="971315" y="3154166"/>
            <a:ext cx="3094021" cy="3094021"/>
          </a:xfrm>
          <a:prstGeom prst="rect">
            <a:avLst/>
          </a:prstGeom>
        </p:spPr>
      </p:pic>
      <p:pic>
        <p:nvPicPr>
          <p:cNvPr id="13" name="Picture 14" descr="haring is Caring - New Season Church of Ventura">
            <a:extLst>
              <a:ext uri="{FF2B5EF4-FFF2-40B4-BE49-F238E27FC236}">
                <a16:creationId xmlns:a16="http://schemas.microsoft.com/office/drawing/2014/main" id="{CB0997AD-F0DB-1365-65BA-8BB4D12F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58" y="111404"/>
            <a:ext cx="2961862" cy="155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6853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,905 Man Laying Down Overhead Stock Photos, Pictures &amp; Ro">
            <a:extLst>
              <a:ext uri="{FF2B5EF4-FFF2-40B4-BE49-F238E27FC236}">
                <a16:creationId xmlns:a16="http://schemas.microsoft.com/office/drawing/2014/main" id="{7DDA3C92-3753-9D96-39B5-36CC84EE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24" y="320811"/>
            <a:ext cx="2961862" cy="22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erson, person, indoor, yellow&#10;&#10;Description automatically generated">
            <a:extLst>
              <a:ext uri="{FF2B5EF4-FFF2-40B4-BE49-F238E27FC236}">
                <a16:creationId xmlns:a16="http://schemas.microsoft.com/office/drawing/2014/main" id="{EE6DCFF0-5E00-BF8B-DB89-FE56D5D64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83" y="4226816"/>
            <a:ext cx="3158418" cy="2103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EA6F8-4946-C065-4386-12F440D6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8379" y="527678"/>
            <a:ext cx="1885097" cy="2853506"/>
          </a:xfrm>
          <a:prstGeom prst="rect">
            <a:avLst/>
          </a:prstGeom>
        </p:spPr>
      </p:pic>
      <p:pic>
        <p:nvPicPr>
          <p:cNvPr id="10" name="Picture 9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B44C1E7D-30CC-6D04-29E5-32351087E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655">
            <a:off x="971315" y="3154166"/>
            <a:ext cx="3094021" cy="3094021"/>
          </a:xfrm>
          <a:prstGeom prst="rect">
            <a:avLst/>
          </a:prstGeom>
        </p:spPr>
      </p:pic>
      <p:pic>
        <p:nvPicPr>
          <p:cNvPr id="11" name="Picture 2" descr="Dominican boxer hospitalized, 'responsive' after brutal KO | AP News">
            <a:extLst>
              <a:ext uri="{FF2B5EF4-FFF2-40B4-BE49-F238E27FC236}">
                <a16:creationId xmlns:a16="http://schemas.microsoft.com/office/drawing/2014/main" id="{50F151A8-1235-DEA2-E432-F354AD5DE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758" y="4595024"/>
            <a:ext cx="2800442" cy="18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aring is Caring - New Season Church of Ventura">
            <a:extLst>
              <a:ext uri="{FF2B5EF4-FFF2-40B4-BE49-F238E27FC236}">
                <a16:creationId xmlns:a16="http://schemas.microsoft.com/office/drawing/2014/main" id="{CB0997AD-F0DB-1365-65BA-8BB4D12F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58" y="111404"/>
            <a:ext cx="2961862" cy="155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2865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,905 Man Laying Down Overhead Stock Photos, Pictures &amp; Ro">
            <a:extLst>
              <a:ext uri="{FF2B5EF4-FFF2-40B4-BE49-F238E27FC236}">
                <a16:creationId xmlns:a16="http://schemas.microsoft.com/office/drawing/2014/main" id="{7DDA3C92-3753-9D96-39B5-36CC84EE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24" y="320811"/>
            <a:ext cx="2961862" cy="22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erson, person, indoor, yellow&#10;&#10;Description automatically generated">
            <a:extLst>
              <a:ext uri="{FF2B5EF4-FFF2-40B4-BE49-F238E27FC236}">
                <a16:creationId xmlns:a16="http://schemas.microsoft.com/office/drawing/2014/main" id="{EE6DCFF0-5E00-BF8B-DB89-FE56D5D64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83" y="4226816"/>
            <a:ext cx="3158418" cy="2103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EA6F8-4946-C065-4386-12F440D6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8379" y="527678"/>
            <a:ext cx="1885097" cy="2853506"/>
          </a:xfrm>
          <a:prstGeom prst="rect">
            <a:avLst/>
          </a:prstGeom>
        </p:spPr>
      </p:pic>
      <p:pic>
        <p:nvPicPr>
          <p:cNvPr id="10" name="Picture 9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B44C1E7D-30CC-6D04-29E5-32351087E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655">
            <a:off x="971315" y="3154166"/>
            <a:ext cx="3094021" cy="3094021"/>
          </a:xfrm>
          <a:prstGeom prst="rect">
            <a:avLst/>
          </a:prstGeom>
        </p:spPr>
      </p:pic>
      <p:pic>
        <p:nvPicPr>
          <p:cNvPr id="11" name="Picture 2" descr="Dominican boxer hospitalized, 'responsive' after brutal KO | AP News">
            <a:extLst>
              <a:ext uri="{FF2B5EF4-FFF2-40B4-BE49-F238E27FC236}">
                <a16:creationId xmlns:a16="http://schemas.microsoft.com/office/drawing/2014/main" id="{50F151A8-1235-DEA2-E432-F354AD5DE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758" y="4595024"/>
            <a:ext cx="2800442" cy="18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 you celebrate your successes? | Harpeth Marketing">
            <a:extLst>
              <a:ext uri="{FF2B5EF4-FFF2-40B4-BE49-F238E27FC236}">
                <a16:creationId xmlns:a16="http://schemas.microsoft.com/office/drawing/2014/main" id="{CF4FD6D6-87FE-FD3B-9348-FF90FEC36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32" y="1697711"/>
            <a:ext cx="4302559" cy="286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aring is Caring - New Season Church of Ventura">
            <a:extLst>
              <a:ext uri="{FF2B5EF4-FFF2-40B4-BE49-F238E27FC236}">
                <a16:creationId xmlns:a16="http://schemas.microsoft.com/office/drawing/2014/main" id="{CB0997AD-F0DB-1365-65BA-8BB4D12F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58" y="111404"/>
            <a:ext cx="2961862" cy="155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53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17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erson, person, indoor, yellow&#10;&#10;Description automatically generated">
            <a:extLst>
              <a:ext uri="{FF2B5EF4-FFF2-40B4-BE49-F238E27FC236}">
                <a16:creationId xmlns:a16="http://schemas.microsoft.com/office/drawing/2014/main" id="{EE6DCFF0-5E00-BF8B-DB89-FE56D5D64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83" y="4226816"/>
            <a:ext cx="3158418" cy="2103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EA6F8-4946-C065-4386-12F440D6F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379" y="527678"/>
            <a:ext cx="1885097" cy="2853506"/>
          </a:xfrm>
          <a:prstGeom prst="rect">
            <a:avLst/>
          </a:prstGeom>
        </p:spPr>
      </p:pic>
      <p:pic>
        <p:nvPicPr>
          <p:cNvPr id="10" name="Picture 9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B44C1E7D-30CC-6D04-29E5-32351087E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655">
            <a:off x="971315" y="3154166"/>
            <a:ext cx="3094021" cy="3094021"/>
          </a:xfrm>
          <a:prstGeom prst="rect">
            <a:avLst/>
          </a:prstGeom>
        </p:spPr>
      </p:pic>
      <p:pic>
        <p:nvPicPr>
          <p:cNvPr id="11" name="Picture 2" descr="Dominican boxer hospitalized, 'responsive' after brutal KO | AP News">
            <a:extLst>
              <a:ext uri="{FF2B5EF4-FFF2-40B4-BE49-F238E27FC236}">
                <a16:creationId xmlns:a16="http://schemas.microsoft.com/office/drawing/2014/main" id="{50F151A8-1235-DEA2-E432-F354AD5DE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758" y="4595024"/>
            <a:ext cx="2800442" cy="18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 you celebrate your successes? | Harpeth Marketing">
            <a:extLst>
              <a:ext uri="{FF2B5EF4-FFF2-40B4-BE49-F238E27FC236}">
                <a16:creationId xmlns:a16="http://schemas.microsoft.com/office/drawing/2014/main" id="{CF4FD6D6-87FE-FD3B-9348-FF90FEC36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32" y="1697711"/>
            <a:ext cx="4302559" cy="286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aring is Caring - New Season Church of Ventura">
            <a:extLst>
              <a:ext uri="{FF2B5EF4-FFF2-40B4-BE49-F238E27FC236}">
                <a16:creationId xmlns:a16="http://schemas.microsoft.com/office/drawing/2014/main" id="{CB0997AD-F0DB-1365-65BA-8BB4D12F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58" y="111404"/>
            <a:ext cx="2961862" cy="155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,905 Man Laying Down Overhead Stock Photos, Pictures &amp; Ro">
            <a:extLst>
              <a:ext uri="{FF2B5EF4-FFF2-40B4-BE49-F238E27FC236}">
                <a16:creationId xmlns:a16="http://schemas.microsoft.com/office/drawing/2014/main" id="{7DDA3C92-3753-9D96-39B5-36CC84EE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23" y="320811"/>
            <a:ext cx="6087915" cy="45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1476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laying baseball&#10;&#10;Description automatically generated with low confidence">
            <a:extLst>
              <a:ext uri="{FF2B5EF4-FFF2-40B4-BE49-F238E27FC236}">
                <a16:creationId xmlns:a16="http://schemas.microsoft.com/office/drawing/2014/main" id="{78986B83-309B-A355-F0B6-85B188A48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22" y="306177"/>
            <a:ext cx="3519756" cy="114726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616DAF1-F463-9028-58D9-21FAC2D4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75" y="3945855"/>
            <a:ext cx="1648132" cy="20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91" y="1810934"/>
            <a:ext cx="11950574" cy="4793618"/>
          </a:xfrm>
        </p:spPr>
        <p:txBody>
          <a:bodyPr/>
          <a:lstStyle/>
          <a:p>
            <a:pPr marL="0" indent="0" algn="l" rtl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l" rtl="0">
              <a:buNone/>
            </a:pP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2496000" y="377371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2496000" y="1215877"/>
            <a:ext cx="720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DA1EDB-B916-4AA5-89D5-71B021F8A17F}"/>
              </a:ext>
            </a:extLst>
          </p:cNvPr>
          <p:cNvSpPr txBox="1">
            <a:spLocks/>
          </p:cNvSpPr>
          <p:nvPr/>
        </p:nvSpPr>
        <p:spPr>
          <a:xfrm>
            <a:off x="0" y="1783533"/>
            <a:ext cx="12192000" cy="45720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rtl="0">
              <a:lnSpc>
                <a:spcPct val="150000"/>
              </a:lnSpc>
              <a:buFont typeface="+mj-lt"/>
              <a:buAutoNum type="arabicPeriod"/>
            </a:pPr>
            <a:endParaRPr lang="en-US" sz="3200" dirty="0"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0405E-0DC1-57C8-5481-C4D737F15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775" y="4114560"/>
            <a:ext cx="1640396" cy="1812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B27C2-13CB-5305-EC0D-6762DE1A7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1768" y="4164809"/>
            <a:ext cx="1497000" cy="1570623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BC831D5-DDDC-FBC6-EFEE-D33D171D89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602" y="1453525"/>
          <a:ext cx="11379152" cy="55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7647840" imgH="190440" progId="">
                  <p:embed/>
                </p:oleObj>
              </mc:Choice>
              <mc:Fallback>
                <p:oleObj r:id="rId7" imgW="7647840" imgH="190440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BC831D5-DDDC-FBC6-EFEE-D33D171D89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6602" y="1453525"/>
                        <a:ext cx="11379152" cy="552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Down 13">
            <a:extLst>
              <a:ext uri="{FF2B5EF4-FFF2-40B4-BE49-F238E27FC236}">
                <a16:creationId xmlns:a16="http://schemas.microsoft.com/office/drawing/2014/main" id="{5C02B0E3-84E4-37DD-C9A8-4AECF45B17C2}"/>
              </a:ext>
            </a:extLst>
          </p:cNvPr>
          <p:cNvSpPr/>
          <p:nvPr/>
        </p:nvSpPr>
        <p:spPr>
          <a:xfrm>
            <a:off x="1589234" y="1721557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9EDD6A-CD85-7588-2BE2-E83F486D4858}"/>
              </a:ext>
            </a:extLst>
          </p:cNvPr>
          <p:cNvSpPr/>
          <p:nvPr/>
        </p:nvSpPr>
        <p:spPr>
          <a:xfrm>
            <a:off x="644492" y="2127312"/>
            <a:ext cx="2216742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2800" u="sng" dirty="0"/>
              <a:t>Up to 2011</a:t>
            </a:r>
          </a:p>
          <a:p>
            <a:pPr algn="ctr"/>
            <a:r>
              <a:rPr lang="en-US" dirty="0"/>
              <a:t>PRBC only for aeromedical teams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B51BD89-4833-1024-C369-35EA18864D1B}"/>
              </a:ext>
            </a:extLst>
          </p:cNvPr>
          <p:cNvSpPr/>
          <p:nvPr/>
        </p:nvSpPr>
        <p:spPr>
          <a:xfrm>
            <a:off x="6024344" y="1730658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8D6062-C4FE-86F5-C886-C6522E26FD9D}"/>
              </a:ext>
            </a:extLst>
          </p:cNvPr>
          <p:cNvSpPr/>
          <p:nvPr/>
        </p:nvSpPr>
        <p:spPr>
          <a:xfrm>
            <a:off x="5293627" y="2135550"/>
            <a:ext cx="1849240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2013</a:t>
            </a:r>
          </a:p>
          <a:p>
            <a:pPr algn="ctr"/>
            <a:r>
              <a:rPr lang="en-US" sz="2800" dirty="0"/>
              <a:t>FDP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3BAAE5EF-8B5E-AF99-8F3E-873D0BFCA2A2}"/>
              </a:ext>
            </a:extLst>
          </p:cNvPr>
          <p:cNvSpPr/>
          <p:nvPr/>
        </p:nvSpPr>
        <p:spPr>
          <a:xfrm>
            <a:off x="8230278" y="1734482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1C4D90E-B643-0DBA-E865-58DDB5A09280}"/>
              </a:ext>
            </a:extLst>
          </p:cNvPr>
          <p:cNvSpPr/>
          <p:nvPr/>
        </p:nvSpPr>
        <p:spPr>
          <a:xfrm>
            <a:off x="7295687" y="2142776"/>
            <a:ext cx="2196439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2018</a:t>
            </a:r>
          </a:p>
          <a:p>
            <a:pPr algn="ctr"/>
            <a:r>
              <a:rPr lang="en-US" dirty="0"/>
              <a:t>LTOWB for aeromedical teams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D7A13D4-C4C9-4170-CED8-454108EBBCDE}"/>
              </a:ext>
            </a:extLst>
          </p:cNvPr>
          <p:cNvSpPr/>
          <p:nvPr/>
        </p:nvSpPr>
        <p:spPr>
          <a:xfrm>
            <a:off x="10459454" y="1734482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809314-9B0B-E7F2-AFDD-789B26419D5A}"/>
              </a:ext>
            </a:extLst>
          </p:cNvPr>
          <p:cNvSpPr/>
          <p:nvPr/>
        </p:nvSpPr>
        <p:spPr>
          <a:xfrm>
            <a:off x="9524863" y="2142776"/>
            <a:ext cx="2196439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2021</a:t>
            </a:r>
          </a:p>
          <a:p>
            <a:pPr algn="ctr"/>
            <a:r>
              <a:rPr lang="en-US" dirty="0"/>
              <a:t>LTOWB on ground ambulances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07770A1C-4BE0-51B0-DDD1-DE020AC9552F}"/>
              </a:ext>
            </a:extLst>
          </p:cNvPr>
          <p:cNvSpPr/>
          <p:nvPr/>
        </p:nvSpPr>
        <p:spPr>
          <a:xfrm>
            <a:off x="3828505" y="1737021"/>
            <a:ext cx="327259" cy="763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F7E82B-5CF0-EF18-E3DC-F3EB8F5AE4D7}"/>
              </a:ext>
            </a:extLst>
          </p:cNvPr>
          <p:cNvSpPr/>
          <p:nvPr/>
        </p:nvSpPr>
        <p:spPr>
          <a:xfrm>
            <a:off x="2973513" y="2133010"/>
            <a:ext cx="2029701" cy="19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/>
              <a:t>2012</a:t>
            </a:r>
          </a:p>
          <a:p>
            <a:pPr algn="ctr"/>
            <a:r>
              <a:rPr lang="en-US" sz="3200" dirty="0"/>
              <a:t>TXA</a:t>
            </a:r>
          </a:p>
        </p:txBody>
      </p:sp>
      <p:pic>
        <p:nvPicPr>
          <p:cNvPr id="26" name="תמונה 33">
            <a:extLst>
              <a:ext uri="{FF2B5EF4-FFF2-40B4-BE49-F238E27FC236}">
                <a16:creationId xmlns:a16="http://schemas.microsoft.com/office/drawing/2014/main" id="{68827F70-CB60-E5F5-D5D6-0C242CCF2B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906C671-8F92-4F7D-2E81-73B15E5D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88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arge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D7FE853F-CE65-3A76-5375-602775E7A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304925"/>
            <a:ext cx="97345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007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arge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D7FE853F-CE65-3A76-5375-602775E7A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304925"/>
            <a:ext cx="9734550" cy="424815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0542FAF-0892-1788-FB9A-951F442B07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480">
            <a:off x="8209249" y="1098550"/>
            <a:ext cx="3285529" cy="24066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29949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33">
            <a:extLst>
              <a:ext uri="{FF2B5EF4-FFF2-40B4-BE49-F238E27FC236}">
                <a16:creationId xmlns:a16="http://schemas.microsoft.com/office/drawing/2014/main" id="{EEB8149E-1482-9B99-A4A3-F8BE8382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7E811B-84A3-8729-33B1-86B9AA90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arge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D7FE853F-CE65-3A76-5375-602775E7A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304925"/>
            <a:ext cx="9734550" cy="424815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DA39978-2A89-F16F-9DF7-DA387D2CB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1236">
            <a:off x="8697212" y="1395663"/>
            <a:ext cx="2991546" cy="448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37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04" name="גרפיקה 3">
            <a:extLst>
              <a:ext uri="{FF2B5EF4-FFF2-40B4-BE49-F238E27FC236}">
                <a16:creationId xmlns:a16="http://schemas.microsoft.com/office/drawing/2014/main" id="{9BA25C0F-AE0F-4E01-9649-B74C5BB8D23C}"/>
              </a:ext>
            </a:extLst>
          </p:cNvPr>
          <p:cNvSpPr/>
          <p:nvPr/>
        </p:nvSpPr>
        <p:spPr>
          <a:xfrm>
            <a:off x="0" y="-101600"/>
            <a:ext cx="9050910" cy="7187347"/>
          </a:xfrm>
          <a:custGeom>
            <a:avLst/>
            <a:gdLst>
              <a:gd name="connsiteX0" fmla="*/ 6073115 w 9050910"/>
              <a:gd name="connsiteY0" fmla="*/ 0 h 7187347"/>
              <a:gd name="connsiteX1" fmla="*/ 0 w 9050910"/>
              <a:gd name="connsiteY1" fmla="*/ 0 h 7187347"/>
              <a:gd name="connsiteX2" fmla="*/ 0 w 9050910"/>
              <a:gd name="connsiteY2" fmla="*/ 7186797 h 7187347"/>
              <a:gd name="connsiteX3" fmla="*/ 6142969 w 9050910"/>
              <a:gd name="connsiteY3" fmla="*/ 7186797 h 7187347"/>
              <a:gd name="connsiteX4" fmla="*/ 9050911 w 9050910"/>
              <a:gd name="connsiteY4" fmla="*/ 7187347 h 7187347"/>
              <a:gd name="connsiteX5" fmla="*/ 6073115 w 9050910"/>
              <a:gd name="connsiteY5" fmla="*/ 0 h 718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50910" h="7187347">
                <a:moveTo>
                  <a:pt x="6073115" y="0"/>
                </a:moveTo>
                <a:lnTo>
                  <a:pt x="0" y="0"/>
                </a:lnTo>
                <a:lnTo>
                  <a:pt x="0" y="7186797"/>
                </a:lnTo>
                <a:lnTo>
                  <a:pt x="6142969" y="7186797"/>
                </a:lnTo>
                <a:cubicBezTo>
                  <a:pt x="7112308" y="7186955"/>
                  <a:pt x="8081647" y="7187112"/>
                  <a:pt x="9050911" y="7187347"/>
                </a:cubicBezTo>
                <a:cubicBezTo>
                  <a:pt x="8058338" y="4791513"/>
                  <a:pt x="7065689" y="2395756"/>
                  <a:pt x="60731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26000">
                <a:schemeClr val="bg2">
                  <a:alpha val="75000"/>
                </a:schemeClr>
              </a:gs>
              <a:gs pos="76000">
                <a:srgbClr val="C00000">
                  <a:alpha val="87000"/>
                </a:srgbClr>
              </a:gs>
            </a:gsLst>
            <a:lin ang="10800000" scaled="1"/>
            <a:tileRect/>
          </a:gradFill>
          <a:ln w="7491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51891"/>
            <a:ext cx="7114513" cy="1056974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Thank you</a:t>
            </a:r>
            <a:endParaRPr lang="he-IL" sz="5400" dirty="0">
              <a:solidFill>
                <a:schemeClr val="bg1"/>
              </a:solidFill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C62AA526-36F5-407C-8517-29A278B92423}"/>
              </a:ext>
            </a:extLst>
          </p:cNvPr>
          <p:cNvSpPr/>
          <p:nvPr/>
        </p:nvSpPr>
        <p:spPr>
          <a:xfrm>
            <a:off x="439506" y="2653644"/>
            <a:ext cx="5896926" cy="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F7284F2-FA44-4FAF-8DC4-5739ED34CCB4}"/>
              </a:ext>
            </a:extLst>
          </p:cNvPr>
          <p:cNvSpPr/>
          <p:nvPr/>
        </p:nvSpPr>
        <p:spPr>
          <a:xfrm>
            <a:off x="522016" y="3833348"/>
            <a:ext cx="5896926" cy="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6" y="2306"/>
            <a:ext cx="2263610" cy="2191657"/>
          </a:xfrm>
          <a:prstGeom prst="rect">
            <a:avLst/>
          </a:prstGeom>
        </p:spPr>
      </p:pic>
      <p:sp>
        <p:nvSpPr>
          <p:cNvPr id="11" name="מלבן 162">
            <a:extLst>
              <a:ext uri="{FF2B5EF4-FFF2-40B4-BE49-F238E27FC236}">
                <a16:creationId xmlns:a16="http://schemas.microsoft.com/office/drawing/2014/main" id="{9587EC17-3165-CD05-F976-37352A10EBEC}"/>
              </a:ext>
            </a:extLst>
          </p:cNvPr>
          <p:cNvSpPr/>
          <p:nvPr/>
        </p:nvSpPr>
        <p:spPr>
          <a:xfrm>
            <a:off x="0" y="6504365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2B438DF0-8F20-268A-EEA5-E6E5A180109C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13" name="מלבן 11">
            <a:extLst>
              <a:ext uri="{FF2B5EF4-FFF2-40B4-BE49-F238E27FC236}">
                <a16:creationId xmlns:a16="http://schemas.microsoft.com/office/drawing/2014/main" id="{3FF8060C-2827-3C7F-9F29-336D09E616B7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14" name="מלבן 11">
            <a:extLst>
              <a:ext uri="{FF2B5EF4-FFF2-40B4-BE49-F238E27FC236}">
                <a16:creationId xmlns:a16="http://schemas.microsoft.com/office/drawing/2014/main" id="{DBF0DFE2-0B64-763D-6746-2612F89FDC96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80FADE-1FE3-76D7-C206-D58AF099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161" y="63189"/>
            <a:ext cx="2049396" cy="206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כותרת משנה 2">
            <a:extLst>
              <a:ext uri="{FF2B5EF4-FFF2-40B4-BE49-F238E27FC236}">
                <a16:creationId xmlns:a16="http://schemas.microsoft.com/office/drawing/2014/main" id="{1E07D3B9-9DE4-4792-1B0E-1536B649C7F9}"/>
              </a:ext>
            </a:extLst>
          </p:cNvPr>
          <p:cNvSpPr txBox="1">
            <a:spLocks/>
          </p:cNvSpPr>
          <p:nvPr/>
        </p:nvSpPr>
        <p:spPr>
          <a:xfrm>
            <a:off x="-109665" y="4280632"/>
            <a:ext cx="7486241" cy="2805115"/>
          </a:xfrm>
          <a:prstGeom prst="rect">
            <a:avLst/>
          </a:prstGeom>
        </p:spPr>
        <p:txBody>
          <a:bodyPr vert="horz" lIns="91440" tIns="45720" rIns="91440" bIns="45720" rtlCol="1" anchor="t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Heebo"/>
                <a:cs typeface="Heebo"/>
              </a:rPr>
              <a:t>BG Prof. Elon Glassberg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Heebo"/>
                <a:cs typeface="Heebo"/>
              </a:rPr>
              <a:t>IDF Surgeon General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Heebo"/>
                <a:cs typeface="Heebo"/>
              </a:rPr>
              <a:t>&amp; Chief of the IDF Medical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ebo"/>
                <a:cs typeface="Heebo"/>
              </a:rPr>
              <a:t>Corpp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Heebo"/>
              <a:cs typeface="Heebo"/>
            </a:endParaRPr>
          </a:p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Heebo"/>
              <a:cs typeface="Heebo"/>
            </a:endParaRPr>
          </a:p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ebo"/>
                <a:cs typeface="Heebo"/>
              </a:rPr>
              <a:t>sg@idf.il </a:t>
            </a:r>
          </a:p>
        </p:txBody>
      </p:sp>
    </p:spTree>
    <p:extLst>
      <p:ext uri="{BB962C8B-B14F-4D97-AF65-F5344CB8AC3E}">
        <p14:creationId xmlns:p14="http://schemas.microsoft.com/office/powerpoint/2010/main" val="3467945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מלבן 162">
            <a:extLst>
              <a:ext uri="{FF2B5EF4-FFF2-40B4-BE49-F238E27FC236}">
                <a16:creationId xmlns:a16="http://schemas.microsoft.com/office/drawing/2014/main" id="{36A9F03B-5AD2-41DF-9E62-298CE7637CC8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33" name="גרפיקה 131">
            <a:extLst>
              <a:ext uri="{FF2B5EF4-FFF2-40B4-BE49-F238E27FC236}">
                <a16:creationId xmlns:a16="http://schemas.microsoft.com/office/drawing/2014/main" id="{610889F9-BFEF-4F15-9315-B6C97DDE7371}"/>
              </a:ext>
            </a:extLst>
          </p:cNvPr>
          <p:cNvGrpSpPr/>
          <p:nvPr/>
        </p:nvGrpSpPr>
        <p:grpSpPr>
          <a:xfrm rot="16200000">
            <a:off x="4875981" y="-2650458"/>
            <a:ext cx="2603721" cy="12033959"/>
            <a:chOff x="5052991" y="-1801628"/>
            <a:chExt cx="2141346" cy="10461422"/>
          </a:xfrm>
          <a:solidFill>
            <a:srgbClr val="19CDDB"/>
          </a:solidFill>
        </p:grpSpPr>
        <p:sp>
          <p:nvSpPr>
            <p:cNvPr id="134" name="צורה חופשית: צורה 133">
              <a:extLst>
                <a:ext uri="{FF2B5EF4-FFF2-40B4-BE49-F238E27FC236}">
                  <a16:creationId xmlns:a16="http://schemas.microsoft.com/office/drawing/2014/main" id="{0650757A-E21E-4C74-AC5E-237015701520}"/>
                </a:ext>
              </a:extLst>
            </p:cNvPr>
            <p:cNvSpPr/>
            <p:nvPr/>
          </p:nvSpPr>
          <p:spPr>
            <a:xfrm>
              <a:off x="5052991" y="-1801628"/>
              <a:ext cx="1469645" cy="1851480"/>
            </a:xfrm>
            <a:custGeom>
              <a:avLst/>
              <a:gdLst>
                <a:gd name="connsiteX0" fmla="*/ 683803 w 1469645"/>
                <a:gd name="connsiteY0" fmla="*/ 43835 h 1851480"/>
                <a:gd name="connsiteX1" fmla="*/ 722445 w 1469645"/>
                <a:gd name="connsiteY1" fmla="*/ 88645 h 1851480"/>
                <a:gd name="connsiteX2" fmla="*/ 722567 w 1469645"/>
                <a:gd name="connsiteY2" fmla="*/ 397415 h 1851480"/>
                <a:gd name="connsiteX3" fmla="*/ 687520 w 1469645"/>
                <a:gd name="connsiteY3" fmla="*/ 435485 h 1851480"/>
                <a:gd name="connsiteX4" fmla="*/ 691033 w 1469645"/>
                <a:gd name="connsiteY4" fmla="*/ 452274 h 1851480"/>
                <a:gd name="connsiteX5" fmla="*/ 437489 w 1469645"/>
                <a:gd name="connsiteY5" fmla="*/ 598755 h 1851480"/>
                <a:gd name="connsiteX6" fmla="*/ 388431 w 1469645"/>
                <a:gd name="connsiteY6" fmla="*/ 571591 h 1851480"/>
                <a:gd name="connsiteX7" fmla="*/ 337657 w 1469645"/>
                <a:gd name="connsiteY7" fmla="*/ 598019 h 1851480"/>
                <a:gd name="connsiteX8" fmla="*/ 87300 w 1469645"/>
                <a:gd name="connsiteY8" fmla="*/ 453581 h 1851480"/>
                <a:gd name="connsiteX9" fmla="*/ 90404 w 1469645"/>
                <a:gd name="connsiteY9" fmla="*/ 439202 h 1851480"/>
                <a:gd name="connsiteX10" fmla="*/ 53273 w 1469645"/>
                <a:gd name="connsiteY10" fmla="*/ 399417 h 1851480"/>
                <a:gd name="connsiteX11" fmla="*/ 44083 w 1469645"/>
                <a:gd name="connsiteY11" fmla="*/ 399866 h 1851480"/>
                <a:gd name="connsiteX12" fmla="*/ 11894 w 1469645"/>
                <a:gd name="connsiteY12" fmla="*/ 437732 h 1851480"/>
                <a:gd name="connsiteX13" fmla="*/ 14182 w 1469645"/>
                <a:gd name="connsiteY13" fmla="*/ 451212 h 1851480"/>
                <a:gd name="connsiteX14" fmla="*/ 18675 w 1469645"/>
                <a:gd name="connsiteY14" fmla="*/ 460403 h 1851480"/>
                <a:gd name="connsiteX15" fmla="*/ 50455 w 1469645"/>
                <a:gd name="connsiteY15" fmla="*/ 477722 h 1851480"/>
                <a:gd name="connsiteX16" fmla="*/ 82766 w 1469645"/>
                <a:gd name="connsiteY16" fmla="*/ 461587 h 1851480"/>
                <a:gd name="connsiteX17" fmla="*/ 333082 w 1469645"/>
                <a:gd name="connsiteY17" fmla="*/ 605985 h 1851480"/>
                <a:gd name="connsiteX18" fmla="*/ 327282 w 1469645"/>
                <a:gd name="connsiteY18" fmla="*/ 630412 h 1851480"/>
                <a:gd name="connsiteX19" fmla="*/ 383366 w 1469645"/>
                <a:gd name="connsiteY19" fmla="*/ 691316 h 1851480"/>
                <a:gd name="connsiteX20" fmla="*/ 383448 w 1469645"/>
                <a:gd name="connsiteY20" fmla="*/ 985381 h 1851480"/>
                <a:gd name="connsiteX21" fmla="*/ 347460 w 1469645"/>
                <a:gd name="connsiteY21" fmla="*/ 1023574 h 1851480"/>
                <a:gd name="connsiteX22" fmla="*/ 350973 w 1469645"/>
                <a:gd name="connsiteY22" fmla="*/ 1040239 h 1851480"/>
                <a:gd name="connsiteX23" fmla="*/ 86932 w 1469645"/>
                <a:gd name="connsiteY23" fmla="*/ 1192766 h 1851480"/>
                <a:gd name="connsiteX24" fmla="*/ 48535 w 1469645"/>
                <a:gd name="connsiteY24" fmla="*/ 1172015 h 1851480"/>
                <a:gd name="connsiteX25" fmla="*/ 9484 w 1469645"/>
                <a:gd name="connsiteY25" fmla="*/ 1191377 h 1851480"/>
                <a:gd name="connsiteX26" fmla="*/ 4419 w 1469645"/>
                <a:gd name="connsiteY26" fmla="*/ 1199833 h 1851480"/>
                <a:gd name="connsiteX27" fmla="*/ 8 w 1469645"/>
                <a:gd name="connsiteY27" fmla="*/ 1218868 h 1851480"/>
                <a:gd name="connsiteX28" fmla="*/ 44287 w 1469645"/>
                <a:gd name="connsiteY28" fmla="*/ 1267068 h 1851480"/>
                <a:gd name="connsiteX29" fmla="*/ 53478 w 1469645"/>
                <a:gd name="connsiteY29" fmla="*/ 1266823 h 1851480"/>
                <a:gd name="connsiteX30" fmla="*/ 95428 w 1469645"/>
                <a:gd name="connsiteY30" fmla="*/ 1220583 h 1851480"/>
                <a:gd name="connsiteX31" fmla="*/ 91384 w 1469645"/>
                <a:gd name="connsiteY31" fmla="*/ 1200895 h 1851480"/>
                <a:gd name="connsiteX32" fmla="*/ 355753 w 1469645"/>
                <a:gd name="connsiteY32" fmla="*/ 1048164 h 1851480"/>
                <a:gd name="connsiteX33" fmla="*/ 385939 w 1469645"/>
                <a:gd name="connsiteY33" fmla="*/ 1063605 h 1851480"/>
                <a:gd name="connsiteX34" fmla="*/ 418454 w 1469645"/>
                <a:gd name="connsiteY34" fmla="*/ 1047265 h 1851480"/>
                <a:gd name="connsiteX35" fmla="*/ 673509 w 1469645"/>
                <a:gd name="connsiteY35" fmla="*/ 1194400 h 1851480"/>
                <a:gd name="connsiteX36" fmla="*/ 667831 w 1469645"/>
                <a:gd name="connsiteY36" fmla="*/ 1218704 h 1851480"/>
                <a:gd name="connsiteX37" fmla="*/ 722772 w 1469645"/>
                <a:gd name="connsiteY37" fmla="*/ 1279527 h 1851480"/>
                <a:gd name="connsiteX38" fmla="*/ 722894 w 1469645"/>
                <a:gd name="connsiteY38" fmla="*/ 1563543 h 1851480"/>
                <a:gd name="connsiteX39" fmla="*/ 681066 w 1469645"/>
                <a:gd name="connsiteY39" fmla="*/ 1609824 h 1851480"/>
                <a:gd name="connsiteX40" fmla="*/ 684946 w 1469645"/>
                <a:gd name="connsiteY40" fmla="*/ 1629267 h 1851480"/>
                <a:gd name="connsiteX41" fmla="*/ 428993 w 1469645"/>
                <a:gd name="connsiteY41" fmla="*/ 1777178 h 1851480"/>
                <a:gd name="connsiteX42" fmla="*/ 390637 w 1469645"/>
                <a:gd name="connsiteY42" fmla="*/ 1756427 h 1851480"/>
                <a:gd name="connsiteX43" fmla="*/ 342069 w 1469645"/>
                <a:gd name="connsiteY43" fmla="*/ 1803239 h 1851480"/>
                <a:gd name="connsiteX44" fmla="*/ 383652 w 1469645"/>
                <a:gd name="connsiteY44" fmla="*/ 1851194 h 1851480"/>
                <a:gd name="connsiteX45" fmla="*/ 392883 w 1469645"/>
                <a:gd name="connsiteY45" fmla="*/ 1851480 h 1851480"/>
                <a:gd name="connsiteX46" fmla="*/ 437449 w 1469645"/>
                <a:gd name="connsiteY46" fmla="*/ 1804995 h 1851480"/>
                <a:gd name="connsiteX47" fmla="*/ 433445 w 1469645"/>
                <a:gd name="connsiteY47" fmla="*/ 1785266 h 1851480"/>
                <a:gd name="connsiteX48" fmla="*/ 689399 w 1469645"/>
                <a:gd name="connsiteY48" fmla="*/ 1637314 h 1851480"/>
                <a:gd name="connsiteX49" fmla="*/ 727878 w 1469645"/>
                <a:gd name="connsiteY49" fmla="*/ 1658269 h 1851480"/>
                <a:gd name="connsiteX50" fmla="*/ 767051 w 1469645"/>
                <a:gd name="connsiteY50" fmla="*/ 1638826 h 1851480"/>
                <a:gd name="connsiteX51" fmla="*/ 1027784 w 1469645"/>
                <a:gd name="connsiteY51" fmla="*/ 1789228 h 1851480"/>
                <a:gd name="connsiteX52" fmla="*/ 1025374 w 1469645"/>
                <a:gd name="connsiteY52" fmla="*/ 1801850 h 1851480"/>
                <a:gd name="connsiteX53" fmla="*/ 1062259 w 1469645"/>
                <a:gd name="connsiteY53" fmla="*/ 1843719 h 1851480"/>
                <a:gd name="connsiteX54" fmla="*/ 1071491 w 1469645"/>
                <a:gd name="connsiteY54" fmla="*/ 1843719 h 1851480"/>
                <a:gd name="connsiteX55" fmla="*/ 1108418 w 1469645"/>
                <a:gd name="connsiteY55" fmla="*/ 1803361 h 1851480"/>
                <a:gd name="connsiteX56" fmla="*/ 1106048 w 1469645"/>
                <a:gd name="connsiteY56" fmla="*/ 1789105 h 1851480"/>
                <a:gd name="connsiteX57" fmla="*/ 1357386 w 1469645"/>
                <a:gd name="connsiteY57" fmla="*/ 1643932 h 1851480"/>
                <a:gd name="connsiteX58" fmla="*/ 1408528 w 1469645"/>
                <a:gd name="connsiteY58" fmla="*/ 1674527 h 1851480"/>
                <a:gd name="connsiteX59" fmla="*/ 1469636 w 1469645"/>
                <a:gd name="connsiteY59" fmla="*/ 1615665 h 1851480"/>
                <a:gd name="connsiteX60" fmla="*/ 1410693 w 1469645"/>
                <a:gd name="connsiteY60" fmla="*/ 1554515 h 1851480"/>
                <a:gd name="connsiteX61" fmla="*/ 1410652 w 1469645"/>
                <a:gd name="connsiteY61" fmla="*/ 1554515 h 1851480"/>
                <a:gd name="connsiteX62" fmla="*/ 1410570 w 1469645"/>
                <a:gd name="connsiteY62" fmla="*/ 1266047 h 1851480"/>
                <a:gd name="connsiteX63" fmla="*/ 1452194 w 1469645"/>
                <a:gd name="connsiteY63" fmla="*/ 1219807 h 1851480"/>
                <a:gd name="connsiteX64" fmla="*/ 1405341 w 1469645"/>
                <a:gd name="connsiteY64" fmla="*/ 1171321 h 1851480"/>
                <a:gd name="connsiteX65" fmla="*/ 1366332 w 1469645"/>
                <a:gd name="connsiteY65" fmla="*/ 1190560 h 1851480"/>
                <a:gd name="connsiteX66" fmla="*/ 1121979 w 1469645"/>
                <a:gd name="connsiteY66" fmla="*/ 1049594 h 1851480"/>
                <a:gd name="connsiteX67" fmla="*/ 1127943 w 1469645"/>
                <a:gd name="connsiteY67" fmla="*/ 1024676 h 1851480"/>
                <a:gd name="connsiteX68" fmla="*/ 1071205 w 1469645"/>
                <a:gd name="connsiteY68" fmla="*/ 963731 h 1851480"/>
                <a:gd name="connsiteX69" fmla="*/ 1071123 w 1469645"/>
                <a:gd name="connsiteY69" fmla="*/ 691725 h 1851480"/>
                <a:gd name="connsiteX70" fmla="*/ 1126268 w 1469645"/>
                <a:gd name="connsiteY70" fmla="*/ 633026 h 1851480"/>
                <a:gd name="connsiteX71" fmla="*/ 1120713 w 1469645"/>
                <a:gd name="connsiteY71" fmla="*/ 606883 h 1851480"/>
                <a:gd name="connsiteX72" fmla="*/ 1373439 w 1469645"/>
                <a:gd name="connsiteY72" fmla="*/ 460893 h 1851480"/>
                <a:gd name="connsiteX73" fmla="*/ 1403422 w 1469645"/>
                <a:gd name="connsiteY73" fmla="*/ 475925 h 1851480"/>
                <a:gd name="connsiteX74" fmla="*/ 1443371 w 1469645"/>
                <a:gd name="connsiteY74" fmla="*/ 437405 h 1851480"/>
                <a:gd name="connsiteX75" fmla="*/ 1410284 w 1469645"/>
                <a:gd name="connsiteY75" fmla="*/ 398109 h 1851480"/>
                <a:gd name="connsiteX76" fmla="*/ 1401093 w 1469645"/>
                <a:gd name="connsiteY76" fmla="*/ 397905 h 1851480"/>
                <a:gd name="connsiteX77" fmla="*/ 1364902 w 1469645"/>
                <a:gd name="connsiteY77" fmla="*/ 436098 h 1851480"/>
                <a:gd name="connsiteX78" fmla="*/ 1368660 w 1469645"/>
                <a:gd name="connsiteY78" fmla="*/ 453213 h 1851480"/>
                <a:gd name="connsiteX79" fmla="*/ 1116260 w 1469645"/>
                <a:gd name="connsiteY79" fmla="*/ 598959 h 1851480"/>
                <a:gd name="connsiteX80" fmla="*/ 1067406 w 1469645"/>
                <a:gd name="connsiteY80" fmla="*/ 572040 h 1851480"/>
                <a:gd name="connsiteX81" fmla="*/ 1016714 w 1469645"/>
                <a:gd name="connsiteY81" fmla="*/ 598387 h 1851480"/>
                <a:gd name="connsiteX82" fmla="*/ 762680 w 1469645"/>
                <a:gd name="connsiteY82" fmla="*/ 451824 h 1851480"/>
                <a:gd name="connsiteX83" fmla="*/ 765948 w 1469645"/>
                <a:gd name="connsiteY83" fmla="*/ 436874 h 1851480"/>
                <a:gd name="connsiteX84" fmla="*/ 731799 w 1469645"/>
                <a:gd name="connsiteY84" fmla="*/ 397456 h 1851480"/>
                <a:gd name="connsiteX85" fmla="*/ 731677 w 1469645"/>
                <a:gd name="connsiteY85" fmla="*/ 88890 h 1851480"/>
                <a:gd name="connsiteX86" fmla="*/ 773056 w 1469645"/>
                <a:gd name="connsiteY86" fmla="*/ 45387 h 1851480"/>
                <a:gd name="connsiteX87" fmla="*/ 769093 w 1469645"/>
                <a:gd name="connsiteY87" fmla="*/ 26556 h 1851480"/>
                <a:gd name="connsiteX88" fmla="*/ 764477 w 1469645"/>
                <a:gd name="connsiteY88" fmla="*/ 18550 h 1851480"/>
                <a:gd name="connsiteX89" fmla="*/ 729307 w 1469645"/>
                <a:gd name="connsiteY89" fmla="*/ 5 h 1851480"/>
                <a:gd name="connsiteX90" fmla="*/ 683803 w 1469645"/>
                <a:gd name="connsiteY90" fmla="*/ 43835 h 1851480"/>
                <a:gd name="connsiteX91" fmla="*/ 50577 w 1469645"/>
                <a:gd name="connsiteY91" fmla="*/ 468490 h 1851480"/>
                <a:gd name="connsiteX92" fmla="*/ 21167 w 1469645"/>
                <a:gd name="connsiteY92" fmla="*/ 437977 h 1851480"/>
                <a:gd name="connsiteX93" fmla="*/ 51721 w 1469645"/>
                <a:gd name="connsiteY93" fmla="*/ 408526 h 1851480"/>
                <a:gd name="connsiteX94" fmla="*/ 81132 w 1469645"/>
                <a:gd name="connsiteY94" fmla="*/ 439121 h 1851480"/>
                <a:gd name="connsiteX95" fmla="*/ 50577 w 1469645"/>
                <a:gd name="connsiteY95" fmla="*/ 468490 h 1851480"/>
                <a:gd name="connsiteX96" fmla="*/ 86197 w 1469645"/>
                <a:gd name="connsiteY96" fmla="*/ 1220543 h 1851480"/>
                <a:gd name="connsiteX97" fmla="*/ 47024 w 1469645"/>
                <a:gd name="connsiteY97" fmla="*/ 1258286 h 1851480"/>
                <a:gd name="connsiteX98" fmla="*/ 9239 w 1469645"/>
                <a:gd name="connsiteY98" fmla="*/ 1219154 h 1851480"/>
                <a:gd name="connsiteX99" fmla="*/ 48372 w 1469645"/>
                <a:gd name="connsiteY99" fmla="*/ 1181328 h 1851480"/>
                <a:gd name="connsiteX100" fmla="*/ 86197 w 1469645"/>
                <a:gd name="connsiteY100" fmla="*/ 1220543 h 1851480"/>
                <a:gd name="connsiteX101" fmla="*/ 428299 w 1469645"/>
                <a:gd name="connsiteY101" fmla="*/ 1804914 h 1851480"/>
                <a:gd name="connsiteX102" fmla="*/ 389125 w 1469645"/>
                <a:gd name="connsiteY102" fmla="*/ 1842739 h 1851480"/>
                <a:gd name="connsiteX103" fmla="*/ 351341 w 1469645"/>
                <a:gd name="connsiteY103" fmla="*/ 1803606 h 1851480"/>
                <a:gd name="connsiteX104" fmla="*/ 390473 w 1469645"/>
                <a:gd name="connsiteY104" fmla="*/ 1765781 h 1851480"/>
                <a:gd name="connsiteX105" fmla="*/ 428299 w 1469645"/>
                <a:gd name="connsiteY105" fmla="*/ 1804914 h 1851480"/>
                <a:gd name="connsiteX106" fmla="*/ 1374174 w 1469645"/>
                <a:gd name="connsiteY106" fmla="*/ 436302 h 1851480"/>
                <a:gd name="connsiteX107" fmla="*/ 1404729 w 1469645"/>
                <a:gd name="connsiteY107" fmla="*/ 406892 h 1851480"/>
                <a:gd name="connsiteX108" fmla="*/ 1434139 w 1469645"/>
                <a:gd name="connsiteY108" fmla="*/ 437405 h 1851480"/>
                <a:gd name="connsiteX109" fmla="*/ 1403585 w 1469645"/>
                <a:gd name="connsiteY109" fmla="*/ 466897 h 1851480"/>
                <a:gd name="connsiteX110" fmla="*/ 1374174 w 1469645"/>
                <a:gd name="connsiteY110" fmla="*/ 436302 h 1851480"/>
                <a:gd name="connsiteX111" fmla="*/ 336554 w 1469645"/>
                <a:gd name="connsiteY111" fmla="*/ 630739 h 1851480"/>
                <a:gd name="connsiteX112" fmla="*/ 388227 w 1469645"/>
                <a:gd name="connsiteY112" fmla="*/ 580822 h 1851480"/>
                <a:gd name="connsiteX113" fmla="*/ 438102 w 1469645"/>
                <a:gd name="connsiteY113" fmla="*/ 632536 h 1851480"/>
                <a:gd name="connsiteX114" fmla="*/ 386389 w 1469645"/>
                <a:gd name="connsiteY114" fmla="*/ 682370 h 1851480"/>
                <a:gd name="connsiteX115" fmla="*/ 336554 w 1469645"/>
                <a:gd name="connsiteY115" fmla="*/ 630739 h 1851480"/>
                <a:gd name="connsiteX116" fmla="*/ 386143 w 1469645"/>
                <a:gd name="connsiteY116" fmla="*/ 1054414 h 1851480"/>
                <a:gd name="connsiteX117" fmla="*/ 356692 w 1469645"/>
                <a:gd name="connsiteY117" fmla="*/ 1023819 h 1851480"/>
                <a:gd name="connsiteX118" fmla="*/ 387246 w 1469645"/>
                <a:gd name="connsiteY118" fmla="*/ 994367 h 1851480"/>
                <a:gd name="connsiteX119" fmla="*/ 416739 w 1469645"/>
                <a:gd name="connsiteY119" fmla="*/ 1024962 h 1851480"/>
                <a:gd name="connsiteX120" fmla="*/ 386143 w 1469645"/>
                <a:gd name="connsiteY120" fmla="*/ 1054414 h 1851480"/>
                <a:gd name="connsiteX121" fmla="*/ 677063 w 1469645"/>
                <a:gd name="connsiteY121" fmla="*/ 1218990 h 1851480"/>
                <a:gd name="connsiteX122" fmla="*/ 728776 w 1469645"/>
                <a:gd name="connsiteY122" fmla="*/ 1169115 h 1851480"/>
                <a:gd name="connsiteX123" fmla="*/ 778611 w 1469645"/>
                <a:gd name="connsiteY123" fmla="*/ 1220828 h 1851480"/>
                <a:gd name="connsiteX124" fmla="*/ 726897 w 1469645"/>
                <a:gd name="connsiteY124" fmla="*/ 1270663 h 1851480"/>
                <a:gd name="connsiteX125" fmla="*/ 677063 w 1469645"/>
                <a:gd name="connsiteY125" fmla="*/ 1218990 h 1851480"/>
                <a:gd name="connsiteX126" fmla="*/ 728123 w 1469645"/>
                <a:gd name="connsiteY126" fmla="*/ 1649160 h 1851480"/>
                <a:gd name="connsiteX127" fmla="*/ 690298 w 1469645"/>
                <a:gd name="connsiteY127" fmla="*/ 1610028 h 1851480"/>
                <a:gd name="connsiteX128" fmla="*/ 729471 w 1469645"/>
                <a:gd name="connsiteY128" fmla="*/ 1572325 h 1851480"/>
                <a:gd name="connsiteX129" fmla="*/ 767255 w 1469645"/>
                <a:gd name="connsiteY129" fmla="*/ 1611458 h 1851480"/>
                <a:gd name="connsiteX130" fmla="*/ 728123 w 1469645"/>
                <a:gd name="connsiteY130" fmla="*/ 1649160 h 1851480"/>
                <a:gd name="connsiteX131" fmla="*/ 1099267 w 1469645"/>
                <a:gd name="connsiteY131" fmla="*/ 1803320 h 1851480"/>
                <a:gd name="connsiteX132" fmla="*/ 1066426 w 1469645"/>
                <a:gd name="connsiteY132" fmla="*/ 1835059 h 1851480"/>
                <a:gd name="connsiteX133" fmla="*/ 1034646 w 1469645"/>
                <a:gd name="connsiteY133" fmla="*/ 1802095 h 1851480"/>
                <a:gd name="connsiteX134" fmla="*/ 1067570 w 1469645"/>
                <a:gd name="connsiteY134" fmla="*/ 1770397 h 1851480"/>
                <a:gd name="connsiteX135" fmla="*/ 1099267 w 1469645"/>
                <a:gd name="connsiteY135" fmla="*/ 1803320 h 1851480"/>
                <a:gd name="connsiteX136" fmla="*/ 1460445 w 1469645"/>
                <a:gd name="connsiteY136" fmla="*/ 1615583 h 1851480"/>
                <a:gd name="connsiteX137" fmla="*/ 1408732 w 1469645"/>
                <a:gd name="connsiteY137" fmla="*/ 1665459 h 1851480"/>
                <a:gd name="connsiteX138" fmla="*/ 1358897 w 1469645"/>
                <a:gd name="connsiteY138" fmla="*/ 1613786 h 1851480"/>
                <a:gd name="connsiteX139" fmla="*/ 1410570 w 1469645"/>
                <a:gd name="connsiteY139" fmla="*/ 1563951 h 1851480"/>
                <a:gd name="connsiteX140" fmla="*/ 1460445 w 1469645"/>
                <a:gd name="connsiteY140" fmla="*/ 1615583 h 1851480"/>
                <a:gd name="connsiteX141" fmla="*/ 1405260 w 1469645"/>
                <a:gd name="connsiteY141" fmla="*/ 1180675 h 1851480"/>
                <a:gd name="connsiteX142" fmla="*/ 1443044 w 1469645"/>
                <a:gd name="connsiteY142" fmla="*/ 1219848 h 1851480"/>
                <a:gd name="connsiteX143" fmla="*/ 1403871 w 1469645"/>
                <a:gd name="connsiteY143" fmla="*/ 1257551 h 1851480"/>
                <a:gd name="connsiteX144" fmla="*/ 1366086 w 1469645"/>
                <a:gd name="connsiteY144" fmla="*/ 1218418 h 1851480"/>
                <a:gd name="connsiteX145" fmla="*/ 1405260 w 1469645"/>
                <a:gd name="connsiteY145" fmla="*/ 1180675 h 1851480"/>
                <a:gd name="connsiteX146" fmla="*/ 1361675 w 1469645"/>
                <a:gd name="connsiteY146" fmla="*/ 1198648 h 1851480"/>
                <a:gd name="connsiteX147" fmla="*/ 1356855 w 1469645"/>
                <a:gd name="connsiteY147" fmla="*/ 1218255 h 1851480"/>
                <a:gd name="connsiteX148" fmla="*/ 1401461 w 1469645"/>
                <a:gd name="connsiteY148" fmla="*/ 1266537 h 1851480"/>
                <a:gd name="connsiteX149" fmla="*/ 1401502 w 1469645"/>
                <a:gd name="connsiteY149" fmla="*/ 1555373 h 1851480"/>
                <a:gd name="connsiteX150" fmla="*/ 1349707 w 1469645"/>
                <a:gd name="connsiteY150" fmla="*/ 1613622 h 1851480"/>
                <a:gd name="connsiteX151" fmla="*/ 1353587 w 1469645"/>
                <a:gd name="connsiteY151" fmla="*/ 1635721 h 1851480"/>
                <a:gd name="connsiteX152" fmla="*/ 1102209 w 1469645"/>
                <a:gd name="connsiteY152" fmla="*/ 1780936 h 1851480"/>
                <a:gd name="connsiteX153" fmla="*/ 1067733 w 1469645"/>
                <a:gd name="connsiteY153" fmla="*/ 1761288 h 1851480"/>
                <a:gd name="connsiteX154" fmla="*/ 1032073 w 1469645"/>
                <a:gd name="connsiteY154" fmla="*/ 1780527 h 1851480"/>
                <a:gd name="connsiteX155" fmla="*/ 772157 w 1469645"/>
                <a:gd name="connsiteY155" fmla="*/ 1630574 h 1851480"/>
                <a:gd name="connsiteX156" fmla="*/ 776528 w 1469645"/>
                <a:gd name="connsiteY156" fmla="*/ 1611662 h 1851480"/>
                <a:gd name="connsiteX157" fmla="*/ 732167 w 1469645"/>
                <a:gd name="connsiteY157" fmla="*/ 1563420 h 1851480"/>
                <a:gd name="connsiteX158" fmla="*/ 732085 w 1469645"/>
                <a:gd name="connsiteY158" fmla="*/ 1279731 h 1851480"/>
                <a:gd name="connsiteX159" fmla="*/ 787883 w 1469645"/>
                <a:gd name="connsiteY159" fmla="*/ 1221033 h 1851480"/>
                <a:gd name="connsiteX160" fmla="*/ 781920 w 1469645"/>
                <a:gd name="connsiteY160" fmla="*/ 1194114 h 1851480"/>
                <a:gd name="connsiteX161" fmla="*/ 1018511 w 1469645"/>
                <a:gd name="connsiteY161" fmla="*/ 1057436 h 1851480"/>
                <a:gd name="connsiteX162" fmla="*/ 1067038 w 1469645"/>
                <a:gd name="connsiteY162" fmla="*/ 1083743 h 1851480"/>
                <a:gd name="connsiteX163" fmla="*/ 1117486 w 1469645"/>
                <a:gd name="connsiteY163" fmla="*/ 1057763 h 1851480"/>
                <a:gd name="connsiteX164" fmla="*/ 1361675 w 1469645"/>
                <a:gd name="connsiteY164" fmla="*/ 1198648 h 1851480"/>
                <a:gd name="connsiteX165" fmla="*/ 1118834 w 1469645"/>
                <a:gd name="connsiteY165" fmla="*/ 1024636 h 1851480"/>
                <a:gd name="connsiteX166" fmla="*/ 1067120 w 1469645"/>
                <a:gd name="connsiteY166" fmla="*/ 1074470 h 1851480"/>
                <a:gd name="connsiteX167" fmla="*/ 1017286 w 1469645"/>
                <a:gd name="connsiteY167" fmla="*/ 1022797 h 1851480"/>
                <a:gd name="connsiteX168" fmla="*/ 1068999 w 1469645"/>
                <a:gd name="connsiteY168" fmla="*/ 972963 h 1851480"/>
                <a:gd name="connsiteX169" fmla="*/ 1118834 w 1469645"/>
                <a:gd name="connsiteY169" fmla="*/ 1024636 h 1851480"/>
                <a:gd name="connsiteX170" fmla="*/ 1067202 w 1469645"/>
                <a:gd name="connsiteY170" fmla="*/ 581313 h 1851480"/>
                <a:gd name="connsiteX171" fmla="*/ 1117036 w 1469645"/>
                <a:gd name="connsiteY171" fmla="*/ 633026 h 1851480"/>
                <a:gd name="connsiteX172" fmla="*/ 1065323 w 1469645"/>
                <a:gd name="connsiteY172" fmla="*/ 682820 h 1851480"/>
                <a:gd name="connsiteX173" fmla="*/ 1015529 w 1469645"/>
                <a:gd name="connsiteY173" fmla="*/ 631147 h 1851480"/>
                <a:gd name="connsiteX174" fmla="*/ 1067202 w 1469645"/>
                <a:gd name="connsiteY174" fmla="*/ 581313 h 1851480"/>
                <a:gd name="connsiteX175" fmla="*/ 1011894 w 1469645"/>
                <a:gd name="connsiteY175" fmla="*/ 606883 h 1851480"/>
                <a:gd name="connsiteX176" fmla="*/ 1006298 w 1469645"/>
                <a:gd name="connsiteY176" fmla="*/ 630984 h 1851480"/>
                <a:gd name="connsiteX177" fmla="*/ 1061973 w 1469645"/>
                <a:gd name="connsiteY177" fmla="*/ 691847 h 1851480"/>
                <a:gd name="connsiteX178" fmla="*/ 1062014 w 1469645"/>
                <a:gd name="connsiteY178" fmla="*/ 964099 h 1851480"/>
                <a:gd name="connsiteX179" fmla="*/ 1008095 w 1469645"/>
                <a:gd name="connsiteY179" fmla="*/ 1022675 h 1851480"/>
                <a:gd name="connsiteX180" fmla="*/ 1013487 w 1469645"/>
                <a:gd name="connsiteY180" fmla="*/ 1048532 h 1851480"/>
                <a:gd name="connsiteX181" fmla="*/ 776732 w 1469645"/>
                <a:gd name="connsiteY181" fmla="*/ 1185291 h 1851480"/>
                <a:gd name="connsiteX182" fmla="*/ 728899 w 1469645"/>
                <a:gd name="connsiteY182" fmla="*/ 1159883 h 1851480"/>
                <a:gd name="connsiteX183" fmla="*/ 678043 w 1469645"/>
                <a:gd name="connsiteY183" fmla="*/ 1186475 h 1851480"/>
                <a:gd name="connsiteX184" fmla="*/ 422907 w 1469645"/>
                <a:gd name="connsiteY184" fmla="*/ 1039259 h 1851480"/>
                <a:gd name="connsiteX185" fmla="*/ 425889 w 1469645"/>
                <a:gd name="connsiteY185" fmla="*/ 1025126 h 1851480"/>
                <a:gd name="connsiteX186" fmla="*/ 392679 w 1469645"/>
                <a:gd name="connsiteY186" fmla="*/ 985830 h 1851480"/>
                <a:gd name="connsiteX187" fmla="*/ 392597 w 1469645"/>
                <a:gd name="connsiteY187" fmla="*/ 691439 h 1851480"/>
                <a:gd name="connsiteX188" fmla="*/ 447252 w 1469645"/>
                <a:gd name="connsiteY188" fmla="*/ 632740 h 1851480"/>
                <a:gd name="connsiteX189" fmla="*/ 441860 w 1469645"/>
                <a:gd name="connsiteY189" fmla="*/ 606883 h 1851480"/>
                <a:gd name="connsiteX190" fmla="*/ 695812 w 1469645"/>
                <a:gd name="connsiteY190" fmla="*/ 460157 h 1851480"/>
                <a:gd name="connsiteX191" fmla="*/ 725917 w 1469645"/>
                <a:gd name="connsiteY191" fmla="*/ 475475 h 1851480"/>
                <a:gd name="connsiteX192" fmla="*/ 757574 w 1469645"/>
                <a:gd name="connsiteY192" fmla="*/ 460198 h 1851480"/>
                <a:gd name="connsiteX193" fmla="*/ 1011894 w 1469645"/>
                <a:gd name="connsiteY193" fmla="*/ 606883 h 1851480"/>
                <a:gd name="connsiteX194" fmla="*/ 756716 w 1469645"/>
                <a:gd name="connsiteY194" fmla="*/ 436792 h 1851480"/>
                <a:gd name="connsiteX195" fmla="*/ 726121 w 1469645"/>
                <a:gd name="connsiteY195" fmla="*/ 466244 h 1851480"/>
                <a:gd name="connsiteX196" fmla="*/ 696711 w 1469645"/>
                <a:gd name="connsiteY196" fmla="*/ 435649 h 1851480"/>
                <a:gd name="connsiteX197" fmla="*/ 727265 w 1469645"/>
                <a:gd name="connsiteY197" fmla="*/ 406238 h 1851480"/>
                <a:gd name="connsiteX198" fmla="*/ 756716 w 1469645"/>
                <a:gd name="connsiteY198" fmla="*/ 436792 h 1851480"/>
                <a:gd name="connsiteX199" fmla="*/ 763865 w 1469645"/>
                <a:gd name="connsiteY199" fmla="*/ 45265 h 1851480"/>
                <a:gd name="connsiteX200" fmla="*/ 727755 w 1469645"/>
                <a:gd name="connsiteY200" fmla="*/ 80026 h 1851480"/>
                <a:gd name="connsiteX201" fmla="*/ 693075 w 1469645"/>
                <a:gd name="connsiteY201" fmla="*/ 43958 h 1851480"/>
                <a:gd name="connsiteX202" fmla="*/ 729062 w 1469645"/>
                <a:gd name="connsiteY202" fmla="*/ 9196 h 1851480"/>
                <a:gd name="connsiteX203" fmla="*/ 763865 w 1469645"/>
                <a:gd name="connsiteY203" fmla="*/ 45265 h 185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1469645" h="1851480">
                  <a:moveTo>
                    <a:pt x="683803" y="43835"/>
                  </a:moveTo>
                  <a:cubicBezTo>
                    <a:pt x="683394" y="66669"/>
                    <a:pt x="700387" y="85663"/>
                    <a:pt x="722445" y="88645"/>
                  </a:cubicBezTo>
                  <a:lnTo>
                    <a:pt x="722567" y="397415"/>
                  </a:lnTo>
                  <a:cubicBezTo>
                    <a:pt x="703205" y="399498"/>
                    <a:pt x="687847" y="415592"/>
                    <a:pt x="687520" y="435485"/>
                  </a:cubicBezTo>
                  <a:cubicBezTo>
                    <a:pt x="687397" y="441490"/>
                    <a:pt x="688786" y="447168"/>
                    <a:pt x="691033" y="452274"/>
                  </a:cubicBezTo>
                  <a:lnTo>
                    <a:pt x="437489" y="598755"/>
                  </a:lnTo>
                  <a:cubicBezTo>
                    <a:pt x="426910" y="582701"/>
                    <a:pt x="408937" y="572040"/>
                    <a:pt x="388431" y="571591"/>
                  </a:cubicBezTo>
                  <a:cubicBezTo>
                    <a:pt x="367394" y="571223"/>
                    <a:pt x="348645" y="581803"/>
                    <a:pt x="337657" y="598019"/>
                  </a:cubicBezTo>
                  <a:lnTo>
                    <a:pt x="87300" y="453581"/>
                  </a:lnTo>
                  <a:cubicBezTo>
                    <a:pt x="89220" y="449129"/>
                    <a:pt x="90322" y="444308"/>
                    <a:pt x="90404" y="439202"/>
                  </a:cubicBezTo>
                  <a:cubicBezTo>
                    <a:pt x="90772" y="418084"/>
                    <a:pt x="74269" y="400560"/>
                    <a:pt x="53273" y="399417"/>
                  </a:cubicBezTo>
                  <a:lnTo>
                    <a:pt x="44083" y="399866"/>
                  </a:lnTo>
                  <a:cubicBezTo>
                    <a:pt x="26109" y="403215"/>
                    <a:pt x="12262" y="418819"/>
                    <a:pt x="11894" y="437732"/>
                  </a:cubicBezTo>
                  <a:cubicBezTo>
                    <a:pt x="11853" y="442429"/>
                    <a:pt x="12711" y="446923"/>
                    <a:pt x="14182" y="451212"/>
                  </a:cubicBezTo>
                  <a:lnTo>
                    <a:pt x="18675" y="460403"/>
                  </a:lnTo>
                  <a:cubicBezTo>
                    <a:pt x="25660" y="470574"/>
                    <a:pt x="37179" y="477477"/>
                    <a:pt x="50455" y="477722"/>
                  </a:cubicBezTo>
                  <a:cubicBezTo>
                    <a:pt x="63649" y="477926"/>
                    <a:pt x="75454" y="471513"/>
                    <a:pt x="82766" y="461587"/>
                  </a:cubicBezTo>
                  <a:lnTo>
                    <a:pt x="333082" y="605985"/>
                  </a:lnTo>
                  <a:cubicBezTo>
                    <a:pt x="329569" y="613460"/>
                    <a:pt x="327486" y="621752"/>
                    <a:pt x="327282" y="630412"/>
                  </a:cubicBezTo>
                  <a:cubicBezTo>
                    <a:pt x="326669" y="662600"/>
                    <a:pt x="351627" y="689233"/>
                    <a:pt x="383366" y="691316"/>
                  </a:cubicBezTo>
                  <a:lnTo>
                    <a:pt x="383448" y="985381"/>
                  </a:lnTo>
                  <a:cubicBezTo>
                    <a:pt x="363636" y="987015"/>
                    <a:pt x="347787" y="1003313"/>
                    <a:pt x="347460" y="1023574"/>
                  </a:cubicBezTo>
                  <a:cubicBezTo>
                    <a:pt x="347338" y="1029537"/>
                    <a:pt x="348686" y="1035133"/>
                    <a:pt x="350973" y="1040239"/>
                  </a:cubicBezTo>
                  <a:lnTo>
                    <a:pt x="86932" y="1192766"/>
                  </a:lnTo>
                  <a:cubicBezTo>
                    <a:pt x="78517" y="1180511"/>
                    <a:pt x="64547" y="1172301"/>
                    <a:pt x="48535" y="1172015"/>
                  </a:cubicBezTo>
                  <a:cubicBezTo>
                    <a:pt x="32563" y="1171729"/>
                    <a:pt x="18348" y="1179449"/>
                    <a:pt x="9484" y="1191377"/>
                  </a:cubicBezTo>
                  <a:lnTo>
                    <a:pt x="4419" y="1199833"/>
                  </a:lnTo>
                  <a:cubicBezTo>
                    <a:pt x="1723" y="1205633"/>
                    <a:pt x="130" y="1212087"/>
                    <a:pt x="8" y="1218868"/>
                  </a:cubicBezTo>
                  <a:cubicBezTo>
                    <a:pt x="-442" y="1244316"/>
                    <a:pt x="19206" y="1265271"/>
                    <a:pt x="44287" y="1267068"/>
                  </a:cubicBezTo>
                  <a:lnTo>
                    <a:pt x="53478" y="1266823"/>
                  </a:lnTo>
                  <a:cubicBezTo>
                    <a:pt x="76720" y="1263964"/>
                    <a:pt x="94979" y="1244643"/>
                    <a:pt x="95428" y="1220583"/>
                  </a:cubicBezTo>
                  <a:cubicBezTo>
                    <a:pt x="95510" y="1213557"/>
                    <a:pt x="94040" y="1206940"/>
                    <a:pt x="91384" y="1200895"/>
                  </a:cubicBezTo>
                  <a:lnTo>
                    <a:pt x="355753" y="1048164"/>
                  </a:lnTo>
                  <a:cubicBezTo>
                    <a:pt x="362819" y="1057232"/>
                    <a:pt x="373562" y="1063319"/>
                    <a:pt x="385939" y="1063605"/>
                  </a:cubicBezTo>
                  <a:cubicBezTo>
                    <a:pt x="399297" y="1063809"/>
                    <a:pt x="411142" y="1057314"/>
                    <a:pt x="418454" y="1047265"/>
                  </a:cubicBezTo>
                  <a:lnTo>
                    <a:pt x="673509" y="1194400"/>
                  </a:lnTo>
                  <a:cubicBezTo>
                    <a:pt x="670078" y="1201793"/>
                    <a:pt x="668035" y="1210004"/>
                    <a:pt x="667831" y="1218704"/>
                  </a:cubicBezTo>
                  <a:cubicBezTo>
                    <a:pt x="667259" y="1250484"/>
                    <a:pt x="691605" y="1276913"/>
                    <a:pt x="722772" y="1279527"/>
                  </a:cubicBezTo>
                  <a:lnTo>
                    <a:pt x="722894" y="1563543"/>
                  </a:lnTo>
                  <a:cubicBezTo>
                    <a:pt x="699774" y="1566443"/>
                    <a:pt x="681515" y="1585805"/>
                    <a:pt x="681066" y="1609824"/>
                  </a:cubicBezTo>
                  <a:cubicBezTo>
                    <a:pt x="680984" y="1616686"/>
                    <a:pt x="682455" y="1623344"/>
                    <a:pt x="684946" y="1629267"/>
                  </a:cubicBezTo>
                  <a:lnTo>
                    <a:pt x="428993" y="1777178"/>
                  </a:lnTo>
                  <a:cubicBezTo>
                    <a:pt x="420537" y="1764923"/>
                    <a:pt x="406608" y="1756713"/>
                    <a:pt x="390637" y="1756427"/>
                  </a:cubicBezTo>
                  <a:cubicBezTo>
                    <a:pt x="364331" y="1755978"/>
                    <a:pt x="342518" y="1776974"/>
                    <a:pt x="342069" y="1803239"/>
                  </a:cubicBezTo>
                  <a:cubicBezTo>
                    <a:pt x="341660" y="1827748"/>
                    <a:pt x="359919" y="1848131"/>
                    <a:pt x="383652" y="1851194"/>
                  </a:cubicBezTo>
                  <a:lnTo>
                    <a:pt x="392883" y="1851480"/>
                  </a:lnTo>
                  <a:cubicBezTo>
                    <a:pt x="417351" y="1849805"/>
                    <a:pt x="436999" y="1829872"/>
                    <a:pt x="437449" y="1804995"/>
                  </a:cubicBezTo>
                  <a:cubicBezTo>
                    <a:pt x="437612" y="1797969"/>
                    <a:pt x="436101" y="1791270"/>
                    <a:pt x="433445" y="1785266"/>
                  </a:cubicBezTo>
                  <a:lnTo>
                    <a:pt x="689399" y="1637314"/>
                  </a:lnTo>
                  <a:cubicBezTo>
                    <a:pt x="697814" y="1649732"/>
                    <a:pt x="711824" y="1657943"/>
                    <a:pt x="727878" y="1658269"/>
                  </a:cubicBezTo>
                  <a:cubicBezTo>
                    <a:pt x="743931" y="1658596"/>
                    <a:pt x="758187" y="1650835"/>
                    <a:pt x="767051" y="1638826"/>
                  </a:cubicBezTo>
                  <a:lnTo>
                    <a:pt x="1027784" y="1789228"/>
                  </a:lnTo>
                  <a:cubicBezTo>
                    <a:pt x="1026395" y="1793190"/>
                    <a:pt x="1025496" y="1797398"/>
                    <a:pt x="1025374" y="1801850"/>
                  </a:cubicBezTo>
                  <a:cubicBezTo>
                    <a:pt x="1025006" y="1823418"/>
                    <a:pt x="1041304" y="1841227"/>
                    <a:pt x="1062259" y="1843719"/>
                  </a:cubicBezTo>
                  <a:lnTo>
                    <a:pt x="1071491" y="1843719"/>
                  </a:lnTo>
                  <a:cubicBezTo>
                    <a:pt x="1091956" y="1841432"/>
                    <a:pt x="1108091" y="1824439"/>
                    <a:pt x="1108418" y="1803361"/>
                  </a:cubicBezTo>
                  <a:cubicBezTo>
                    <a:pt x="1108499" y="1798419"/>
                    <a:pt x="1107600" y="1793599"/>
                    <a:pt x="1106048" y="1789105"/>
                  </a:cubicBezTo>
                  <a:lnTo>
                    <a:pt x="1357386" y="1643932"/>
                  </a:lnTo>
                  <a:cubicBezTo>
                    <a:pt x="1367557" y="1661864"/>
                    <a:pt x="1386510" y="1674118"/>
                    <a:pt x="1408528" y="1674527"/>
                  </a:cubicBezTo>
                  <a:cubicBezTo>
                    <a:pt x="1441614" y="1675099"/>
                    <a:pt x="1469064" y="1648711"/>
                    <a:pt x="1469636" y="1615665"/>
                  </a:cubicBezTo>
                  <a:cubicBezTo>
                    <a:pt x="1470208" y="1582496"/>
                    <a:pt x="1443739" y="1555128"/>
                    <a:pt x="1410693" y="1554515"/>
                  </a:cubicBezTo>
                  <a:lnTo>
                    <a:pt x="1410652" y="1554515"/>
                  </a:lnTo>
                  <a:lnTo>
                    <a:pt x="1410570" y="1266047"/>
                  </a:lnTo>
                  <a:cubicBezTo>
                    <a:pt x="1433608" y="1263106"/>
                    <a:pt x="1451786" y="1243744"/>
                    <a:pt x="1452194" y="1219807"/>
                  </a:cubicBezTo>
                  <a:cubicBezTo>
                    <a:pt x="1452643" y="1193501"/>
                    <a:pt x="1431688" y="1171770"/>
                    <a:pt x="1405341" y="1171321"/>
                  </a:cubicBezTo>
                  <a:cubicBezTo>
                    <a:pt x="1389411" y="1171035"/>
                    <a:pt x="1375237" y="1178632"/>
                    <a:pt x="1366332" y="1190560"/>
                  </a:cubicBezTo>
                  <a:lnTo>
                    <a:pt x="1121979" y="1049594"/>
                  </a:lnTo>
                  <a:cubicBezTo>
                    <a:pt x="1125655" y="1042078"/>
                    <a:pt x="1127779" y="1033622"/>
                    <a:pt x="1127943" y="1024676"/>
                  </a:cubicBezTo>
                  <a:cubicBezTo>
                    <a:pt x="1128515" y="992284"/>
                    <a:pt x="1103230" y="965447"/>
                    <a:pt x="1071205" y="963731"/>
                  </a:cubicBezTo>
                  <a:lnTo>
                    <a:pt x="1071123" y="691725"/>
                  </a:lnTo>
                  <a:cubicBezTo>
                    <a:pt x="1101433" y="689233"/>
                    <a:pt x="1125655" y="664071"/>
                    <a:pt x="1126268" y="633026"/>
                  </a:cubicBezTo>
                  <a:cubicBezTo>
                    <a:pt x="1126391" y="623713"/>
                    <a:pt x="1124389" y="614849"/>
                    <a:pt x="1120713" y="606883"/>
                  </a:cubicBezTo>
                  <a:lnTo>
                    <a:pt x="1373439" y="460893"/>
                  </a:lnTo>
                  <a:cubicBezTo>
                    <a:pt x="1380465" y="469798"/>
                    <a:pt x="1391126" y="475721"/>
                    <a:pt x="1403422" y="475925"/>
                  </a:cubicBezTo>
                  <a:cubicBezTo>
                    <a:pt x="1425030" y="476292"/>
                    <a:pt x="1443003" y="459055"/>
                    <a:pt x="1443371" y="437405"/>
                  </a:cubicBezTo>
                  <a:cubicBezTo>
                    <a:pt x="1443739" y="417635"/>
                    <a:pt x="1429278" y="401132"/>
                    <a:pt x="1410284" y="398109"/>
                  </a:cubicBezTo>
                  <a:lnTo>
                    <a:pt x="1401093" y="397905"/>
                  </a:lnTo>
                  <a:cubicBezTo>
                    <a:pt x="1381282" y="399498"/>
                    <a:pt x="1365351" y="415797"/>
                    <a:pt x="1364902" y="436098"/>
                  </a:cubicBezTo>
                  <a:cubicBezTo>
                    <a:pt x="1364820" y="442225"/>
                    <a:pt x="1366250" y="447944"/>
                    <a:pt x="1368660" y="453213"/>
                  </a:cubicBezTo>
                  <a:lnTo>
                    <a:pt x="1116260" y="598959"/>
                  </a:lnTo>
                  <a:cubicBezTo>
                    <a:pt x="1105722" y="583110"/>
                    <a:pt x="1087830" y="572449"/>
                    <a:pt x="1067406" y="572040"/>
                  </a:cubicBezTo>
                  <a:cubicBezTo>
                    <a:pt x="1046451" y="571713"/>
                    <a:pt x="1027743" y="582211"/>
                    <a:pt x="1016714" y="598387"/>
                  </a:cubicBezTo>
                  <a:lnTo>
                    <a:pt x="762680" y="451824"/>
                  </a:lnTo>
                  <a:cubicBezTo>
                    <a:pt x="764682" y="447250"/>
                    <a:pt x="765866" y="442225"/>
                    <a:pt x="765948" y="436874"/>
                  </a:cubicBezTo>
                  <a:cubicBezTo>
                    <a:pt x="766316" y="416777"/>
                    <a:pt x="751284" y="400029"/>
                    <a:pt x="731799" y="397456"/>
                  </a:cubicBezTo>
                  <a:lnTo>
                    <a:pt x="731677" y="88890"/>
                  </a:lnTo>
                  <a:cubicBezTo>
                    <a:pt x="754388" y="87216"/>
                    <a:pt x="772647" y="68630"/>
                    <a:pt x="773056" y="45387"/>
                  </a:cubicBezTo>
                  <a:cubicBezTo>
                    <a:pt x="773178" y="38688"/>
                    <a:pt x="771667" y="32275"/>
                    <a:pt x="769093" y="26556"/>
                  </a:cubicBezTo>
                  <a:lnTo>
                    <a:pt x="764477" y="18550"/>
                  </a:lnTo>
                  <a:cubicBezTo>
                    <a:pt x="756512" y="7603"/>
                    <a:pt x="743808" y="250"/>
                    <a:pt x="729307" y="5"/>
                  </a:cubicBezTo>
                  <a:cubicBezTo>
                    <a:pt x="704635" y="-363"/>
                    <a:pt x="684252" y="19244"/>
                    <a:pt x="683803" y="43835"/>
                  </a:cubicBezTo>
                  <a:close/>
                  <a:moveTo>
                    <a:pt x="50577" y="468490"/>
                  </a:moveTo>
                  <a:cubicBezTo>
                    <a:pt x="34034" y="468205"/>
                    <a:pt x="20799" y="454561"/>
                    <a:pt x="21167" y="437977"/>
                  </a:cubicBezTo>
                  <a:cubicBezTo>
                    <a:pt x="21453" y="421474"/>
                    <a:pt x="35219" y="408240"/>
                    <a:pt x="51721" y="408526"/>
                  </a:cubicBezTo>
                  <a:cubicBezTo>
                    <a:pt x="68265" y="408852"/>
                    <a:pt x="81499" y="422577"/>
                    <a:pt x="81132" y="439121"/>
                  </a:cubicBezTo>
                  <a:cubicBezTo>
                    <a:pt x="80805" y="455623"/>
                    <a:pt x="67162" y="468858"/>
                    <a:pt x="50577" y="468490"/>
                  </a:cubicBezTo>
                  <a:close/>
                  <a:moveTo>
                    <a:pt x="86197" y="1220543"/>
                  </a:moveTo>
                  <a:cubicBezTo>
                    <a:pt x="85788" y="1241743"/>
                    <a:pt x="68224" y="1258654"/>
                    <a:pt x="47024" y="1258286"/>
                  </a:cubicBezTo>
                  <a:cubicBezTo>
                    <a:pt x="25783" y="1257918"/>
                    <a:pt x="8831" y="1240313"/>
                    <a:pt x="9239" y="1219154"/>
                  </a:cubicBezTo>
                  <a:cubicBezTo>
                    <a:pt x="9607" y="1197954"/>
                    <a:pt x="27131" y="1181002"/>
                    <a:pt x="48372" y="1181328"/>
                  </a:cubicBezTo>
                  <a:cubicBezTo>
                    <a:pt x="69653" y="1181778"/>
                    <a:pt x="86564" y="1199302"/>
                    <a:pt x="86197" y="1220543"/>
                  </a:cubicBezTo>
                  <a:close/>
                  <a:moveTo>
                    <a:pt x="428299" y="1804914"/>
                  </a:moveTo>
                  <a:cubicBezTo>
                    <a:pt x="427890" y="1826154"/>
                    <a:pt x="410325" y="1843106"/>
                    <a:pt x="389125" y="1842739"/>
                  </a:cubicBezTo>
                  <a:cubicBezTo>
                    <a:pt x="367884" y="1842330"/>
                    <a:pt x="350973" y="1824725"/>
                    <a:pt x="351341" y="1803606"/>
                  </a:cubicBezTo>
                  <a:cubicBezTo>
                    <a:pt x="351750" y="1782365"/>
                    <a:pt x="369232" y="1765373"/>
                    <a:pt x="390473" y="1765781"/>
                  </a:cubicBezTo>
                  <a:cubicBezTo>
                    <a:pt x="411714" y="1766190"/>
                    <a:pt x="428666" y="1783754"/>
                    <a:pt x="428299" y="1804914"/>
                  </a:cubicBezTo>
                  <a:close/>
                  <a:moveTo>
                    <a:pt x="1374174" y="436302"/>
                  </a:moveTo>
                  <a:cubicBezTo>
                    <a:pt x="1374460" y="419718"/>
                    <a:pt x="1388185" y="406565"/>
                    <a:pt x="1404729" y="406892"/>
                  </a:cubicBezTo>
                  <a:cubicBezTo>
                    <a:pt x="1421272" y="407137"/>
                    <a:pt x="1434507" y="420862"/>
                    <a:pt x="1434139" y="437405"/>
                  </a:cubicBezTo>
                  <a:cubicBezTo>
                    <a:pt x="1433853" y="453949"/>
                    <a:pt x="1420169" y="467183"/>
                    <a:pt x="1403585" y="466897"/>
                  </a:cubicBezTo>
                  <a:cubicBezTo>
                    <a:pt x="1387123" y="466530"/>
                    <a:pt x="1373888" y="452846"/>
                    <a:pt x="1374174" y="436302"/>
                  </a:cubicBezTo>
                  <a:close/>
                  <a:moveTo>
                    <a:pt x="336554" y="630739"/>
                  </a:moveTo>
                  <a:cubicBezTo>
                    <a:pt x="337044" y="602717"/>
                    <a:pt x="360246" y="580373"/>
                    <a:pt x="388227" y="580822"/>
                  </a:cubicBezTo>
                  <a:cubicBezTo>
                    <a:pt x="416248" y="581353"/>
                    <a:pt x="438592" y="604555"/>
                    <a:pt x="438102" y="632536"/>
                  </a:cubicBezTo>
                  <a:cubicBezTo>
                    <a:pt x="437612" y="660558"/>
                    <a:pt x="414369" y="682901"/>
                    <a:pt x="386389" y="682370"/>
                  </a:cubicBezTo>
                  <a:cubicBezTo>
                    <a:pt x="358408" y="681921"/>
                    <a:pt x="335982" y="658719"/>
                    <a:pt x="336554" y="630739"/>
                  </a:cubicBezTo>
                  <a:close/>
                  <a:moveTo>
                    <a:pt x="386143" y="1054414"/>
                  </a:moveTo>
                  <a:cubicBezTo>
                    <a:pt x="369600" y="1054128"/>
                    <a:pt x="356365" y="1040403"/>
                    <a:pt x="356692" y="1023819"/>
                  </a:cubicBezTo>
                  <a:cubicBezTo>
                    <a:pt x="356978" y="1007275"/>
                    <a:pt x="370744" y="994040"/>
                    <a:pt x="387246" y="994367"/>
                  </a:cubicBezTo>
                  <a:cubicBezTo>
                    <a:pt x="403790" y="994653"/>
                    <a:pt x="417025" y="1008337"/>
                    <a:pt x="416739" y="1024962"/>
                  </a:cubicBezTo>
                  <a:cubicBezTo>
                    <a:pt x="416412" y="1041547"/>
                    <a:pt x="402687" y="1054700"/>
                    <a:pt x="386143" y="1054414"/>
                  </a:cubicBezTo>
                  <a:close/>
                  <a:moveTo>
                    <a:pt x="677063" y="1218990"/>
                  </a:moveTo>
                  <a:cubicBezTo>
                    <a:pt x="677553" y="1190968"/>
                    <a:pt x="700795" y="1168625"/>
                    <a:pt x="728776" y="1169115"/>
                  </a:cubicBezTo>
                  <a:cubicBezTo>
                    <a:pt x="756716" y="1169605"/>
                    <a:pt x="779101" y="1192807"/>
                    <a:pt x="778611" y="1220828"/>
                  </a:cubicBezTo>
                  <a:cubicBezTo>
                    <a:pt x="778121" y="1248809"/>
                    <a:pt x="754878" y="1271153"/>
                    <a:pt x="726897" y="1270663"/>
                  </a:cubicBezTo>
                  <a:cubicBezTo>
                    <a:pt x="698916" y="1270173"/>
                    <a:pt x="676532" y="1246971"/>
                    <a:pt x="677063" y="1218990"/>
                  </a:cubicBezTo>
                  <a:close/>
                  <a:moveTo>
                    <a:pt x="728123" y="1649160"/>
                  </a:moveTo>
                  <a:cubicBezTo>
                    <a:pt x="706882" y="1648793"/>
                    <a:pt x="689930" y="1631228"/>
                    <a:pt x="690298" y="1610028"/>
                  </a:cubicBezTo>
                  <a:cubicBezTo>
                    <a:pt x="690706" y="1588869"/>
                    <a:pt x="708230" y="1571917"/>
                    <a:pt x="729471" y="1572325"/>
                  </a:cubicBezTo>
                  <a:cubicBezTo>
                    <a:pt x="750630" y="1572652"/>
                    <a:pt x="767623" y="1590298"/>
                    <a:pt x="767255" y="1611458"/>
                  </a:cubicBezTo>
                  <a:cubicBezTo>
                    <a:pt x="766888" y="1632617"/>
                    <a:pt x="749323" y="1649609"/>
                    <a:pt x="728123" y="1649160"/>
                  </a:cubicBezTo>
                  <a:close/>
                  <a:moveTo>
                    <a:pt x="1099267" y="1803320"/>
                  </a:moveTo>
                  <a:cubicBezTo>
                    <a:pt x="1098941" y="1821130"/>
                    <a:pt x="1084195" y="1835345"/>
                    <a:pt x="1066426" y="1835059"/>
                  </a:cubicBezTo>
                  <a:cubicBezTo>
                    <a:pt x="1048575" y="1834733"/>
                    <a:pt x="1034360" y="1819986"/>
                    <a:pt x="1034646" y="1802095"/>
                  </a:cubicBezTo>
                  <a:cubicBezTo>
                    <a:pt x="1035014" y="1784326"/>
                    <a:pt x="1049719" y="1770111"/>
                    <a:pt x="1067570" y="1770397"/>
                  </a:cubicBezTo>
                  <a:cubicBezTo>
                    <a:pt x="1085298" y="1770765"/>
                    <a:pt x="1099553" y="1785552"/>
                    <a:pt x="1099267" y="1803320"/>
                  </a:cubicBezTo>
                  <a:close/>
                  <a:moveTo>
                    <a:pt x="1460445" y="1615583"/>
                  </a:moveTo>
                  <a:cubicBezTo>
                    <a:pt x="1459914" y="1643564"/>
                    <a:pt x="1436713" y="1665908"/>
                    <a:pt x="1408732" y="1665459"/>
                  </a:cubicBezTo>
                  <a:cubicBezTo>
                    <a:pt x="1380751" y="1664968"/>
                    <a:pt x="1358366" y="1641726"/>
                    <a:pt x="1358897" y="1613786"/>
                  </a:cubicBezTo>
                  <a:cubicBezTo>
                    <a:pt x="1359469" y="1585764"/>
                    <a:pt x="1382589" y="1563420"/>
                    <a:pt x="1410570" y="1563951"/>
                  </a:cubicBezTo>
                  <a:cubicBezTo>
                    <a:pt x="1438592" y="1564482"/>
                    <a:pt x="1460895" y="1587643"/>
                    <a:pt x="1460445" y="1615583"/>
                  </a:cubicBezTo>
                  <a:close/>
                  <a:moveTo>
                    <a:pt x="1405260" y="1180675"/>
                  </a:moveTo>
                  <a:cubicBezTo>
                    <a:pt x="1426460" y="1181083"/>
                    <a:pt x="1443412" y="1198689"/>
                    <a:pt x="1443044" y="1219848"/>
                  </a:cubicBezTo>
                  <a:cubicBezTo>
                    <a:pt x="1442676" y="1241007"/>
                    <a:pt x="1425153" y="1257959"/>
                    <a:pt x="1403871" y="1257551"/>
                  </a:cubicBezTo>
                  <a:cubicBezTo>
                    <a:pt x="1382671" y="1257183"/>
                    <a:pt x="1365760" y="1239618"/>
                    <a:pt x="1366086" y="1218418"/>
                  </a:cubicBezTo>
                  <a:cubicBezTo>
                    <a:pt x="1366495" y="1197218"/>
                    <a:pt x="1384019" y="1180266"/>
                    <a:pt x="1405260" y="1180675"/>
                  </a:cubicBezTo>
                  <a:close/>
                  <a:moveTo>
                    <a:pt x="1361675" y="1198648"/>
                  </a:moveTo>
                  <a:cubicBezTo>
                    <a:pt x="1358816" y="1204612"/>
                    <a:pt x="1357018" y="1211270"/>
                    <a:pt x="1356855" y="1218255"/>
                  </a:cubicBezTo>
                  <a:cubicBezTo>
                    <a:pt x="1356446" y="1243785"/>
                    <a:pt x="1376217" y="1264863"/>
                    <a:pt x="1401461" y="1266537"/>
                  </a:cubicBezTo>
                  <a:lnTo>
                    <a:pt x="1401502" y="1555373"/>
                  </a:lnTo>
                  <a:cubicBezTo>
                    <a:pt x="1372704" y="1559295"/>
                    <a:pt x="1350278" y="1583763"/>
                    <a:pt x="1349707" y="1613622"/>
                  </a:cubicBezTo>
                  <a:cubicBezTo>
                    <a:pt x="1349584" y="1621424"/>
                    <a:pt x="1350973" y="1628818"/>
                    <a:pt x="1353587" y="1635721"/>
                  </a:cubicBezTo>
                  <a:lnTo>
                    <a:pt x="1102209" y="1780936"/>
                  </a:lnTo>
                  <a:cubicBezTo>
                    <a:pt x="1095019" y="1769376"/>
                    <a:pt x="1082356" y="1761492"/>
                    <a:pt x="1067733" y="1761288"/>
                  </a:cubicBezTo>
                  <a:cubicBezTo>
                    <a:pt x="1052783" y="1761002"/>
                    <a:pt x="1039629" y="1768763"/>
                    <a:pt x="1032073" y="1780527"/>
                  </a:cubicBezTo>
                  <a:lnTo>
                    <a:pt x="772157" y="1630574"/>
                  </a:lnTo>
                  <a:cubicBezTo>
                    <a:pt x="774812" y="1624815"/>
                    <a:pt x="776405" y="1618402"/>
                    <a:pt x="776528" y="1611662"/>
                  </a:cubicBezTo>
                  <a:cubicBezTo>
                    <a:pt x="776936" y="1586213"/>
                    <a:pt x="757247" y="1565177"/>
                    <a:pt x="732167" y="1563420"/>
                  </a:cubicBezTo>
                  <a:lnTo>
                    <a:pt x="732085" y="1279731"/>
                  </a:lnTo>
                  <a:cubicBezTo>
                    <a:pt x="762721" y="1277566"/>
                    <a:pt x="787312" y="1252322"/>
                    <a:pt x="787883" y="1221033"/>
                  </a:cubicBezTo>
                  <a:cubicBezTo>
                    <a:pt x="788047" y="1211433"/>
                    <a:pt x="785882" y="1202283"/>
                    <a:pt x="781920" y="1194114"/>
                  </a:cubicBezTo>
                  <a:lnTo>
                    <a:pt x="1018511" y="1057436"/>
                  </a:lnTo>
                  <a:cubicBezTo>
                    <a:pt x="1029132" y="1073000"/>
                    <a:pt x="1046819" y="1083375"/>
                    <a:pt x="1067038" y="1083743"/>
                  </a:cubicBezTo>
                  <a:cubicBezTo>
                    <a:pt x="1087871" y="1084110"/>
                    <a:pt x="1106416" y="1073776"/>
                    <a:pt x="1117486" y="1057763"/>
                  </a:cubicBezTo>
                  <a:lnTo>
                    <a:pt x="1361675" y="1198648"/>
                  </a:lnTo>
                  <a:close/>
                  <a:moveTo>
                    <a:pt x="1118834" y="1024636"/>
                  </a:moveTo>
                  <a:cubicBezTo>
                    <a:pt x="1118344" y="1052616"/>
                    <a:pt x="1095142" y="1075001"/>
                    <a:pt x="1067120" y="1074470"/>
                  </a:cubicBezTo>
                  <a:cubicBezTo>
                    <a:pt x="1039139" y="1073980"/>
                    <a:pt x="1016795" y="1050778"/>
                    <a:pt x="1017286" y="1022797"/>
                  </a:cubicBezTo>
                  <a:cubicBezTo>
                    <a:pt x="1017776" y="994776"/>
                    <a:pt x="1040977" y="972391"/>
                    <a:pt x="1068999" y="972963"/>
                  </a:cubicBezTo>
                  <a:cubicBezTo>
                    <a:pt x="1096980" y="973453"/>
                    <a:pt x="1119324" y="996614"/>
                    <a:pt x="1118834" y="1024636"/>
                  </a:cubicBezTo>
                  <a:close/>
                  <a:moveTo>
                    <a:pt x="1067202" y="581313"/>
                  </a:moveTo>
                  <a:cubicBezTo>
                    <a:pt x="1095224" y="581844"/>
                    <a:pt x="1117567" y="605004"/>
                    <a:pt x="1117036" y="633026"/>
                  </a:cubicBezTo>
                  <a:cubicBezTo>
                    <a:pt x="1116505" y="660966"/>
                    <a:pt x="1093345" y="683351"/>
                    <a:pt x="1065323" y="682820"/>
                  </a:cubicBezTo>
                  <a:cubicBezTo>
                    <a:pt x="1037383" y="682330"/>
                    <a:pt x="1014998" y="659169"/>
                    <a:pt x="1015529" y="631147"/>
                  </a:cubicBezTo>
                  <a:cubicBezTo>
                    <a:pt x="1016060" y="603166"/>
                    <a:pt x="1039221" y="580782"/>
                    <a:pt x="1067202" y="581313"/>
                  </a:cubicBezTo>
                  <a:close/>
                  <a:moveTo>
                    <a:pt x="1011894" y="606883"/>
                  </a:moveTo>
                  <a:cubicBezTo>
                    <a:pt x="1008503" y="614277"/>
                    <a:pt x="1006502" y="622365"/>
                    <a:pt x="1006298" y="630984"/>
                  </a:cubicBezTo>
                  <a:cubicBezTo>
                    <a:pt x="1005685" y="662968"/>
                    <a:pt x="1030439" y="689519"/>
                    <a:pt x="1061973" y="691847"/>
                  </a:cubicBezTo>
                  <a:lnTo>
                    <a:pt x="1062014" y="964099"/>
                  </a:lnTo>
                  <a:cubicBezTo>
                    <a:pt x="1032236" y="967081"/>
                    <a:pt x="1008667" y="991998"/>
                    <a:pt x="1008095" y="1022675"/>
                  </a:cubicBezTo>
                  <a:cubicBezTo>
                    <a:pt x="1007931" y="1031866"/>
                    <a:pt x="1009892" y="1040607"/>
                    <a:pt x="1013487" y="1048532"/>
                  </a:cubicBezTo>
                  <a:lnTo>
                    <a:pt x="776732" y="1185291"/>
                  </a:lnTo>
                  <a:cubicBezTo>
                    <a:pt x="766030" y="1170259"/>
                    <a:pt x="748669" y="1160251"/>
                    <a:pt x="728899" y="1159883"/>
                  </a:cubicBezTo>
                  <a:cubicBezTo>
                    <a:pt x="707781" y="1159556"/>
                    <a:pt x="689072" y="1170136"/>
                    <a:pt x="678043" y="1186475"/>
                  </a:cubicBezTo>
                  <a:lnTo>
                    <a:pt x="422907" y="1039259"/>
                  </a:lnTo>
                  <a:cubicBezTo>
                    <a:pt x="424704" y="1034929"/>
                    <a:pt x="425807" y="1030150"/>
                    <a:pt x="425889" y="1025126"/>
                  </a:cubicBezTo>
                  <a:cubicBezTo>
                    <a:pt x="426297" y="1005315"/>
                    <a:pt x="411714" y="988853"/>
                    <a:pt x="392679" y="985830"/>
                  </a:cubicBezTo>
                  <a:lnTo>
                    <a:pt x="392597" y="691439"/>
                  </a:lnTo>
                  <a:cubicBezTo>
                    <a:pt x="422743" y="688743"/>
                    <a:pt x="446721" y="663662"/>
                    <a:pt x="447252" y="632740"/>
                  </a:cubicBezTo>
                  <a:cubicBezTo>
                    <a:pt x="447415" y="623509"/>
                    <a:pt x="445455" y="614808"/>
                    <a:pt x="441860" y="606883"/>
                  </a:cubicBezTo>
                  <a:lnTo>
                    <a:pt x="695812" y="460157"/>
                  </a:lnTo>
                  <a:cubicBezTo>
                    <a:pt x="702797" y="469226"/>
                    <a:pt x="713622" y="475230"/>
                    <a:pt x="725917" y="475475"/>
                  </a:cubicBezTo>
                  <a:cubicBezTo>
                    <a:pt x="738784" y="475721"/>
                    <a:pt x="750222" y="469593"/>
                    <a:pt x="757574" y="460198"/>
                  </a:cubicBezTo>
                  <a:lnTo>
                    <a:pt x="1011894" y="606883"/>
                  </a:lnTo>
                  <a:close/>
                  <a:moveTo>
                    <a:pt x="756716" y="436792"/>
                  </a:moveTo>
                  <a:cubicBezTo>
                    <a:pt x="756430" y="453336"/>
                    <a:pt x="742706" y="466530"/>
                    <a:pt x="726121" y="466244"/>
                  </a:cubicBezTo>
                  <a:cubicBezTo>
                    <a:pt x="709659" y="465958"/>
                    <a:pt x="696384" y="452192"/>
                    <a:pt x="696711" y="435649"/>
                  </a:cubicBezTo>
                  <a:cubicBezTo>
                    <a:pt x="696997" y="419146"/>
                    <a:pt x="710722" y="405952"/>
                    <a:pt x="727265" y="406238"/>
                  </a:cubicBezTo>
                  <a:cubicBezTo>
                    <a:pt x="743808" y="406565"/>
                    <a:pt x="757002" y="420208"/>
                    <a:pt x="756716" y="436792"/>
                  </a:cubicBezTo>
                  <a:close/>
                  <a:moveTo>
                    <a:pt x="763865" y="45265"/>
                  </a:moveTo>
                  <a:cubicBezTo>
                    <a:pt x="763456" y="64831"/>
                    <a:pt x="747321" y="80353"/>
                    <a:pt x="727755" y="80026"/>
                  </a:cubicBezTo>
                  <a:cubicBezTo>
                    <a:pt x="708311" y="79659"/>
                    <a:pt x="692708" y="63524"/>
                    <a:pt x="693075" y="43958"/>
                  </a:cubicBezTo>
                  <a:cubicBezTo>
                    <a:pt x="693361" y="24432"/>
                    <a:pt x="709537" y="8910"/>
                    <a:pt x="729062" y="9196"/>
                  </a:cubicBezTo>
                  <a:cubicBezTo>
                    <a:pt x="748628" y="9645"/>
                    <a:pt x="764232" y="25780"/>
                    <a:pt x="763865" y="45265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5" name="צורה חופשית: צורה 134">
              <a:extLst>
                <a:ext uri="{FF2B5EF4-FFF2-40B4-BE49-F238E27FC236}">
                  <a16:creationId xmlns:a16="http://schemas.microsoft.com/office/drawing/2014/main" id="{8227EE0B-A9E2-4E18-878B-84DBC4657040}"/>
                </a:ext>
              </a:extLst>
            </p:cNvPr>
            <p:cNvSpPr/>
            <p:nvPr/>
          </p:nvSpPr>
          <p:spPr>
            <a:xfrm>
              <a:off x="5380671" y="336277"/>
              <a:ext cx="1813666" cy="6183565"/>
            </a:xfrm>
            <a:custGeom>
              <a:avLst/>
              <a:gdLst>
                <a:gd name="connsiteX0" fmla="*/ 734702 w 1813666"/>
                <a:gd name="connsiteY0" fmla="*/ 776 h 6183565"/>
                <a:gd name="connsiteX1" fmla="*/ 677474 w 1813666"/>
                <a:gd name="connsiteY1" fmla="*/ 59516 h 6183565"/>
                <a:gd name="connsiteX2" fmla="*/ 683479 w 1813666"/>
                <a:gd name="connsiteY2" fmla="*/ 86720 h 6183565"/>
                <a:gd name="connsiteX3" fmla="*/ 427934 w 1813666"/>
                <a:gd name="connsiteY3" fmla="*/ 234345 h 6183565"/>
                <a:gd name="connsiteX4" fmla="*/ 398319 w 1813666"/>
                <a:gd name="connsiteY4" fmla="*/ 218332 h 6183565"/>
                <a:gd name="connsiteX5" fmla="*/ 368827 w 1813666"/>
                <a:gd name="connsiteY5" fmla="*/ 232425 h 6183565"/>
                <a:gd name="connsiteX6" fmla="*/ 114140 w 1813666"/>
                <a:gd name="connsiteY6" fmla="*/ 85454 h 6183565"/>
                <a:gd name="connsiteX7" fmla="*/ 119981 w 1813666"/>
                <a:gd name="connsiteY7" fmla="*/ 60945 h 6183565"/>
                <a:gd name="connsiteX8" fmla="*/ 65408 w 1813666"/>
                <a:gd name="connsiteY8" fmla="*/ 163 h 6183565"/>
                <a:gd name="connsiteX9" fmla="*/ 56176 w 1813666"/>
                <a:gd name="connsiteY9" fmla="*/ 0 h 6183565"/>
                <a:gd name="connsiteX10" fmla="*/ 10 w 1813666"/>
                <a:gd name="connsiteY10" fmla="*/ 58739 h 6183565"/>
                <a:gd name="connsiteX11" fmla="*/ 58872 w 1813666"/>
                <a:gd name="connsiteY11" fmla="*/ 119848 h 6183565"/>
                <a:gd name="connsiteX12" fmla="*/ 109606 w 1813666"/>
                <a:gd name="connsiteY12" fmla="*/ 93501 h 6183565"/>
                <a:gd name="connsiteX13" fmla="*/ 363966 w 1813666"/>
                <a:gd name="connsiteY13" fmla="*/ 240268 h 6183565"/>
                <a:gd name="connsiteX14" fmla="*/ 360739 w 1813666"/>
                <a:gd name="connsiteY14" fmla="*/ 254605 h 6183565"/>
                <a:gd name="connsiteX15" fmla="*/ 395541 w 1813666"/>
                <a:gd name="connsiteY15" fmla="*/ 292063 h 6183565"/>
                <a:gd name="connsiteX16" fmla="*/ 395664 w 1813666"/>
                <a:gd name="connsiteY16" fmla="*/ 607900 h 6183565"/>
                <a:gd name="connsiteX17" fmla="*/ 359350 w 1813666"/>
                <a:gd name="connsiteY17" fmla="*/ 648176 h 6183565"/>
                <a:gd name="connsiteX18" fmla="*/ 400116 w 1813666"/>
                <a:gd name="connsiteY18" fmla="*/ 690453 h 6183565"/>
                <a:gd name="connsiteX19" fmla="*/ 434347 w 1813666"/>
                <a:gd name="connsiteY19" fmla="*/ 673460 h 6183565"/>
                <a:gd name="connsiteX20" fmla="*/ 690709 w 1813666"/>
                <a:gd name="connsiteY20" fmla="*/ 821330 h 6183565"/>
                <a:gd name="connsiteX21" fmla="*/ 685971 w 1813666"/>
                <a:gd name="connsiteY21" fmla="*/ 842285 h 6183565"/>
                <a:gd name="connsiteX22" fmla="*/ 735029 w 1813666"/>
                <a:gd name="connsiteY22" fmla="*/ 896245 h 6183565"/>
                <a:gd name="connsiteX23" fmla="*/ 735111 w 1813666"/>
                <a:gd name="connsiteY23" fmla="*/ 1181814 h 6183565"/>
                <a:gd name="connsiteX24" fmla="*/ 690015 w 1813666"/>
                <a:gd name="connsiteY24" fmla="*/ 1228299 h 6183565"/>
                <a:gd name="connsiteX25" fmla="*/ 696877 w 1813666"/>
                <a:gd name="connsiteY25" fmla="*/ 1253543 h 6183565"/>
                <a:gd name="connsiteX26" fmla="*/ 432264 w 1813666"/>
                <a:gd name="connsiteY26" fmla="*/ 1406396 h 6183565"/>
                <a:gd name="connsiteX27" fmla="*/ 402853 w 1813666"/>
                <a:gd name="connsiteY27" fmla="*/ 1392017 h 6183565"/>
                <a:gd name="connsiteX28" fmla="*/ 362904 w 1813666"/>
                <a:gd name="connsiteY28" fmla="*/ 1430537 h 6183565"/>
                <a:gd name="connsiteX29" fmla="*/ 395909 w 1813666"/>
                <a:gd name="connsiteY29" fmla="*/ 1469833 h 6183565"/>
                <a:gd name="connsiteX30" fmla="*/ 395991 w 1813666"/>
                <a:gd name="connsiteY30" fmla="*/ 1759649 h 6183565"/>
                <a:gd name="connsiteX31" fmla="*/ 341500 w 1813666"/>
                <a:gd name="connsiteY31" fmla="*/ 1818266 h 6183565"/>
                <a:gd name="connsiteX32" fmla="*/ 348199 w 1813666"/>
                <a:gd name="connsiteY32" fmla="*/ 1846900 h 6183565"/>
                <a:gd name="connsiteX33" fmla="*/ 353100 w 1813666"/>
                <a:gd name="connsiteY33" fmla="*/ 1854702 h 6183565"/>
                <a:gd name="connsiteX34" fmla="*/ 400402 w 1813666"/>
                <a:gd name="connsiteY34" fmla="*/ 1879334 h 6183565"/>
                <a:gd name="connsiteX35" fmla="*/ 449338 w 1813666"/>
                <a:gd name="connsiteY35" fmla="*/ 1855397 h 6183565"/>
                <a:gd name="connsiteX36" fmla="*/ 695692 w 1813666"/>
                <a:gd name="connsiteY36" fmla="*/ 1997384 h 6183565"/>
                <a:gd name="connsiteX37" fmla="*/ 691894 w 1813666"/>
                <a:gd name="connsiteY37" fmla="*/ 2014908 h 6183565"/>
                <a:gd name="connsiteX38" fmla="*/ 735397 w 1813666"/>
                <a:gd name="connsiteY38" fmla="*/ 2063027 h 6183565"/>
                <a:gd name="connsiteX39" fmla="*/ 735478 w 1813666"/>
                <a:gd name="connsiteY39" fmla="*/ 2368692 h 6183565"/>
                <a:gd name="connsiteX40" fmla="*/ 701656 w 1813666"/>
                <a:gd name="connsiteY40" fmla="*/ 2406681 h 6183565"/>
                <a:gd name="connsiteX41" fmla="*/ 705006 w 1813666"/>
                <a:gd name="connsiteY41" fmla="*/ 2423142 h 6183565"/>
                <a:gd name="connsiteX42" fmla="*/ 439453 w 1813666"/>
                <a:gd name="connsiteY42" fmla="*/ 2576527 h 6183565"/>
                <a:gd name="connsiteX43" fmla="*/ 400402 w 1813666"/>
                <a:gd name="connsiteY43" fmla="*/ 2554796 h 6183565"/>
                <a:gd name="connsiteX44" fmla="*/ 359759 w 1813666"/>
                <a:gd name="connsiteY44" fmla="*/ 2576322 h 6183565"/>
                <a:gd name="connsiteX45" fmla="*/ 355470 w 1813666"/>
                <a:gd name="connsiteY45" fmla="*/ 2584492 h 6183565"/>
                <a:gd name="connsiteX46" fmla="*/ 351793 w 1813666"/>
                <a:gd name="connsiteY46" fmla="*/ 2601648 h 6183565"/>
                <a:gd name="connsiteX47" fmla="*/ 396236 w 1813666"/>
                <a:gd name="connsiteY47" fmla="*/ 2649889 h 6183565"/>
                <a:gd name="connsiteX48" fmla="*/ 396318 w 1813666"/>
                <a:gd name="connsiteY48" fmla="*/ 2956862 h 6183565"/>
                <a:gd name="connsiteX49" fmla="*/ 361515 w 1813666"/>
                <a:gd name="connsiteY49" fmla="*/ 2994973 h 6183565"/>
                <a:gd name="connsiteX50" fmla="*/ 364660 w 1813666"/>
                <a:gd name="connsiteY50" fmla="*/ 3010822 h 6183565"/>
                <a:gd name="connsiteX51" fmla="*/ 99761 w 1813666"/>
                <a:gd name="connsiteY51" fmla="*/ 3163880 h 6183565"/>
                <a:gd name="connsiteX52" fmla="*/ 62263 w 1813666"/>
                <a:gd name="connsiteY52" fmla="*/ 3144191 h 6183565"/>
                <a:gd name="connsiteX53" fmla="*/ 13695 w 1813666"/>
                <a:gd name="connsiteY53" fmla="*/ 3190962 h 6183565"/>
                <a:gd name="connsiteX54" fmla="*/ 57198 w 1813666"/>
                <a:gd name="connsiteY54" fmla="*/ 3239162 h 6183565"/>
                <a:gd name="connsiteX55" fmla="*/ 66388 w 1813666"/>
                <a:gd name="connsiteY55" fmla="*/ 3239040 h 6183565"/>
                <a:gd name="connsiteX56" fmla="*/ 109075 w 1813666"/>
                <a:gd name="connsiteY56" fmla="*/ 3192677 h 6183565"/>
                <a:gd name="connsiteX57" fmla="*/ 104540 w 1813666"/>
                <a:gd name="connsiteY57" fmla="*/ 3171845 h 6183565"/>
                <a:gd name="connsiteX58" fmla="*/ 369358 w 1813666"/>
                <a:gd name="connsiteY58" fmla="*/ 3018788 h 6183565"/>
                <a:gd name="connsiteX59" fmla="*/ 400076 w 1813666"/>
                <a:gd name="connsiteY59" fmla="*/ 3034841 h 6183565"/>
                <a:gd name="connsiteX60" fmla="*/ 432060 w 1813666"/>
                <a:gd name="connsiteY60" fmla="*/ 3019196 h 6183565"/>
                <a:gd name="connsiteX61" fmla="*/ 698266 w 1813666"/>
                <a:gd name="connsiteY61" fmla="*/ 3172703 h 6183565"/>
                <a:gd name="connsiteX62" fmla="*/ 694753 w 1813666"/>
                <a:gd name="connsiteY62" fmla="*/ 3189532 h 6183565"/>
                <a:gd name="connsiteX63" fmla="*/ 735723 w 1813666"/>
                <a:gd name="connsiteY63" fmla="*/ 3237406 h 6183565"/>
                <a:gd name="connsiteX64" fmla="*/ 735846 w 1813666"/>
                <a:gd name="connsiteY64" fmla="*/ 3533227 h 6183565"/>
                <a:gd name="connsiteX65" fmla="*/ 687482 w 1813666"/>
                <a:gd name="connsiteY65" fmla="*/ 3585267 h 6183565"/>
                <a:gd name="connsiteX66" fmla="*/ 691240 w 1813666"/>
                <a:gd name="connsiteY66" fmla="*/ 3605855 h 6183565"/>
                <a:gd name="connsiteX67" fmla="*/ 435082 w 1813666"/>
                <a:gd name="connsiteY67" fmla="*/ 3753888 h 6183565"/>
                <a:gd name="connsiteX68" fmla="*/ 404242 w 1813666"/>
                <a:gd name="connsiteY68" fmla="*/ 3737630 h 6183565"/>
                <a:gd name="connsiteX69" fmla="*/ 370624 w 1813666"/>
                <a:gd name="connsiteY69" fmla="*/ 3755726 h 6183565"/>
                <a:gd name="connsiteX70" fmla="*/ 366621 w 1813666"/>
                <a:gd name="connsiteY70" fmla="*/ 3764100 h 6183565"/>
                <a:gd name="connsiteX71" fmla="*/ 364293 w 1813666"/>
                <a:gd name="connsiteY71" fmla="*/ 3776150 h 6183565"/>
                <a:gd name="connsiteX72" fmla="*/ 396603 w 1813666"/>
                <a:gd name="connsiteY72" fmla="*/ 3815364 h 6183565"/>
                <a:gd name="connsiteX73" fmla="*/ 396726 w 1813666"/>
                <a:gd name="connsiteY73" fmla="*/ 4117435 h 6183565"/>
                <a:gd name="connsiteX74" fmla="*/ 352038 w 1813666"/>
                <a:gd name="connsiteY74" fmla="*/ 4169066 h 6183565"/>
                <a:gd name="connsiteX75" fmla="*/ 404365 w 1813666"/>
                <a:gd name="connsiteY75" fmla="*/ 4223272 h 6183565"/>
                <a:gd name="connsiteX76" fmla="*/ 447051 w 1813666"/>
                <a:gd name="connsiteY76" fmla="*/ 4202971 h 6183565"/>
                <a:gd name="connsiteX77" fmla="*/ 690096 w 1813666"/>
                <a:gd name="connsiteY77" fmla="*/ 4343242 h 6183565"/>
                <a:gd name="connsiteX78" fmla="*/ 685399 w 1813666"/>
                <a:gd name="connsiteY78" fmla="*/ 4364197 h 6183565"/>
                <a:gd name="connsiteX79" fmla="*/ 736091 w 1813666"/>
                <a:gd name="connsiteY79" fmla="*/ 4418321 h 6183565"/>
                <a:gd name="connsiteX80" fmla="*/ 736173 w 1813666"/>
                <a:gd name="connsiteY80" fmla="*/ 4717205 h 6183565"/>
                <a:gd name="connsiteX81" fmla="*/ 701697 w 1813666"/>
                <a:gd name="connsiteY81" fmla="*/ 4757359 h 6183565"/>
                <a:gd name="connsiteX82" fmla="*/ 704434 w 1813666"/>
                <a:gd name="connsiteY82" fmla="*/ 4772759 h 6183565"/>
                <a:gd name="connsiteX83" fmla="*/ 453668 w 1813666"/>
                <a:gd name="connsiteY83" fmla="*/ 4917565 h 6183565"/>
                <a:gd name="connsiteX84" fmla="*/ 406162 w 1813666"/>
                <a:gd name="connsiteY84" fmla="*/ 4892525 h 6183565"/>
                <a:gd name="connsiteX85" fmla="*/ 345053 w 1813666"/>
                <a:gd name="connsiteY85" fmla="*/ 4951469 h 6183565"/>
                <a:gd name="connsiteX86" fmla="*/ 396971 w 1813666"/>
                <a:gd name="connsiteY86" fmla="*/ 5012005 h 6183565"/>
                <a:gd name="connsiteX87" fmla="*/ 406162 w 1813666"/>
                <a:gd name="connsiteY87" fmla="*/ 5012495 h 6183565"/>
                <a:gd name="connsiteX88" fmla="*/ 465065 w 1813666"/>
                <a:gd name="connsiteY88" fmla="*/ 4953633 h 6183565"/>
                <a:gd name="connsiteX89" fmla="*/ 458570 w 1813666"/>
                <a:gd name="connsiteY89" fmla="*/ 4925408 h 6183565"/>
                <a:gd name="connsiteX90" fmla="*/ 708600 w 1813666"/>
                <a:gd name="connsiteY90" fmla="*/ 4780969 h 6183565"/>
                <a:gd name="connsiteX91" fmla="*/ 742504 w 1813666"/>
                <a:gd name="connsiteY91" fmla="*/ 4799678 h 6183565"/>
                <a:gd name="connsiteX92" fmla="*/ 776000 w 1813666"/>
                <a:gd name="connsiteY92" fmla="*/ 4783379 h 6183565"/>
                <a:gd name="connsiteX93" fmla="*/ 1030891 w 1813666"/>
                <a:gd name="connsiteY93" fmla="*/ 4930391 h 6183565"/>
                <a:gd name="connsiteX94" fmla="*/ 1026847 w 1813666"/>
                <a:gd name="connsiteY94" fmla="*/ 4949753 h 6183565"/>
                <a:gd name="connsiteX95" fmla="*/ 1075497 w 1813666"/>
                <a:gd name="connsiteY95" fmla="*/ 5003754 h 6183565"/>
                <a:gd name="connsiteX96" fmla="*/ 1075579 w 1813666"/>
                <a:gd name="connsiteY96" fmla="*/ 5291365 h 6183565"/>
                <a:gd name="connsiteX97" fmla="*/ 1024396 w 1813666"/>
                <a:gd name="connsiteY97" fmla="*/ 5343527 h 6183565"/>
                <a:gd name="connsiteX98" fmla="*/ 1029992 w 1813666"/>
                <a:gd name="connsiteY98" fmla="*/ 5368240 h 6183565"/>
                <a:gd name="connsiteX99" fmla="*/ 771751 w 1813666"/>
                <a:gd name="connsiteY99" fmla="*/ 5517499 h 6183565"/>
                <a:gd name="connsiteX100" fmla="*/ 741320 w 1813666"/>
                <a:gd name="connsiteY100" fmla="*/ 5501691 h 6183565"/>
                <a:gd name="connsiteX101" fmla="*/ 709581 w 1813666"/>
                <a:gd name="connsiteY101" fmla="*/ 5517090 h 6183565"/>
                <a:gd name="connsiteX102" fmla="*/ 704761 w 1813666"/>
                <a:gd name="connsiteY102" fmla="*/ 5524933 h 6183565"/>
                <a:gd name="connsiteX103" fmla="*/ 701370 w 1813666"/>
                <a:gd name="connsiteY103" fmla="*/ 5540251 h 6183565"/>
                <a:gd name="connsiteX104" fmla="*/ 736377 w 1813666"/>
                <a:gd name="connsiteY104" fmla="*/ 5579751 h 6183565"/>
                <a:gd name="connsiteX105" fmla="*/ 736418 w 1813666"/>
                <a:gd name="connsiteY105" fmla="*/ 5881985 h 6183565"/>
                <a:gd name="connsiteX106" fmla="*/ 688503 w 1813666"/>
                <a:gd name="connsiteY106" fmla="*/ 5933985 h 6183565"/>
                <a:gd name="connsiteX107" fmla="*/ 693732 w 1813666"/>
                <a:gd name="connsiteY107" fmla="*/ 5957881 h 6183565"/>
                <a:gd name="connsiteX108" fmla="*/ 448440 w 1813666"/>
                <a:gd name="connsiteY108" fmla="*/ 6100849 h 6183565"/>
                <a:gd name="connsiteX109" fmla="*/ 405182 w 1813666"/>
                <a:gd name="connsiteY109" fmla="*/ 6077198 h 6183565"/>
                <a:gd name="connsiteX110" fmla="*/ 350976 w 1813666"/>
                <a:gd name="connsiteY110" fmla="*/ 6129483 h 6183565"/>
                <a:gd name="connsiteX111" fmla="*/ 399218 w 1813666"/>
                <a:gd name="connsiteY111" fmla="*/ 6183443 h 6183565"/>
                <a:gd name="connsiteX112" fmla="*/ 408490 w 1813666"/>
                <a:gd name="connsiteY112" fmla="*/ 6183566 h 6183565"/>
                <a:gd name="connsiteX113" fmla="*/ 457549 w 1813666"/>
                <a:gd name="connsiteY113" fmla="*/ 6131403 h 6183565"/>
                <a:gd name="connsiteX114" fmla="*/ 452933 w 1813666"/>
                <a:gd name="connsiteY114" fmla="*/ 6108978 h 6183565"/>
                <a:gd name="connsiteX115" fmla="*/ 698470 w 1813666"/>
                <a:gd name="connsiteY115" fmla="*/ 5965887 h 6183565"/>
                <a:gd name="connsiteX116" fmla="*/ 740829 w 1813666"/>
                <a:gd name="connsiteY116" fmla="*/ 5988272 h 6183565"/>
                <a:gd name="connsiteX117" fmla="*/ 785640 w 1813666"/>
                <a:gd name="connsiteY117" fmla="*/ 5965233 h 6183565"/>
                <a:gd name="connsiteX118" fmla="*/ 958917 w 1813666"/>
                <a:gd name="connsiteY118" fmla="*/ 6064412 h 6183565"/>
                <a:gd name="connsiteX119" fmla="*/ 1040654 w 1813666"/>
                <a:gd name="connsiteY119" fmla="*/ 6111592 h 6183565"/>
                <a:gd name="connsiteX120" fmla="*/ 1037182 w 1813666"/>
                <a:gd name="connsiteY120" fmla="*/ 6128053 h 6183565"/>
                <a:gd name="connsiteX121" fmla="*/ 1077825 w 1813666"/>
                <a:gd name="connsiteY121" fmla="*/ 6173926 h 6183565"/>
                <a:gd name="connsiteX122" fmla="*/ 1087016 w 1813666"/>
                <a:gd name="connsiteY122" fmla="*/ 6174007 h 6183565"/>
                <a:gd name="connsiteX123" fmla="*/ 1128313 w 1813666"/>
                <a:gd name="connsiteY123" fmla="*/ 6129646 h 6183565"/>
                <a:gd name="connsiteX124" fmla="*/ 1123779 w 1813666"/>
                <a:gd name="connsiteY124" fmla="*/ 6109427 h 6183565"/>
                <a:gd name="connsiteX125" fmla="*/ 1390435 w 1813666"/>
                <a:gd name="connsiteY125" fmla="*/ 5955389 h 6183565"/>
                <a:gd name="connsiteX126" fmla="*/ 1421479 w 1813666"/>
                <a:gd name="connsiteY126" fmla="*/ 5971892 h 6183565"/>
                <a:gd name="connsiteX127" fmla="*/ 1453136 w 1813666"/>
                <a:gd name="connsiteY127" fmla="*/ 5956492 h 6183565"/>
                <a:gd name="connsiteX128" fmla="*/ 1457997 w 1813666"/>
                <a:gd name="connsiteY128" fmla="*/ 5948690 h 6183565"/>
                <a:gd name="connsiteX129" fmla="*/ 1461429 w 1813666"/>
                <a:gd name="connsiteY129" fmla="*/ 5933413 h 6183565"/>
                <a:gd name="connsiteX130" fmla="*/ 1424216 w 1813666"/>
                <a:gd name="connsiteY130" fmla="*/ 5893586 h 6183565"/>
                <a:gd name="connsiteX131" fmla="*/ 1424134 w 1813666"/>
                <a:gd name="connsiteY131" fmla="*/ 5585511 h 6183565"/>
                <a:gd name="connsiteX132" fmla="*/ 1464329 w 1813666"/>
                <a:gd name="connsiteY132" fmla="*/ 5541313 h 6183565"/>
                <a:gd name="connsiteX133" fmla="*/ 1459876 w 1813666"/>
                <a:gd name="connsiteY133" fmla="*/ 5521257 h 6183565"/>
                <a:gd name="connsiteX134" fmla="*/ 1455220 w 1813666"/>
                <a:gd name="connsiteY134" fmla="*/ 5513373 h 6183565"/>
                <a:gd name="connsiteX135" fmla="*/ 1419641 w 1813666"/>
                <a:gd name="connsiteY135" fmla="*/ 5494869 h 6183565"/>
                <a:gd name="connsiteX136" fmla="*/ 1381571 w 1813666"/>
                <a:gd name="connsiteY136" fmla="*/ 5514272 h 6183565"/>
                <a:gd name="connsiteX137" fmla="*/ 1126108 w 1813666"/>
                <a:gd name="connsiteY137" fmla="*/ 5366892 h 6183565"/>
                <a:gd name="connsiteX138" fmla="*/ 1131009 w 1813666"/>
                <a:gd name="connsiteY138" fmla="*/ 5345652 h 6183565"/>
                <a:gd name="connsiteX139" fmla="*/ 1084933 w 1813666"/>
                <a:gd name="connsiteY139" fmla="*/ 5291936 h 6183565"/>
                <a:gd name="connsiteX140" fmla="*/ 1084851 w 1813666"/>
                <a:gd name="connsiteY140" fmla="*/ 5003917 h 6183565"/>
                <a:gd name="connsiteX141" fmla="*/ 1133419 w 1813666"/>
                <a:gd name="connsiteY141" fmla="*/ 4951836 h 6183565"/>
                <a:gd name="connsiteX142" fmla="*/ 1129375 w 1813666"/>
                <a:gd name="connsiteY142" fmla="*/ 4930555 h 6183565"/>
                <a:gd name="connsiteX143" fmla="*/ 1381775 w 1813666"/>
                <a:gd name="connsiteY143" fmla="*/ 4784727 h 6183565"/>
                <a:gd name="connsiteX144" fmla="*/ 1417558 w 1813666"/>
                <a:gd name="connsiteY144" fmla="*/ 4803517 h 6183565"/>
                <a:gd name="connsiteX145" fmla="*/ 1455506 w 1813666"/>
                <a:gd name="connsiteY145" fmla="*/ 4784360 h 6183565"/>
                <a:gd name="connsiteX146" fmla="*/ 1710887 w 1813666"/>
                <a:gd name="connsiteY146" fmla="*/ 4931657 h 6183565"/>
                <a:gd name="connsiteX147" fmla="*/ 1707129 w 1813666"/>
                <a:gd name="connsiteY147" fmla="*/ 4950161 h 6183565"/>
                <a:gd name="connsiteX148" fmla="*/ 1754104 w 1813666"/>
                <a:gd name="connsiteY148" fmla="*/ 5004081 h 6183565"/>
                <a:gd name="connsiteX149" fmla="*/ 1763377 w 1813666"/>
                <a:gd name="connsiteY149" fmla="*/ 5004326 h 6183565"/>
                <a:gd name="connsiteX150" fmla="*/ 1813661 w 1813666"/>
                <a:gd name="connsiteY150" fmla="*/ 4952163 h 6183565"/>
                <a:gd name="connsiteX151" fmla="*/ 1809249 w 1813666"/>
                <a:gd name="connsiteY151" fmla="*/ 4930105 h 6183565"/>
                <a:gd name="connsiteX152" fmla="*/ 1804306 w 1813666"/>
                <a:gd name="connsiteY152" fmla="*/ 4921200 h 6183565"/>
                <a:gd name="connsiteX153" fmla="*/ 1761375 w 1813666"/>
                <a:gd name="connsiteY153" fmla="*/ 4897958 h 6183565"/>
                <a:gd name="connsiteX154" fmla="*/ 1715013 w 1813666"/>
                <a:gd name="connsiteY154" fmla="*/ 4923406 h 6183565"/>
                <a:gd name="connsiteX155" fmla="*/ 1460122 w 1813666"/>
                <a:gd name="connsiteY155" fmla="*/ 4776313 h 6183565"/>
                <a:gd name="connsiteX156" fmla="*/ 1464043 w 1813666"/>
                <a:gd name="connsiteY156" fmla="*/ 4758789 h 6183565"/>
                <a:gd name="connsiteX157" fmla="*/ 1423971 w 1813666"/>
                <a:gd name="connsiteY157" fmla="*/ 4712917 h 6183565"/>
                <a:gd name="connsiteX158" fmla="*/ 1423889 w 1813666"/>
                <a:gd name="connsiteY158" fmla="*/ 4404433 h 6183565"/>
                <a:gd name="connsiteX159" fmla="*/ 1458488 w 1813666"/>
                <a:gd name="connsiteY159" fmla="*/ 4366362 h 6183565"/>
                <a:gd name="connsiteX160" fmla="*/ 1455506 w 1813666"/>
                <a:gd name="connsiteY160" fmla="*/ 4350758 h 6183565"/>
                <a:gd name="connsiteX161" fmla="*/ 1450890 w 1813666"/>
                <a:gd name="connsiteY161" fmla="*/ 4342752 h 6183565"/>
                <a:gd name="connsiteX162" fmla="*/ 1419886 w 1813666"/>
                <a:gd name="connsiteY162" fmla="*/ 4326413 h 6183565"/>
                <a:gd name="connsiteX163" fmla="*/ 1387698 w 1813666"/>
                <a:gd name="connsiteY163" fmla="*/ 4342385 h 6183565"/>
                <a:gd name="connsiteX164" fmla="*/ 1120838 w 1813666"/>
                <a:gd name="connsiteY164" fmla="*/ 4188428 h 6183565"/>
                <a:gd name="connsiteX165" fmla="*/ 1124065 w 1813666"/>
                <a:gd name="connsiteY165" fmla="*/ 4173192 h 6183565"/>
                <a:gd name="connsiteX166" fmla="*/ 1084483 w 1813666"/>
                <a:gd name="connsiteY166" fmla="*/ 4131037 h 6183565"/>
                <a:gd name="connsiteX167" fmla="*/ 1084402 w 1813666"/>
                <a:gd name="connsiteY167" fmla="*/ 3817610 h 6183565"/>
                <a:gd name="connsiteX168" fmla="*/ 1117815 w 1813666"/>
                <a:gd name="connsiteY168" fmla="*/ 3779663 h 6183565"/>
                <a:gd name="connsiteX169" fmla="*/ 1079337 w 1813666"/>
                <a:gd name="connsiteY169" fmla="*/ 3739673 h 6183565"/>
                <a:gd name="connsiteX170" fmla="*/ 1047312 w 1813666"/>
                <a:gd name="connsiteY170" fmla="*/ 3755522 h 6183565"/>
                <a:gd name="connsiteX171" fmla="*/ 789806 w 1813666"/>
                <a:gd name="connsiteY171" fmla="*/ 3606876 h 6183565"/>
                <a:gd name="connsiteX172" fmla="*/ 793973 w 1813666"/>
                <a:gd name="connsiteY172" fmla="*/ 3587309 h 6183565"/>
                <a:gd name="connsiteX173" fmla="*/ 744996 w 1813666"/>
                <a:gd name="connsiteY173" fmla="*/ 3533349 h 6183565"/>
                <a:gd name="connsiteX174" fmla="*/ 744955 w 1813666"/>
                <a:gd name="connsiteY174" fmla="*/ 3237937 h 6183565"/>
                <a:gd name="connsiteX175" fmla="*/ 790051 w 1813666"/>
                <a:gd name="connsiteY175" fmla="*/ 3191411 h 6183565"/>
                <a:gd name="connsiteX176" fmla="*/ 785680 w 1813666"/>
                <a:gd name="connsiteY176" fmla="*/ 3170906 h 6183565"/>
                <a:gd name="connsiteX177" fmla="*/ 1046536 w 1813666"/>
                <a:gd name="connsiteY177" fmla="*/ 3020176 h 6183565"/>
                <a:gd name="connsiteX178" fmla="*/ 1077131 w 1813666"/>
                <a:gd name="connsiteY178" fmla="*/ 3036066 h 6183565"/>
                <a:gd name="connsiteX179" fmla="*/ 1110259 w 1813666"/>
                <a:gd name="connsiteY179" fmla="*/ 3018910 h 6183565"/>
                <a:gd name="connsiteX180" fmla="*/ 1381612 w 1813666"/>
                <a:gd name="connsiteY180" fmla="*/ 3175562 h 6183565"/>
                <a:gd name="connsiteX181" fmla="*/ 1379038 w 1813666"/>
                <a:gd name="connsiteY181" fmla="*/ 3188266 h 6183565"/>
                <a:gd name="connsiteX182" fmla="*/ 1417517 w 1813666"/>
                <a:gd name="connsiteY182" fmla="*/ 3228256 h 6183565"/>
                <a:gd name="connsiteX183" fmla="*/ 1457507 w 1813666"/>
                <a:gd name="connsiteY183" fmla="*/ 3189777 h 6183565"/>
                <a:gd name="connsiteX184" fmla="*/ 1455138 w 1813666"/>
                <a:gd name="connsiteY184" fmla="*/ 3176052 h 6183565"/>
                <a:gd name="connsiteX185" fmla="*/ 1451094 w 1813666"/>
                <a:gd name="connsiteY185" fmla="*/ 3167637 h 6183565"/>
                <a:gd name="connsiteX186" fmla="*/ 1418988 w 1813666"/>
                <a:gd name="connsiteY186" fmla="*/ 3149828 h 6183565"/>
                <a:gd name="connsiteX187" fmla="*/ 1385737 w 1813666"/>
                <a:gd name="connsiteY187" fmla="*/ 3167229 h 6183565"/>
                <a:gd name="connsiteX188" fmla="*/ 1114384 w 1813666"/>
                <a:gd name="connsiteY188" fmla="*/ 3010659 h 6183565"/>
                <a:gd name="connsiteX189" fmla="*/ 1117080 w 1813666"/>
                <a:gd name="connsiteY189" fmla="*/ 2997546 h 6183565"/>
                <a:gd name="connsiteX190" fmla="*/ 1084075 w 1813666"/>
                <a:gd name="connsiteY190" fmla="*/ 2958333 h 6183565"/>
                <a:gd name="connsiteX191" fmla="*/ 1083993 w 1813666"/>
                <a:gd name="connsiteY191" fmla="*/ 2655445 h 6183565"/>
                <a:gd name="connsiteX192" fmla="*/ 1131336 w 1813666"/>
                <a:gd name="connsiteY192" fmla="*/ 2603568 h 6183565"/>
                <a:gd name="connsiteX193" fmla="*/ 1127088 w 1813666"/>
                <a:gd name="connsiteY193" fmla="*/ 2581837 h 6183565"/>
                <a:gd name="connsiteX194" fmla="*/ 1379896 w 1813666"/>
                <a:gd name="connsiteY194" fmla="*/ 2435765 h 6183565"/>
                <a:gd name="connsiteX195" fmla="*/ 1417762 w 1813666"/>
                <a:gd name="connsiteY195" fmla="*/ 2456025 h 6183565"/>
                <a:gd name="connsiteX196" fmla="*/ 1457507 w 1813666"/>
                <a:gd name="connsiteY196" fmla="*/ 2435887 h 6183565"/>
                <a:gd name="connsiteX197" fmla="*/ 1462123 w 1813666"/>
                <a:gd name="connsiteY197" fmla="*/ 2427922 h 6183565"/>
                <a:gd name="connsiteX198" fmla="*/ 1466330 w 1813666"/>
                <a:gd name="connsiteY198" fmla="*/ 2409214 h 6183565"/>
                <a:gd name="connsiteX199" fmla="*/ 1419559 w 1813666"/>
                <a:gd name="connsiteY199" fmla="*/ 2360645 h 6183565"/>
                <a:gd name="connsiteX200" fmla="*/ 1370991 w 1813666"/>
                <a:gd name="connsiteY200" fmla="*/ 2407498 h 6183565"/>
                <a:gd name="connsiteX201" fmla="*/ 1375280 w 1813666"/>
                <a:gd name="connsiteY201" fmla="*/ 2427799 h 6183565"/>
                <a:gd name="connsiteX202" fmla="*/ 1122840 w 1813666"/>
                <a:gd name="connsiteY202" fmla="*/ 2573668 h 6183565"/>
                <a:gd name="connsiteX203" fmla="*/ 1079051 w 1813666"/>
                <a:gd name="connsiteY203" fmla="*/ 2549363 h 6183565"/>
                <a:gd name="connsiteX204" fmla="*/ 1034077 w 1813666"/>
                <a:gd name="connsiteY204" fmla="*/ 2572605 h 6183565"/>
                <a:gd name="connsiteX205" fmla="*/ 776367 w 1813666"/>
                <a:gd name="connsiteY205" fmla="*/ 2423960 h 6183565"/>
                <a:gd name="connsiteX206" fmla="*/ 780043 w 1813666"/>
                <a:gd name="connsiteY206" fmla="*/ 2408274 h 6183565"/>
                <a:gd name="connsiteX207" fmla="*/ 744669 w 1813666"/>
                <a:gd name="connsiteY207" fmla="*/ 2368610 h 6183565"/>
                <a:gd name="connsiteX208" fmla="*/ 744547 w 1813666"/>
                <a:gd name="connsiteY208" fmla="*/ 2063068 h 6183565"/>
                <a:gd name="connsiteX209" fmla="*/ 787192 w 1813666"/>
                <a:gd name="connsiteY209" fmla="*/ 2016705 h 6183565"/>
                <a:gd name="connsiteX210" fmla="*/ 783597 w 1813666"/>
                <a:gd name="connsiteY210" fmla="*/ 1997752 h 6183565"/>
                <a:gd name="connsiteX211" fmla="*/ 1040245 w 1813666"/>
                <a:gd name="connsiteY211" fmla="*/ 1849515 h 6183565"/>
                <a:gd name="connsiteX212" fmla="*/ 1076028 w 1813666"/>
                <a:gd name="connsiteY212" fmla="*/ 1867161 h 6183565"/>
                <a:gd name="connsiteX213" fmla="*/ 1124596 w 1813666"/>
                <a:gd name="connsiteY213" fmla="*/ 1820349 h 6183565"/>
                <a:gd name="connsiteX214" fmla="*/ 1083667 w 1813666"/>
                <a:gd name="connsiteY214" fmla="*/ 1772557 h 6183565"/>
                <a:gd name="connsiteX215" fmla="*/ 1083585 w 1813666"/>
                <a:gd name="connsiteY215" fmla="*/ 1482659 h 6183565"/>
                <a:gd name="connsiteX216" fmla="*/ 1131663 w 1813666"/>
                <a:gd name="connsiteY216" fmla="*/ 1430659 h 6183565"/>
                <a:gd name="connsiteX217" fmla="*/ 1127129 w 1813666"/>
                <a:gd name="connsiteY217" fmla="*/ 1408275 h 6183565"/>
                <a:gd name="connsiteX218" fmla="*/ 1387453 w 1813666"/>
                <a:gd name="connsiteY218" fmla="*/ 1257832 h 6183565"/>
                <a:gd name="connsiteX219" fmla="*/ 1417149 w 1813666"/>
                <a:gd name="connsiteY219" fmla="*/ 1272537 h 6183565"/>
                <a:gd name="connsiteX220" fmla="*/ 1448398 w 1813666"/>
                <a:gd name="connsiteY220" fmla="*/ 1257546 h 6183565"/>
                <a:gd name="connsiteX221" fmla="*/ 1453382 w 1813666"/>
                <a:gd name="connsiteY221" fmla="*/ 1249744 h 6183565"/>
                <a:gd name="connsiteX222" fmla="*/ 1457058 w 1813666"/>
                <a:gd name="connsiteY222" fmla="*/ 1234058 h 6183565"/>
                <a:gd name="connsiteX223" fmla="*/ 1422786 w 1813666"/>
                <a:gd name="connsiteY223" fmla="*/ 1194558 h 6183565"/>
                <a:gd name="connsiteX224" fmla="*/ 1413514 w 1813666"/>
                <a:gd name="connsiteY224" fmla="*/ 1194476 h 6183565"/>
                <a:gd name="connsiteX225" fmla="*/ 1378548 w 1813666"/>
                <a:gd name="connsiteY225" fmla="*/ 1232588 h 6183565"/>
                <a:gd name="connsiteX226" fmla="*/ 1382469 w 1813666"/>
                <a:gd name="connsiteY226" fmla="*/ 1250071 h 6183565"/>
                <a:gd name="connsiteX227" fmla="*/ 1122635 w 1813666"/>
                <a:gd name="connsiteY227" fmla="*/ 1400105 h 6183565"/>
                <a:gd name="connsiteX228" fmla="*/ 1079377 w 1813666"/>
                <a:gd name="connsiteY228" fmla="*/ 1376413 h 6183565"/>
                <a:gd name="connsiteX229" fmla="*/ 1034731 w 1813666"/>
                <a:gd name="connsiteY229" fmla="*/ 1399166 h 6183565"/>
                <a:gd name="connsiteX230" fmla="*/ 779349 w 1813666"/>
                <a:gd name="connsiteY230" fmla="*/ 1251868 h 6183565"/>
                <a:gd name="connsiteX231" fmla="*/ 785272 w 1813666"/>
                <a:gd name="connsiteY231" fmla="*/ 1230178 h 6183565"/>
                <a:gd name="connsiteX232" fmla="*/ 744179 w 1813666"/>
                <a:gd name="connsiteY232" fmla="*/ 1182304 h 6183565"/>
                <a:gd name="connsiteX233" fmla="*/ 744056 w 1813666"/>
                <a:gd name="connsiteY233" fmla="*/ 896327 h 6183565"/>
                <a:gd name="connsiteX234" fmla="*/ 792298 w 1813666"/>
                <a:gd name="connsiteY234" fmla="*/ 844328 h 6183565"/>
                <a:gd name="connsiteX235" fmla="*/ 787641 w 1813666"/>
                <a:gd name="connsiteY235" fmla="*/ 821861 h 6183565"/>
                <a:gd name="connsiteX236" fmla="*/ 1047312 w 1813666"/>
                <a:gd name="connsiteY236" fmla="*/ 671786 h 6183565"/>
                <a:gd name="connsiteX237" fmla="*/ 1077866 w 1813666"/>
                <a:gd name="connsiteY237" fmla="*/ 687635 h 6183565"/>
                <a:gd name="connsiteX238" fmla="*/ 1110585 w 1813666"/>
                <a:gd name="connsiteY238" fmla="*/ 671010 h 6183565"/>
                <a:gd name="connsiteX239" fmla="*/ 1114915 w 1813666"/>
                <a:gd name="connsiteY239" fmla="*/ 662881 h 6183565"/>
                <a:gd name="connsiteX240" fmla="*/ 1117815 w 1813666"/>
                <a:gd name="connsiteY240" fmla="*/ 649115 h 6183565"/>
                <a:gd name="connsiteX241" fmla="*/ 1083217 w 1813666"/>
                <a:gd name="connsiteY241" fmla="*/ 609615 h 6183565"/>
                <a:gd name="connsiteX242" fmla="*/ 1083095 w 1813666"/>
                <a:gd name="connsiteY242" fmla="*/ 303541 h 6183565"/>
                <a:gd name="connsiteX243" fmla="*/ 1126067 w 1813666"/>
                <a:gd name="connsiteY243" fmla="*/ 257220 h 6183565"/>
                <a:gd name="connsiteX244" fmla="*/ 1079296 w 1813666"/>
                <a:gd name="connsiteY244" fmla="*/ 208692 h 6183565"/>
                <a:gd name="connsiteX245" fmla="*/ 1039510 w 1813666"/>
                <a:gd name="connsiteY245" fmla="*/ 228790 h 6183565"/>
                <a:gd name="connsiteX246" fmla="*/ 791767 w 1813666"/>
                <a:gd name="connsiteY246" fmla="*/ 85822 h 6183565"/>
                <a:gd name="connsiteX247" fmla="*/ 797241 w 1813666"/>
                <a:gd name="connsiteY247" fmla="*/ 61966 h 6183565"/>
                <a:gd name="connsiteX248" fmla="*/ 743770 w 1813666"/>
                <a:gd name="connsiteY248" fmla="*/ 1225 h 6183565"/>
                <a:gd name="connsiteX249" fmla="*/ 734702 w 1813666"/>
                <a:gd name="connsiteY249" fmla="*/ 776 h 6183565"/>
                <a:gd name="connsiteX250" fmla="*/ 58995 w 1813666"/>
                <a:gd name="connsiteY250" fmla="*/ 110616 h 6183565"/>
                <a:gd name="connsiteX251" fmla="*/ 9201 w 1813666"/>
                <a:gd name="connsiteY251" fmla="*/ 58944 h 6183565"/>
                <a:gd name="connsiteX252" fmla="*/ 60874 w 1813666"/>
                <a:gd name="connsiteY252" fmla="*/ 9068 h 6183565"/>
                <a:gd name="connsiteX253" fmla="*/ 110708 w 1813666"/>
                <a:gd name="connsiteY253" fmla="*/ 60782 h 6183565"/>
                <a:gd name="connsiteX254" fmla="*/ 58995 w 1813666"/>
                <a:gd name="connsiteY254" fmla="*/ 110616 h 6183565"/>
                <a:gd name="connsiteX255" fmla="*/ 99802 w 1813666"/>
                <a:gd name="connsiteY255" fmla="*/ 3192677 h 6183565"/>
                <a:gd name="connsiteX256" fmla="*/ 60670 w 1813666"/>
                <a:gd name="connsiteY256" fmla="*/ 3230421 h 6183565"/>
                <a:gd name="connsiteX257" fmla="*/ 22885 w 1813666"/>
                <a:gd name="connsiteY257" fmla="*/ 3191248 h 6183565"/>
                <a:gd name="connsiteX258" fmla="*/ 62018 w 1813666"/>
                <a:gd name="connsiteY258" fmla="*/ 3153463 h 6183565"/>
                <a:gd name="connsiteX259" fmla="*/ 99802 w 1813666"/>
                <a:gd name="connsiteY259" fmla="*/ 3192677 h 6183565"/>
                <a:gd name="connsiteX260" fmla="*/ 455874 w 1813666"/>
                <a:gd name="connsiteY260" fmla="*/ 4953511 h 6183565"/>
                <a:gd name="connsiteX261" fmla="*/ 404160 w 1813666"/>
                <a:gd name="connsiteY261" fmla="*/ 5003386 h 6183565"/>
                <a:gd name="connsiteX262" fmla="*/ 354326 w 1813666"/>
                <a:gd name="connsiteY262" fmla="*/ 4951714 h 6183565"/>
                <a:gd name="connsiteX263" fmla="*/ 406039 w 1813666"/>
                <a:gd name="connsiteY263" fmla="*/ 4901879 h 6183565"/>
                <a:gd name="connsiteX264" fmla="*/ 455874 w 1813666"/>
                <a:gd name="connsiteY264" fmla="*/ 4953511 h 6183565"/>
                <a:gd name="connsiteX265" fmla="*/ 448276 w 1813666"/>
                <a:gd name="connsiteY265" fmla="*/ 6131280 h 6183565"/>
                <a:gd name="connsiteX266" fmla="*/ 403425 w 1813666"/>
                <a:gd name="connsiteY266" fmla="*/ 6174497 h 6183565"/>
                <a:gd name="connsiteX267" fmla="*/ 360249 w 1813666"/>
                <a:gd name="connsiteY267" fmla="*/ 6129646 h 6183565"/>
                <a:gd name="connsiteX268" fmla="*/ 405018 w 1813666"/>
                <a:gd name="connsiteY268" fmla="*/ 6086429 h 6183565"/>
                <a:gd name="connsiteX269" fmla="*/ 448276 w 1813666"/>
                <a:gd name="connsiteY269" fmla="*/ 6131280 h 6183565"/>
                <a:gd name="connsiteX270" fmla="*/ 710561 w 1813666"/>
                <a:gd name="connsiteY270" fmla="*/ 5540455 h 6183565"/>
                <a:gd name="connsiteX271" fmla="*/ 741115 w 1813666"/>
                <a:gd name="connsiteY271" fmla="*/ 5510963 h 6183565"/>
                <a:gd name="connsiteX272" fmla="*/ 770526 w 1813666"/>
                <a:gd name="connsiteY272" fmla="*/ 5541558 h 6183565"/>
                <a:gd name="connsiteX273" fmla="*/ 740012 w 1813666"/>
                <a:gd name="connsiteY273" fmla="*/ 5570969 h 6183565"/>
                <a:gd name="connsiteX274" fmla="*/ 710561 w 1813666"/>
                <a:gd name="connsiteY274" fmla="*/ 5540455 h 6183565"/>
                <a:gd name="connsiteX275" fmla="*/ 740952 w 1813666"/>
                <a:gd name="connsiteY275" fmla="*/ 5979040 h 6183565"/>
                <a:gd name="connsiteX276" fmla="*/ 697735 w 1813666"/>
                <a:gd name="connsiteY276" fmla="*/ 5934230 h 6183565"/>
                <a:gd name="connsiteX277" fmla="*/ 742586 w 1813666"/>
                <a:gd name="connsiteY277" fmla="*/ 5891013 h 6183565"/>
                <a:gd name="connsiteX278" fmla="*/ 785721 w 1813666"/>
                <a:gd name="connsiteY278" fmla="*/ 5935864 h 6183565"/>
                <a:gd name="connsiteX279" fmla="*/ 740952 w 1813666"/>
                <a:gd name="connsiteY279" fmla="*/ 5979040 h 6183565"/>
                <a:gd name="connsiteX280" fmla="*/ 1119041 w 1813666"/>
                <a:gd name="connsiteY280" fmla="*/ 6129402 h 6183565"/>
                <a:gd name="connsiteX281" fmla="*/ 1082073 w 1813666"/>
                <a:gd name="connsiteY281" fmla="*/ 6165103 h 6183565"/>
                <a:gd name="connsiteX282" fmla="*/ 1046372 w 1813666"/>
                <a:gd name="connsiteY282" fmla="*/ 6128135 h 6183565"/>
                <a:gd name="connsiteX283" fmla="*/ 1083421 w 1813666"/>
                <a:gd name="connsiteY283" fmla="*/ 6092516 h 6183565"/>
                <a:gd name="connsiteX284" fmla="*/ 1119041 w 1813666"/>
                <a:gd name="connsiteY284" fmla="*/ 6129402 h 6183565"/>
                <a:gd name="connsiteX285" fmla="*/ 1452156 w 1813666"/>
                <a:gd name="connsiteY285" fmla="*/ 5933209 h 6183565"/>
                <a:gd name="connsiteX286" fmla="*/ 1421643 w 1813666"/>
                <a:gd name="connsiteY286" fmla="*/ 5962578 h 6183565"/>
                <a:gd name="connsiteX287" fmla="*/ 1392232 w 1813666"/>
                <a:gd name="connsiteY287" fmla="*/ 5932024 h 6183565"/>
                <a:gd name="connsiteX288" fmla="*/ 1422786 w 1813666"/>
                <a:gd name="connsiteY288" fmla="*/ 5902614 h 6183565"/>
                <a:gd name="connsiteX289" fmla="*/ 1452156 w 1813666"/>
                <a:gd name="connsiteY289" fmla="*/ 5933209 h 6183565"/>
                <a:gd name="connsiteX290" fmla="*/ 1419396 w 1813666"/>
                <a:gd name="connsiteY290" fmla="*/ 5503978 h 6183565"/>
                <a:gd name="connsiteX291" fmla="*/ 1455016 w 1813666"/>
                <a:gd name="connsiteY291" fmla="*/ 5540986 h 6183565"/>
                <a:gd name="connsiteX292" fmla="*/ 1418048 w 1813666"/>
                <a:gd name="connsiteY292" fmla="*/ 5576688 h 6183565"/>
                <a:gd name="connsiteX293" fmla="*/ 1382347 w 1813666"/>
                <a:gd name="connsiteY293" fmla="*/ 5539680 h 6183565"/>
                <a:gd name="connsiteX294" fmla="*/ 1419396 w 1813666"/>
                <a:gd name="connsiteY294" fmla="*/ 5503978 h 6183565"/>
                <a:gd name="connsiteX295" fmla="*/ 1376955 w 1813666"/>
                <a:gd name="connsiteY295" fmla="*/ 5522237 h 6183565"/>
                <a:gd name="connsiteX296" fmla="*/ 1373156 w 1813666"/>
                <a:gd name="connsiteY296" fmla="*/ 5539557 h 6183565"/>
                <a:gd name="connsiteX297" fmla="*/ 1414127 w 1813666"/>
                <a:gd name="connsiteY297" fmla="*/ 5585470 h 6183565"/>
                <a:gd name="connsiteX298" fmla="*/ 1414249 w 1813666"/>
                <a:gd name="connsiteY298" fmla="*/ 5894240 h 6183565"/>
                <a:gd name="connsiteX299" fmla="*/ 1382960 w 1813666"/>
                <a:gd name="connsiteY299" fmla="*/ 5931861 h 6183565"/>
                <a:gd name="connsiteX300" fmla="*/ 1385860 w 1813666"/>
                <a:gd name="connsiteY300" fmla="*/ 5947301 h 6183565"/>
                <a:gd name="connsiteX301" fmla="*/ 1119041 w 1813666"/>
                <a:gd name="connsiteY301" fmla="*/ 6101502 h 6183565"/>
                <a:gd name="connsiteX302" fmla="*/ 1083585 w 1813666"/>
                <a:gd name="connsiteY302" fmla="*/ 6083243 h 6183565"/>
                <a:gd name="connsiteX303" fmla="*/ 1045310 w 1813666"/>
                <a:gd name="connsiteY303" fmla="*/ 6102850 h 6183565"/>
                <a:gd name="connsiteX304" fmla="*/ 790541 w 1813666"/>
                <a:gd name="connsiteY304" fmla="*/ 5956492 h 6183565"/>
                <a:gd name="connsiteX305" fmla="*/ 795035 w 1813666"/>
                <a:gd name="connsiteY305" fmla="*/ 5936027 h 6183565"/>
                <a:gd name="connsiteX306" fmla="*/ 745731 w 1813666"/>
                <a:gd name="connsiteY306" fmla="*/ 5882067 h 6183565"/>
                <a:gd name="connsiteX307" fmla="*/ 745650 w 1813666"/>
                <a:gd name="connsiteY307" fmla="*/ 5579833 h 6183565"/>
                <a:gd name="connsiteX308" fmla="*/ 779839 w 1813666"/>
                <a:gd name="connsiteY308" fmla="*/ 5541763 h 6183565"/>
                <a:gd name="connsiteX309" fmla="*/ 776857 w 1813666"/>
                <a:gd name="connsiteY309" fmla="*/ 5526281 h 6183565"/>
                <a:gd name="connsiteX310" fmla="*/ 1035466 w 1813666"/>
                <a:gd name="connsiteY310" fmla="*/ 5376900 h 6183565"/>
                <a:gd name="connsiteX311" fmla="*/ 1076763 w 1813666"/>
                <a:gd name="connsiteY311" fmla="*/ 5397896 h 6183565"/>
                <a:gd name="connsiteX312" fmla="*/ 1121573 w 1813666"/>
                <a:gd name="connsiteY312" fmla="*/ 5374898 h 6183565"/>
                <a:gd name="connsiteX313" fmla="*/ 1376955 w 1813666"/>
                <a:gd name="connsiteY313" fmla="*/ 5522237 h 6183565"/>
                <a:gd name="connsiteX314" fmla="*/ 1121655 w 1813666"/>
                <a:gd name="connsiteY314" fmla="*/ 5345365 h 6183565"/>
                <a:gd name="connsiteX315" fmla="*/ 1076845 w 1813666"/>
                <a:gd name="connsiteY315" fmla="*/ 5388583 h 6183565"/>
                <a:gd name="connsiteX316" fmla="*/ 1033628 w 1813666"/>
                <a:gd name="connsiteY316" fmla="*/ 5343772 h 6183565"/>
                <a:gd name="connsiteX317" fmla="*/ 1078479 w 1813666"/>
                <a:gd name="connsiteY317" fmla="*/ 5300555 h 6183565"/>
                <a:gd name="connsiteX318" fmla="*/ 1121655 w 1813666"/>
                <a:gd name="connsiteY318" fmla="*/ 5345365 h 6183565"/>
                <a:gd name="connsiteX319" fmla="*/ 1761130 w 1813666"/>
                <a:gd name="connsiteY319" fmla="*/ 4907026 h 6183565"/>
                <a:gd name="connsiteX320" fmla="*/ 1804347 w 1813666"/>
                <a:gd name="connsiteY320" fmla="*/ 4951877 h 6183565"/>
                <a:gd name="connsiteX321" fmla="*/ 1759496 w 1813666"/>
                <a:gd name="connsiteY321" fmla="*/ 4995053 h 6183565"/>
                <a:gd name="connsiteX322" fmla="*/ 1716279 w 1813666"/>
                <a:gd name="connsiteY322" fmla="*/ 4950243 h 6183565"/>
                <a:gd name="connsiteX323" fmla="*/ 1761130 w 1813666"/>
                <a:gd name="connsiteY323" fmla="*/ 4907026 h 6183565"/>
                <a:gd name="connsiteX324" fmla="*/ 373524 w 1813666"/>
                <a:gd name="connsiteY324" fmla="*/ 3776436 h 6183565"/>
                <a:gd name="connsiteX325" fmla="*/ 404038 w 1813666"/>
                <a:gd name="connsiteY325" fmla="*/ 3746944 h 6183565"/>
                <a:gd name="connsiteX326" fmla="*/ 433489 w 1813666"/>
                <a:gd name="connsiteY326" fmla="*/ 3777498 h 6183565"/>
                <a:gd name="connsiteX327" fmla="*/ 402935 w 1813666"/>
                <a:gd name="connsiteY327" fmla="*/ 3806990 h 6183565"/>
                <a:gd name="connsiteX328" fmla="*/ 373524 w 1813666"/>
                <a:gd name="connsiteY328" fmla="*/ 3776436 h 6183565"/>
                <a:gd name="connsiteX329" fmla="*/ 404528 w 1813666"/>
                <a:gd name="connsiteY329" fmla="*/ 4214122 h 6183565"/>
                <a:gd name="connsiteX330" fmla="*/ 361270 w 1813666"/>
                <a:gd name="connsiteY330" fmla="*/ 4169352 h 6183565"/>
                <a:gd name="connsiteX331" fmla="*/ 406080 w 1813666"/>
                <a:gd name="connsiteY331" fmla="*/ 4126135 h 6183565"/>
                <a:gd name="connsiteX332" fmla="*/ 449297 w 1813666"/>
                <a:gd name="connsiteY332" fmla="*/ 4170904 h 6183565"/>
                <a:gd name="connsiteX333" fmla="*/ 404528 w 1813666"/>
                <a:gd name="connsiteY333" fmla="*/ 4214122 h 6183565"/>
                <a:gd name="connsiteX334" fmla="*/ 694671 w 1813666"/>
                <a:gd name="connsiteY334" fmla="*/ 4364524 h 6183565"/>
                <a:gd name="connsiteX335" fmla="*/ 739441 w 1813666"/>
                <a:gd name="connsiteY335" fmla="*/ 4321307 h 6183565"/>
                <a:gd name="connsiteX336" fmla="*/ 782617 w 1813666"/>
                <a:gd name="connsiteY336" fmla="*/ 4366117 h 6183565"/>
                <a:gd name="connsiteX337" fmla="*/ 737848 w 1813666"/>
                <a:gd name="connsiteY337" fmla="*/ 4409334 h 6183565"/>
                <a:gd name="connsiteX338" fmla="*/ 694671 w 1813666"/>
                <a:gd name="connsiteY338" fmla="*/ 4364524 h 6183565"/>
                <a:gd name="connsiteX339" fmla="*/ 742668 w 1813666"/>
                <a:gd name="connsiteY339" fmla="*/ 4790528 h 6183565"/>
                <a:gd name="connsiteX340" fmla="*/ 710929 w 1813666"/>
                <a:gd name="connsiteY340" fmla="*/ 4757645 h 6183565"/>
                <a:gd name="connsiteX341" fmla="*/ 743811 w 1813666"/>
                <a:gd name="connsiteY341" fmla="*/ 4725947 h 6183565"/>
                <a:gd name="connsiteX342" fmla="*/ 775509 w 1813666"/>
                <a:gd name="connsiteY342" fmla="*/ 4758830 h 6183565"/>
                <a:gd name="connsiteX343" fmla="*/ 742668 w 1813666"/>
                <a:gd name="connsiteY343" fmla="*/ 4790528 h 6183565"/>
                <a:gd name="connsiteX344" fmla="*/ 1124147 w 1813666"/>
                <a:gd name="connsiteY344" fmla="*/ 4951632 h 6183565"/>
                <a:gd name="connsiteX345" fmla="*/ 1079337 w 1813666"/>
                <a:gd name="connsiteY345" fmla="*/ 4994849 h 6183565"/>
                <a:gd name="connsiteX346" fmla="*/ 1036079 w 1813666"/>
                <a:gd name="connsiteY346" fmla="*/ 4950039 h 6183565"/>
                <a:gd name="connsiteX347" fmla="*/ 1080889 w 1813666"/>
                <a:gd name="connsiteY347" fmla="*/ 4906740 h 6183565"/>
                <a:gd name="connsiteX348" fmla="*/ 1124147 w 1813666"/>
                <a:gd name="connsiteY348" fmla="*/ 4951632 h 6183565"/>
                <a:gd name="connsiteX349" fmla="*/ 1454730 w 1813666"/>
                <a:gd name="connsiteY349" fmla="*/ 4758544 h 6183565"/>
                <a:gd name="connsiteX350" fmla="*/ 1417721 w 1813666"/>
                <a:gd name="connsiteY350" fmla="*/ 4794204 h 6183565"/>
                <a:gd name="connsiteX351" fmla="*/ 1382061 w 1813666"/>
                <a:gd name="connsiteY351" fmla="*/ 4757236 h 6183565"/>
                <a:gd name="connsiteX352" fmla="*/ 1419069 w 1813666"/>
                <a:gd name="connsiteY352" fmla="*/ 4721576 h 6183565"/>
                <a:gd name="connsiteX353" fmla="*/ 1454730 w 1813666"/>
                <a:gd name="connsiteY353" fmla="*/ 4758544 h 6183565"/>
                <a:gd name="connsiteX354" fmla="*/ 1419723 w 1813666"/>
                <a:gd name="connsiteY354" fmla="*/ 4335563 h 6183565"/>
                <a:gd name="connsiteX355" fmla="*/ 1449174 w 1813666"/>
                <a:gd name="connsiteY355" fmla="*/ 4366117 h 6183565"/>
                <a:gd name="connsiteX356" fmla="*/ 1418620 w 1813666"/>
                <a:gd name="connsiteY356" fmla="*/ 4395568 h 6183565"/>
                <a:gd name="connsiteX357" fmla="*/ 1389168 w 1813666"/>
                <a:gd name="connsiteY357" fmla="*/ 4365014 h 6183565"/>
                <a:gd name="connsiteX358" fmla="*/ 1419723 w 1813666"/>
                <a:gd name="connsiteY358" fmla="*/ 4335563 h 6183565"/>
                <a:gd name="connsiteX359" fmla="*/ 1383123 w 1813666"/>
                <a:gd name="connsiteY359" fmla="*/ 4350268 h 6183565"/>
                <a:gd name="connsiteX360" fmla="*/ 1379978 w 1813666"/>
                <a:gd name="connsiteY360" fmla="*/ 4364851 h 6183565"/>
                <a:gd name="connsiteX361" fmla="*/ 1414658 w 1813666"/>
                <a:gd name="connsiteY361" fmla="*/ 4404310 h 6183565"/>
                <a:gd name="connsiteX362" fmla="*/ 1414739 w 1813666"/>
                <a:gd name="connsiteY362" fmla="*/ 4700662 h 6183565"/>
                <a:gd name="connsiteX363" fmla="*/ 1414739 w 1813666"/>
                <a:gd name="connsiteY363" fmla="*/ 4712630 h 6183565"/>
                <a:gd name="connsiteX364" fmla="*/ 1372870 w 1813666"/>
                <a:gd name="connsiteY364" fmla="*/ 4757032 h 6183565"/>
                <a:gd name="connsiteX365" fmla="*/ 1377037 w 1813666"/>
                <a:gd name="connsiteY365" fmla="*/ 4776680 h 6183565"/>
                <a:gd name="connsiteX366" fmla="*/ 1125046 w 1813666"/>
                <a:gd name="connsiteY366" fmla="*/ 4922303 h 6183565"/>
                <a:gd name="connsiteX367" fmla="*/ 1081134 w 1813666"/>
                <a:gd name="connsiteY367" fmla="*/ 4897549 h 6183565"/>
                <a:gd name="connsiteX368" fmla="*/ 1035548 w 1813666"/>
                <a:gd name="connsiteY368" fmla="*/ 4921813 h 6183565"/>
                <a:gd name="connsiteX369" fmla="*/ 781228 w 1813666"/>
                <a:gd name="connsiteY369" fmla="*/ 4775046 h 6183565"/>
                <a:gd name="connsiteX370" fmla="*/ 784741 w 1813666"/>
                <a:gd name="connsiteY370" fmla="*/ 4758911 h 6183565"/>
                <a:gd name="connsiteX371" fmla="*/ 745404 w 1813666"/>
                <a:gd name="connsiteY371" fmla="*/ 4716879 h 6183565"/>
                <a:gd name="connsiteX372" fmla="*/ 745323 w 1813666"/>
                <a:gd name="connsiteY372" fmla="*/ 4418035 h 6183565"/>
                <a:gd name="connsiteX373" fmla="*/ 791889 w 1813666"/>
                <a:gd name="connsiteY373" fmla="*/ 4366281 h 6183565"/>
                <a:gd name="connsiteX374" fmla="*/ 787968 w 1813666"/>
                <a:gd name="connsiteY374" fmla="*/ 4345203 h 6183565"/>
                <a:gd name="connsiteX375" fmla="*/ 1047843 w 1813666"/>
                <a:gd name="connsiteY375" fmla="*/ 4195087 h 6183565"/>
                <a:gd name="connsiteX376" fmla="*/ 1081828 w 1813666"/>
                <a:gd name="connsiteY376" fmla="*/ 4213918 h 6183565"/>
                <a:gd name="connsiteX377" fmla="*/ 1116345 w 1813666"/>
                <a:gd name="connsiteY377" fmla="*/ 4196394 h 6183565"/>
                <a:gd name="connsiteX378" fmla="*/ 1383123 w 1813666"/>
                <a:gd name="connsiteY378" fmla="*/ 4350268 h 6183565"/>
                <a:gd name="connsiteX379" fmla="*/ 1114874 w 1813666"/>
                <a:gd name="connsiteY379" fmla="*/ 4172947 h 6183565"/>
                <a:gd name="connsiteX380" fmla="*/ 1081951 w 1813666"/>
                <a:gd name="connsiteY380" fmla="*/ 4204645 h 6183565"/>
                <a:gd name="connsiteX381" fmla="*/ 1050294 w 1813666"/>
                <a:gd name="connsiteY381" fmla="*/ 4171763 h 6183565"/>
                <a:gd name="connsiteX382" fmla="*/ 1083217 w 1813666"/>
                <a:gd name="connsiteY382" fmla="*/ 4140065 h 6183565"/>
                <a:gd name="connsiteX383" fmla="*/ 1114874 w 1813666"/>
                <a:gd name="connsiteY383" fmla="*/ 4172947 h 6183565"/>
                <a:gd name="connsiteX384" fmla="*/ 1079173 w 1813666"/>
                <a:gd name="connsiteY384" fmla="*/ 3748863 h 6183565"/>
                <a:gd name="connsiteX385" fmla="*/ 1108665 w 1813666"/>
                <a:gd name="connsiteY385" fmla="*/ 3779418 h 6183565"/>
                <a:gd name="connsiteX386" fmla="*/ 1078111 w 1813666"/>
                <a:gd name="connsiteY386" fmla="*/ 3808910 h 6183565"/>
                <a:gd name="connsiteX387" fmla="*/ 1048701 w 1813666"/>
                <a:gd name="connsiteY387" fmla="*/ 3778356 h 6183565"/>
                <a:gd name="connsiteX388" fmla="*/ 1079173 w 1813666"/>
                <a:gd name="connsiteY388" fmla="*/ 3748863 h 6183565"/>
                <a:gd name="connsiteX389" fmla="*/ 1042614 w 1813666"/>
                <a:gd name="connsiteY389" fmla="*/ 3763365 h 6183565"/>
                <a:gd name="connsiteX390" fmla="*/ 1039428 w 1813666"/>
                <a:gd name="connsiteY390" fmla="*/ 3778192 h 6183565"/>
                <a:gd name="connsiteX391" fmla="*/ 1075170 w 1813666"/>
                <a:gd name="connsiteY391" fmla="*/ 3817815 h 6183565"/>
                <a:gd name="connsiteX392" fmla="*/ 1075293 w 1813666"/>
                <a:gd name="connsiteY392" fmla="*/ 4131487 h 6183565"/>
                <a:gd name="connsiteX393" fmla="*/ 1041021 w 1813666"/>
                <a:gd name="connsiteY393" fmla="*/ 4171599 h 6183565"/>
                <a:gd name="connsiteX394" fmla="*/ 1043431 w 1813666"/>
                <a:gd name="connsiteY394" fmla="*/ 4185814 h 6183565"/>
                <a:gd name="connsiteX395" fmla="*/ 783230 w 1813666"/>
                <a:gd name="connsiteY395" fmla="*/ 4336176 h 6183565"/>
                <a:gd name="connsiteX396" fmla="*/ 739645 w 1813666"/>
                <a:gd name="connsiteY396" fmla="*/ 4312075 h 6183565"/>
                <a:gd name="connsiteX397" fmla="*/ 694753 w 1813666"/>
                <a:gd name="connsiteY397" fmla="*/ 4335359 h 6183565"/>
                <a:gd name="connsiteX398" fmla="*/ 452157 w 1813666"/>
                <a:gd name="connsiteY398" fmla="*/ 4195413 h 6183565"/>
                <a:gd name="connsiteX399" fmla="*/ 458611 w 1813666"/>
                <a:gd name="connsiteY399" fmla="*/ 4171109 h 6183565"/>
                <a:gd name="connsiteX400" fmla="*/ 406284 w 1813666"/>
                <a:gd name="connsiteY400" fmla="*/ 4116904 h 6183565"/>
                <a:gd name="connsiteX401" fmla="*/ 405958 w 1813666"/>
                <a:gd name="connsiteY401" fmla="*/ 4116904 h 6183565"/>
                <a:gd name="connsiteX402" fmla="*/ 405876 w 1813666"/>
                <a:gd name="connsiteY402" fmla="*/ 3815895 h 6183565"/>
                <a:gd name="connsiteX403" fmla="*/ 442762 w 1813666"/>
                <a:gd name="connsiteY403" fmla="*/ 3777661 h 6183565"/>
                <a:gd name="connsiteX404" fmla="*/ 440025 w 1813666"/>
                <a:gd name="connsiteY404" fmla="*/ 3762588 h 6183565"/>
                <a:gd name="connsiteX405" fmla="*/ 695856 w 1813666"/>
                <a:gd name="connsiteY405" fmla="*/ 3614801 h 6183565"/>
                <a:gd name="connsiteX406" fmla="*/ 739849 w 1813666"/>
                <a:gd name="connsiteY406" fmla="*/ 3639513 h 6183565"/>
                <a:gd name="connsiteX407" fmla="*/ 785558 w 1813666"/>
                <a:gd name="connsiteY407" fmla="*/ 3614964 h 6183565"/>
                <a:gd name="connsiteX408" fmla="*/ 1042614 w 1813666"/>
                <a:gd name="connsiteY408" fmla="*/ 3763365 h 6183565"/>
                <a:gd name="connsiteX409" fmla="*/ 784741 w 1813666"/>
                <a:gd name="connsiteY409" fmla="*/ 3587106 h 6183565"/>
                <a:gd name="connsiteX410" fmla="*/ 739972 w 1813666"/>
                <a:gd name="connsiteY410" fmla="*/ 3630282 h 6183565"/>
                <a:gd name="connsiteX411" fmla="*/ 696714 w 1813666"/>
                <a:gd name="connsiteY411" fmla="*/ 3585512 h 6183565"/>
                <a:gd name="connsiteX412" fmla="*/ 741565 w 1813666"/>
                <a:gd name="connsiteY412" fmla="*/ 3542295 h 6183565"/>
                <a:gd name="connsiteX413" fmla="*/ 784741 w 1813666"/>
                <a:gd name="connsiteY413" fmla="*/ 3587106 h 6183565"/>
                <a:gd name="connsiteX414" fmla="*/ 1418865 w 1813666"/>
                <a:gd name="connsiteY414" fmla="*/ 3158937 h 6183565"/>
                <a:gd name="connsiteX415" fmla="*/ 1448276 w 1813666"/>
                <a:gd name="connsiteY415" fmla="*/ 3189491 h 6183565"/>
                <a:gd name="connsiteX416" fmla="*/ 1417721 w 1813666"/>
                <a:gd name="connsiteY416" fmla="*/ 3218902 h 6183565"/>
                <a:gd name="connsiteX417" fmla="*/ 1388311 w 1813666"/>
                <a:gd name="connsiteY417" fmla="*/ 3188429 h 6183565"/>
                <a:gd name="connsiteX418" fmla="*/ 1418865 w 1813666"/>
                <a:gd name="connsiteY418" fmla="*/ 3158937 h 6183565"/>
                <a:gd name="connsiteX419" fmla="*/ 1380223 w 1813666"/>
                <a:gd name="connsiteY419" fmla="*/ 2407498 h 6183565"/>
                <a:gd name="connsiteX420" fmla="*/ 1419355 w 1813666"/>
                <a:gd name="connsiteY420" fmla="*/ 2369713 h 6183565"/>
                <a:gd name="connsiteX421" fmla="*/ 1457140 w 1813666"/>
                <a:gd name="connsiteY421" fmla="*/ 2408886 h 6183565"/>
                <a:gd name="connsiteX422" fmla="*/ 1417925 w 1813666"/>
                <a:gd name="connsiteY422" fmla="*/ 2446671 h 6183565"/>
                <a:gd name="connsiteX423" fmla="*/ 1380223 w 1813666"/>
                <a:gd name="connsiteY423" fmla="*/ 2407498 h 6183565"/>
                <a:gd name="connsiteX424" fmla="*/ 361066 w 1813666"/>
                <a:gd name="connsiteY424" fmla="*/ 2601771 h 6183565"/>
                <a:gd name="connsiteX425" fmla="*/ 400198 w 1813666"/>
                <a:gd name="connsiteY425" fmla="*/ 2564068 h 6183565"/>
                <a:gd name="connsiteX426" fmla="*/ 437983 w 1813666"/>
                <a:gd name="connsiteY426" fmla="*/ 2603241 h 6183565"/>
                <a:gd name="connsiteX427" fmla="*/ 398809 w 1813666"/>
                <a:gd name="connsiteY427" fmla="*/ 2640985 h 6183565"/>
                <a:gd name="connsiteX428" fmla="*/ 361066 w 1813666"/>
                <a:gd name="connsiteY428" fmla="*/ 2601771 h 6183565"/>
                <a:gd name="connsiteX429" fmla="*/ 400239 w 1813666"/>
                <a:gd name="connsiteY429" fmla="*/ 3025691 h 6183565"/>
                <a:gd name="connsiteX430" fmla="*/ 370828 w 1813666"/>
                <a:gd name="connsiteY430" fmla="*/ 2995177 h 6183565"/>
                <a:gd name="connsiteX431" fmla="*/ 401342 w 1813666"/>
                <a:gd name="connsiteY431" fmla="*/ 2965726 h 6183565"/>
                <a:gd name="connsiteX432" fmla="*/ 430834 w 1813666"/>
                <a:gd name="connsiteY432" fmla="*/ 2996280 h 6183565"/>
                <a:gd name="connsiteX433" fmla="*/ 400239 w 1813666"/>
                <a:gd name="connsiteY433" fmla="*/ 3025691 h 6183565"/>
                <a:gd name="connsiteX434" fmla="*/ 780860 w 1813666"/>
                <a:gd name="connsiteY434" fmla="*/ 3191166 h 6183565"/>
                <a:gd name="connsiteX435" fmla="*/ 741687 w 1813666"/>
                <a:gd name="connsiteY435" fmla="*/ 3228869 h 6183565"/>
                <a:gd name="connsiteX436" fmla="*/ 703903 w 1813666"/>
                <a:gd name="connsiteY436" fmla="*/ 3189736 h 6183565"/>
                <a:gd name="connsiteX437" fmla="*/ 742994 w 1813666"/>
                <a:gd name="connsiteY437" fmla="*/ 3151993 h 6183565"/>
                <a:gd name="connsiteX438" fmla="*/ 780860 w 1813666"/>
                <a:gd name="connsiteY438" fmla="*/ 3191166 h 6183565"/>
                <a:gd name="connsiteX439" fmla="*/ 1107889 w 1813666"/>
                <a:gd name="connsiteY439" fmla="*/ 2997302 h 6183565"/>
                <a:gd name="connsiteX440" fmla="*/ 1077376 w 1813666"/>
                <a:gd name="connsiteY440" fmla="*/ 3026712 h 6183565"/>
                <a:gd name="connsiteX441" fmla="*/ 1047925 w 1813666"/>
                <a:gd name="connsiteY441" fmla="*/ 2996199 h 6183565"/>
                <a:gd name="connsiteX442" fmla="*/ 1078479 w 1813666"/>
                <a:gd name="connsiteY442" fmla="*/ 2966747 h 6183565"/>
                <a:gd name="connsiteX443" fmla="*/ 1107889 w 1813666"/>
                <a:gd name="connsiteY443" fmla="*/ 2997302 h 6183565"/>
                <a:gd name="connsiteX444" fmla="*/ 1078887 w 1813666"/>
                <a:gd name="connsiteY444" fmla="*/ 2558431 h 6183565"/>
                <a:gd name="connsiteX445" fmla="*/ 1122105 w 1813666"/>
                <a:gd name="connsiteY445" fmla="*/ 2603282 h 6183565"/>
                <a:gd name="connsiteX446" fmla="*/ 1077294 w 1813666"/>
                <a:gd name="connsiteY446" fmla="*/ 2646458 h 6183565"/>
                <a:gd name="connsiteX447" fmla="*/ 1034036 w 1813666"/>
                <a:gd name="connsiteY447" fmla="*/ 2601689 h 6183565"/>
                <a:gd name="connsiteX448" fmla="*/ 1078887 w 1813666"/>
                <a:gd name="connsiteY448" fmla="*/ 2558431 h 6183565"/>
                <a:gd name="connsiteX449" fmla="*/ 1029625 w 1813666"/>
                <a:gd name="connsiteY449" fmla="*/ 2580571 h 6183565"/>
                <a:gd name="connsiteX450" fmla="*/ 1024886 w 1813666"/>
                <a:gd name="connsiteY450" fmla="*/ 2601485 h 6183565"/>
                <a:gd name="connsiteX451" fmla="*/ 1074762 w 1813666"/>
                <a:gd name="connsiteY451" fmla="*/ 2655527 h 6183565"/>
                <a:gd name="connsiteX452" fmla="*/ 1074843 w 1813666"/>
                <a:gd name="connsiteY452" fmla="*/ 2957801 h 6183565"/>
                <a:gd name="connsiteX453" fmla="*/ 1038652 w 1813666"/>
                <a:gd name="connsiteY453" fmla="*/ 2996035 h 6183565"/>
                <a:gd name="connsiteX454" fmla="*/ 1041920 w 1813666"/>
                <a:gd name="connsiteY454" fmla="*/ 3012089 h 6183565"/>
                <a:gd name="connsiteX455" fmla="*/ 781106 w 1813666"/>
                <a:gd name="connsiteY455" fmla="*/ 3162859 h 6183565"/>
                <a:gd name="connsiteX456" fmla="*/ 743280 w 1813666"/>
                <a:gd name="connsiteY456" fmla="*/ 3142802 h 6183565"/>
                <a:gd name="connsiteX457" fmla="*/ 702800 w 1813666"/>
                <a:gd name="connsiteY457" fmla="*/ 3164084 h 6183565"/>
                <a:gd name="connsiteX458" fmla="*/ 437002 w 1813666"/>
                <a:gd name="connsiteY458" fmla="*/ 3010700 h 6183565"/>
                <a:gd name="connsiteX459" fmla="*/ 440107 w 1813666"/>
                <a:gd name="connsiteY459" fmla="*/ 2996444 h 6183565"/>
                <a:gd name="connsiteX460" fmla="*/ 405590 w 1813666"/>
                <a:gd name="connsiteY460" fmla="*/ 2956944 h 6183565"/>
                <a:gd name="connsiteX461" fmla="*/ 405508 w 1813666"/>
                <a:gd name="connsiteY461" fmla="*/ 2649563 h 6183565"/>
                <a:gd name="connsiteX462" fmla="*/ 447214 w 1813666"/>
                <a:gd name="connsiteY462" fmla="*/ 2603323 h 6183565"/>
                <a:gd name="connsiteX463" fmla="*/ 444151 w 1813666"/>
                <a:gd name="connsiteY463" fmla="*/ 2585636 h 6183565"/>
                <a:gd name="connsiteX464" fmla="*/ 710439 w 1813666"/>
                <a:gd name="connsiteY464" fmla="*/ 2431802 h 6183565"/>
                <a:gd name="connsiteX465" fmla="*/ 740217 w 1813666"/>
                <a:gd name="connsiteY465" fmla="*/ 2446589 h 6183565"/>
                <a:gd name="connsiteX466" fmla="*/ 771547 w 1813666"/>
                <a:gd name="connsiteY466" fmla="*/ 2431598 h 6183565"/>
                <a:gd name="connsiteX467" fmla="*/ 1029625 w 1813666"/>
                <a:gd name="connsiteY467" fmla="*/ 2580571 h 6183565"/>
                <a:gd name="connsiteX468" fmla="*/ 770853 w 1813666"/>
                <a:gd name="connsiteY468" fmla="*/ 2407947 h 6183565"/>
                <a:gd name="connsiteX469" fmla="*/ 740339 w 1813666"/>
                <a:gd name="connsiteY469" fmla="*/ 2437358 h 6183565"/>
                <a:gd name="connsiteX470" fmla="*/ 710847 w 1813666"/>
                <a:gd name="connsiteY470" fmla="*/ 2406803 h 6183565"/>
                <a:gd name="connsiteX471" fmla="*/ 741401 w 1813666"/>
                <a:gd name="connsiteY471" fmla="*/ 2377352 h 6183565"/>
                <a:gd name="connsiteX472" fmla="*/ 770853 w 1813666"/>
                <a:gd name="connsiteY472" fmla="*/ 2407947 h 6183565"/>
                <a:gd name="connsiteX473" fmla="*/ 1387861 w 1813666"/>
                <a:gd name="connsiteY473" fmla="*/ 1232506 h 6183565"/>
                <a:gd name="connsiteX474" fmla="*/ 1418416 w 1813666"/>
                <a:gd name="connsiteY474" fmla="*/ 1203055 h 6183565"/>
                <a:gd name="connsiteX475" fmla="*/ 1447908 w 1813666"/>
                <a:gd name="connsiteY475" fmla="*/ 1233650 h 6183565"/>
                <a:gd name="connsiteX476" fmla="*/ 1417354 w 1813666"/>
                <a:gd name="connsiteY476" fmla="*/ 1263060 h 6183565"/>
                <a:gd name="connsiteX477" fmla="*/ 1387861 w 1813666"/>
                <a:gd name="connsiteY477" fmla="*/ 1232506 h 6183565"/>
                <a:gd name="connsiteX478" fmla="*/ 372136 w 1813666"/>
                <a:gd name="connsiteY478" fmla="*/ 1430578 h 6183565"/>
                <a:gd name="connsiteX479" fmla="*/ 402649 w 1813666"/>
                <a:gd name="connsiteY479" fmla="*/ 1401167 h 6183565"/>
                <a:gd name="connsiteX480" fmla="*/ 432060 w 1813666"/>
                <a:gd name="connsiteY480" fmla="*/ 1431681 h 6183565"/>
                <a:gd name="connsiteX481" fmla="*/ 401546 w 1813666"/>
                <a:gd name="connsiteY481" fmla="*/ 1461091 h 6183565"/>
                <a:gd name="connsiteX482" fmla="*/ 372136 w 1813666"/>
                <a:gd name="connsiteY482" fmla="*/ 1430578 h 6183565"/>
                <a:gd name="connsiteX483" fmla="*/ 400525 w 1813666"/>
                <a:gd name="connsiteY483" fmla="*/ 1870061 h 6183565"/>
                <a:gd name="connsiteX484" fmla="*/ 350731 w 1813666"/>
                <a:gd name="connsiteY484" fmla="*/ 1818348 h 6183565"/>
                <a:gd name="connsiteX485" fmla="*/ 402404 w 1813666"/>
                <a:gd name="connsiteY485" fmla="*/ 1768513 h 6183565"/>
                <a:gd name="connsiteX486" fmla="*/ 452198 w 1813666"/>
                <a:gd name="connsiteY486" fmla="*/ 1820226 h 6183565"/>
                <a:gd name="connsiteX487" fmla="*/ 400525 w 1813666"/>
                <a:gd name="connsiteY487" fmla="*/ 1870061 h 6183565"/>
                <a:gd name="connsiteX488" fmla="*/ 777960 w 1813666"/>
                <a:gd name="connsiteY488" fmla="*/ 2016419 h 6183565"/>
                <a:gd name="connsiteX489" fmla="*/ 738787 w 1813666"/>
                <a:gd name="connsiteY489" fmla="*/ 2054204 h 6183565"/>
                <a:gd name="connsiteX490" fmla="*/ 701043 w 1813666"/>
                <a:gd name="connsiteY490" fmla="*/ 2015030 h 6183565"/>
                <a:gd name="connsiteX491" fmla="*/ 740217 w 1813666"/>
                <a:gd name="connsiteY491" fmla="*/ 1977287 h 6183565"/>
                <a:gd name="connsiteX492" fmla="*/ 777960 w 1813666"/>
                <a:gd name="connsiteY492" fmla="*/ 2016419 h 6183565"/>
                <a:gd name="connsiteX493" fmla="*/ 1115446 w 1813666"/>
                <a:gd name="connsiteY493" fmla="*/ 1819981 h 6183565"/>
                <a:gd name="connsiteX494" fmla="*/ 1076273 w 1813666"/>
                <a:gd name="connsiteY494" fmla="*/ 1857766 h 6183565"/>
                <a:gd name="connsiteX495" fmla="*/ 1038489 w 1813666"/>
                <a:gd name="connsiteY495" fmla="*/ 1818552 h 6183565"/>
                <a:gd name="connsiteX496" fmla="*/ 1077662 w 1813666"/>
                <a:gd name="connsiteY496" fmla="*/ 1780849 h 6183565"/>
                <a:gd name="connsiteX497" fmla="*/ 1115446 w 1813666"/>
                <a:gd name="connsiteY497" fmla="*/ 1819981 h 6183565"/>
                <a:gd name="connsiteX498" fmla="*/ 1079337 w 1813666"/>
                <a:gd name="connsiteY498" fmla="*/ 1385400 h 6183565"/>
                <a:gd name="connsiteX499" fmla="*/ 1122513 w 1813666"/>
                <a:gd name="connsiteY499" fmla="*/ 1430292 h 6183565"/>
                <a:gd name="connsiteX500" fmla="*/ 1077703 w 1813666"/>
                <a:gd name="connsiteY500" fmla="*/ 1473468 h 6183565"/>
                <a:gd name="connsiteX501" fmla="*/ 1034486 w 1813666"/>
                <a:gd name="connsiteY501" fmla="*/ 1428699 h 6183565"/>
                <a:gd name="connsiteX502" fmla="*/ 1079337 w 1813666"/>
                <a:gd name="connsiteY502" fmla="*/ 1385400 h 6183565"/>
                <a:gd name="connsiteX503" fmla="*/ 1029992 w 1813666"/>
                <a:gd name="connsiteY503" fmla="*/ 1407539 h 6183565"/>
                <a:gd name="connsiteX504" fmla="*/ 1025295 w 1813666"/>
                <a:gd name="connsiteY504" fmla="*/ 1428494 h 6183565"/>
                <a:gd name="connsiteX505" fmla="*/ 1074435 w 1813666"/>
                <a:gd name="connsiteY505" fmla="*/ 1482455 h 6183565"/>
                <a:gd name="connsiteX506" fmla="*/ 1074557 w 1813666"/>
                <a:gd name="connsiteY506" fmla="*/ 1771863 h 6183565"/>
                <a:gd name="connsiteX507" fmla="*/ 1029339 w 1813666"/>
                <a:gd name="connsiteY507" fmla="*/ 1818429 h 6183565"/>
                <a:gd name="connsiteX508" fmla="*/ 1035180 w 1813666"/>
                <a:gd name="connsiteY508" fmla="*/ 1841672 h 6183565"/>
                <a:gd name="connsiteX509" fmla="*/ 779308 w 1813666"/>
                <a:gd name="connsiteY509" fmla="*/ 1989459 h 6183565"/>
                <a:gd name="connsiteX510" fmla="*/ 740421 w 1813666"/>
                <a:gd name="connsiteY510" fmla="*/ 1968014 h 6183565"/>
                <a:gd name="connsiteX511" fmla="*/ 700063 w 1813666"/>
                <a:gd name="connsiteY511" fmla="*/ 1989174 h 6183565"/>
                <a:gd name="connsiteX512" fmla="*/ 454403 w 1813666"/>
                <a:gd name="connsiteY512" fmla="*/ 1847431 h 6183565"/>
                <a:gd name="connsiteX513" fmla="*/ 461470 w 1813666"/>
                <a:gd name="connsiteY513" fmla="*/ 1820349 h 6183565"/>
                <a:gd name="connsiteX514" fmla="*/ 405222 w 1813666"/>
                <a:gd name="connsiteY514" fmla="*/ 1759445 h 6183565"/>
                <a:gd name="connsiteX515" fmla="*/ 405141 w 1813666"/>
                <a:gd name="connsiteY515" fmla="*/ 1470037 h 6183565"/>
                <a:gd name="connsiteX516" fmla="*/ 441373 w 1813666"/>
                <a:gd name="connsiteY516" fmla="*/ 1431844 h 6183565"/>
                <a:gd name="connsiteX517" fmla="*/ 437288 w 1813666"/>
                <a:gd name="connsiteY517" fmla="*/ 1414034 h 6183565"/>
                <a:gd name="connsiteX518" fmla="*/ 702432 w 1813666"/>
                <a:gd name="connsiteY518" fmla="*/ 1260895 h 6183565"/>
                <a:gd name="connsiteX519" fmla="*/ 736867 w 1813666"/>
                <a:gd name="connsiteY519" fmla="*/ 1276744 h 6183565"/>
                <a:gd name="connsiteX520" fmla="*/ 773957 w 1813666"/>
                <a:gd name="connsiteY520" fmla="*/ 1259752 h 6183565"/>
                <a:gd name="connsiteX521" fmla="*/ 1029992 w 1813666"/>
                <a:gd name="connsiteY521" fmla="*/ 1407539 h 6183565"/>
                <a:gd name="connsiteX522" fmla="*/ 776163 w 1813666"/>
                <a:gd name="connsiteY522" fmla="*/ 1229851 h 6183565"/>
                <a:gd name="connsiteX523" fmla="*/ 737031 w 1813666"/>
                <a:gd name="connsiteY523" fmla="*/ 1267635 h 6183565"/>
                <a:gd name="connsiteX524" fmla="*/ 699246 w 1813666"/>
                <a:gd name="connsiteY524" fmla="*/ 1228462 h 6183565"/>
                <a:gd name="connsiteX525" fmla="*/ 738379 w 1813666"/>
                <a:gd name="connsiteY525" fmla="*/ 1190759 h 6183565"/>
                <a:gd name="connsiteX526" fmla="*/ 776163 w 1813666"/>
                <a:gd name="connsiteY526" fmla="*/ 1229851 h 6183565"/>
                <a:gd name="connsiteX527" fmla="*/ 369971 w 1813666"/>
                <a:gd name="connsiteY527" fmla="*/ 254769 h 6183565"/>
                <a:gd name="connsiteX528" fmla="*/ 398115 w 1813666"/>
                <a:gd name="connsiteY528" fmla="*/ 227564 h 6183565"/>
                <a:gd name="connsiteX529" fmla="*/ 425279 w 1813666"/>
                <a:gd name="connsiteY529" fmla="*/ 255749 h 6183565"/>
                <a:gd name="connsiteX530" fmla="*/ 397094 w 1813666"/>
                <a:gd name="connsiteY530" fmla="*/ 282954 h 6183565"/>
                <a:gd name="connsiteX531" fmla="*/ 369971 w 1813666"/>
                <a:gd name="connsiteY531" fmla="*/ 254769 h 6183565"/>
                <a:gd name="connsiteX532" fmla="*/ 400280 w 1813666"/>
                <a:gd name="connsiteY532" fmla="*/ 681222 h 6183565"/>
                <a:gd name="connsiteX533" fmla="*/ 368541 w 1813666"/>
                <a:gd name="connsiteY533" fmla="*/ 648298 h 6183565"/>
                <a:gd name="connsiteX534" fmla="*/ 401424 w 1813666"/>
                <a:gd name="connsiteY534" fmla="*/ 616559 h 6183565"/>
                <a:gd name="connsiteX535" fmla="*/ 433122 w 1813666"/>
                <a:gd name="connsiteY535" fmla="*/ 649483 h 6183565"/>
                <a:gd name="connsiteX536" fmla="*/ 400280 w 1813666"/>
                <a:gd name="connsiteY536" fmla="*/ 681222 h 6183565"/>
                <a:gd name="connsiteX537" fmla="*/ 783148 w 1813666"/>
                <a:gd name="connsiteY537" fmla="*/ 844001 h 6183565"/>
                <a:gd name="connsiteX538" fmla="*/ 738379 w 1813666"/>
                <a:gd name="connsiteY538" fmla="*/ 887177 h 6183565"/>
                <a:gd name="connsiteX539" fmla="*/ 695161 w 1813666"/>
                <a:gd name="connsiteY539" fmla="*/ 842367 h 6183565"/>
                <a:gd name="connsiteX540" fmla="*/ 739972 w 1813666"/>
                <a:gd name="connsiteY540" fmla="*/ 799109 h 6183565"/>
                <a:gd name="connsiteX541" fmla="*/ 783148 w 1813666"/>
                <a:gd name="connsiteY541" fmla="*/ 844001 h 6183565"/>
                <a:gd name="connsiteX542" fmla="*/ 1108706 w 1813666"/>
                <a:gd name="connsiteY542" fmla="*/ 648707 h 6183565"/>
                <a:gd name="connsiteX543" fmla="*/ 1078193 w 1813666"/>
                <a:gd name="connsiteY543" fmla="*/ 678158 h 6183565"/>
                <a:gd name="connsiteX544" fmla="*/ 1048741 w 1813666"/>
                <a:gd name="connsiteY544" fmla="*/ 647645 h 6183565"/>
                <a:gd name="connsiteX545" fmla="*/ 1079296 w 1813666"/>
                <a:gd name="connsiteY545" fmla="*/ 618152 h 6183565"/>
                <a:gd name="connsiteX546" fmla="*/ 1108706 w 1813666"/>
                <a:gd name="connsiteY546" fmla="*/ 648707 h 6183565"/>
                <a:gd name="connsiteX547" fmla="*/ 1079296 w 1813666"/>
                <a:gd name="connsiteY547" fmla="*/ 217679 h 6183565"/>
                <a:gd name="connsiteX548" fmla="*/ 1117039 w 1813666"/>
                <a:gd name="connsiteY548" fmla="*/ 256852 h 6183565"/>
                <a:gd name="connsiteX549" fmla="*/ 1077866 w 1813666"/>
                <a:gd name="connsiteY549" fmla="*/ 294596 h 6183565"/>
                <a:gd name="connsiteX550" fmla="*/ 1040082 w 1813666"/>
                <a:gd name="connsiteY550" fmla="*/ 255422 h 6183565"/>
                <a:gd name="connsiteX551" fmla="*/ 1079296 w 1813666"/>
                <a:gd name="connsiteY551" fmla="*/ 217679 h 6183565"/>
                <a:gd name="connsiteX552" fmla="*/ 1035057 w 1813666"/>
                <a:gd name="connsiteY552" fmla="*/ 236551 h 6183565"/>
                <a:gd name="connsiteX553" fmla="*/ 1030850 w 1813666"/>
                <a:gd name="connsiteY553" fmla="*/ 255259 h 6183565"/>
                <a:gd name="connsiteX554" fmla="*/ 1074067 w 1813666"/>
                <a:gd name="connsiteY554" fmla="*/ 303378 h 6183565"/>
                <a:gd name="connsiteX555" fmla="*/ 1074149 w 1813666"/>
                <a:gd name="connsiteY555" fmla="*/ 609329 h 6183565"/>
                <a:gd name="connsiteX556" fmla="*/ 1039469 w 1813666"/>
                <a:gd name="connsiteY556" fmla="*/ 647399 h 6183565"/>
                <a:gd name="connsiteX557" fmla="*/ 1042288 w 1813666"/>
                <a:gd name="connsiteY557" fmla="*/ 662677 h 6183565"/>
                <a:gd name="connsiteX558" fmla="*/ 782699 w 1813666"/>
                <a:gd name="connsiteY558" fmla="*/ 812630 h 6183565"/>
                <a:gd name="connsiteX559" fmla="*/ 740135 w 1813666"/>
                <a:gd name="connsiteY559" fmla="*/ 789877 h 6183565"/>
                <a:gd name="connsiteX560" fmla="*/ 695161 w 1813666"/>
                <a:gd name="connsiteY560" fmla="*/ 813120 h 6183565"/>
                <a:gd name="connsiteX561" fmla="*/ 438922 w 1813666"/>
                <a:gd name="connsiteY561" fmla="*/ 665332 h 6183565"/>
                <a:gd name="connsiteX562" fmla="*/ 442312 w 1813666"/>
                <a:gd name="connsiteY562" fmla="*/ 649646 h 6183565"/>
                <a:gd name="connsiteX563" fmla="*/ 404732 w 1813666"/>
                <a:gd name="connsiteY563" fmla="*/ 607695 h 6183565"/>
                <a:gd name="connsiteX564" fmla="*/ 404651 w 1813666"/>
                <a:gd name="connsiteY564" fmla="*/ 291450 h 6183565"/>
                <a:gd name="connsiteX565" fmla="*/ 434510 w 1813666"/>
                <a:gd name="connsiteY565" fmla="*/ 255913 h 6183565"/>
                <a:gd name="connsiteX566" fmla="*/ 432345 w 1813666"/>
                <a:gd name="connsiteY566" fmla="*/ 243250 h 6183565"/>
                <a:gd name="connsiteX567" fmla="*/ 688503 w 1813666"/>
                <a:gd name="connsiteY567" fmla="*/ 95298 h 6183565"/>
                <a:gd name="connsiteX568" fmla="*/ 736295 w 1813666"/>
                <a:gd name="connsiteY568" fmla="*/ 120624 h 6183565"/>
                <a:gd name="connsiteX569" fmla="*/ 787314 w 1813666"/>
                <a:gd name="connsiteY569" fmla="*/ 93664 h 6183565"/>
                <a:gd name="connsiteX570" fmla="*/ 1035057 w 1813666"/>
                <a:gd name="connsiteY570" fmla="*/ 236551 h 6183565"/>
                <a:gd name="connsiteX571" fmla="*/ 788213 w 1813666"/>
                <a:gd name="connsiteY571" fmla="*/ 61558 h 6183565"/>
                <a:gd name="connsiteX572" fmla="*/ 736540 w 1813666"/>
                <a:gd name="connsiteY572" fmla="*/ 111392 h 6183565"/>
                <a:gd name="connsiteX573" fmla="*/ 686706 w 1813666"/>
                <a:gd name="connsiteY573" fmla="*/ 59720 h 6183565"/>
                <a:gd name="connsiteX574" fmla="*/ 738379 w 1813666"/>
                <a:gd name="connsiteY574" fmla="*/ 9845 h 6183565"/>
                <a:gd name="connsiteX575" fmla="*/ 788213 w 1813666"/>
                <a:gd name="connsiteY575" fmla="*/ 61558 h 61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</a:cxnLst>
              <a:rect l="l" t="t" r="r" b="b"/>
              <a:pathLst>
                <a:path w="1813666" h="6183565">
                  <a:moveTo>
                    <a:pt x="734702" y="776"/>
                  </a:moveTo>
                  <a:cubicBezTo>
                    <a:pt x="703413" y="2165"/>
                    <a:pt x="678046" y="27777"/>
                    <a:pt x="677474" y="59516"/>
                  </a:cubicBezTo>
                  <a:cubicBezTo>
                    <a:pt x="677311" y="69237"/>
                    <a:pt x="679476" y="78469"/>
                    <a:pt x="683479" y="86720"/>
                  </a:cubicBezTo>
                  <a:lnTo>
                    <a:pt x="427934" y="234345"/>
                  </a:lnTo>
                  <a:cubicBezTo>
                    <a:pt x="421398" y="224909"/>
                    <a:pt x="410655" y="218578"/>
                    <a:pt x="398319" y="218332"/>
                  </a:cubicBezTo>
                  <a:cubicBezTo>
                    <a:pt x="386351" y="218128"/>
                    <a:pt x="375771" y="223724"/>
                    <a:pt x="368827" y="232425"/>
                  </a:cubicBezTo>
                  <a:lnTo>
                    <a:pt x="114140" y="85454"/>
                  </a:lnTo>
                  <a:cubicBezTo>
                    <a:pt x="117653" y="77938"/>
                    <a:pt x="119818" y="69646"/>
                    <a:pt x="119981" y="60945"/>
                  </a:cubicBezTo>
                  <a:cubicBezTo>
                    <a:pt x="120512" y="29329"/>
                    <a:pt x="96371" y="2982"/>
                    <a:pt x="65408" y="163"/>
                  </a:cubicBezTo>
                  <a:lnTo>
                    <a:pt x="56176" y="0"/>
                  </a:lnTo>
                  <a:cubicBezTo>
                    <a:pt x="25336" y="1961"/>
                    <a:pt x="541" y="27368"/>
                    <a:pt x="10" y="58739"/>
                  </a:cubicBezTo>
                  <a:cubicBezTo>
                    <a:pt x="-602" y="91826"/>
                    <a:pt x="25745" y="119235"/>
                    <a:pt x="58872" y="119848"/>
                  </a:cubicBezTo>
                  <a:cubicBezTo>
                    <a:pt x="79909" y="120175"/>
                    <a:pt x="98577" y="109677"/>
                    <a:pt x="109606" y="93501"/>
                  </a:cubicBezTo>
                  <a:lnTo>
                    <a:pt x="363966" y="240268"/>
                  </a:lnTo>
                  <a:cubicBezTo>
                    <a:pt x="361964" y="244639"/>
                    <a:pt x="360862" y="249499"/>
                    <a:pt x="360739" y="254605"/>
                  </a:cubicBezTo>
                  <a:cubicBezTo>
                    <a:pt x="360412" y="274458"/>
                    <a:pt x="375934" y="290919"/>
                    <a:pt x="395541" y="292063"/>
                  </a:cubicBezTo>
                  <a:lnTo>
                    <a:pt x="395664" y="607900"/>
                  </a:lnTo>
                  <a:cubicBezTo>
                    <a:pt x="375526" y="610432"/>
                    <a:pt x="359759" y="627261"/>
                    <a:pt x="359350" y="648176"/>
                  </a:cubicBezTo>
                  <a:cubicBezTo>
                    <a:pt x="358942" y="671091"/>
                    <a:pt x="377242" y="690045"/>
                    <a:pt x="400116" y="690453"/>
                  </a:cubicBezTo>
                  <a:cubicBezTo>
                    <a:pt x="414168" y="690698"/>
                    <a:pt x="426627" y="683958"/>
                    <a:pt x="434347" y="673460"/>
                  </a:cubicBezTo>
                  <a:lnTo>
                    <a:pt x="690709" y="821330"/>
                  </a:lnTo>
                  <a:cubicBezTo>
                    <a:pt x="687809" y="827702"/>
                    <a:pt x="686093" y="834810"/>
                    <a:pt x="685971" y="842285"/>
                  </a:cubicBezTo>
                  <a:cubicBezTo>
                    <a:pt x="685480" y="870552"/>
                    <a:pt x="707212" y="894080"/>
                    <a:pt x="735029" y="896245"/>
                  </a:cubicBezTo>
                  <a:lnTo>
                    <a:pt x="735111" y="1181814"/>
                  </a:lnTo>
                  <a:cubicBezTo>
                    <a:pt x="710439" y="1183202"/>
                    <a:pt x="690546" y="1203218"/>
                    <a:pt x="690015" y="1228299"/>
                  </a:cubicBezTo>
                  <a:cubicBezTo>
                    <a:pt x="689851" y="1237530"/>
                    <a:pt x="692425" y="1246149"/>
                    <a:pt x="696877" y="1253543"/>
                  </a:cubicBezTo>
                  <a:lnTo>
                    <a:pt x="432264" y="1406396"/>
                  </a:lnTo>
                  <a:cubicBezTo>
                    <a:pt x="425238" y="1397859"/>
                    <a:pt x="414740" y="1392221"/>
                    <a:pt x="402853" y="1392017"/>
                  </a:cubicBezTo>
                  <a:cubicBezTo>
                    <a:pt x="381245" y="1391609"/>
                    <a:pt x="363272" y="1408888"/>
                    <a:pt x="362904" y="1430537"/>
                  </a:cubicBezTo>
                  <a:cubicBezTo>
                    <a:pt x="362536" y="1450266"/>
                    <a:pt x="376956" y="1466728"/>
                    <a:pt x="395909" y="1469833"/>
                  </a:cubicBezTo>
                  <a:lnTo>
                    <a:pt x="395991" y="1759649"/>
                  </a:lnTo>
                  <a:cubicBezTo>
                    <a:pt x="365927" y="1762427"/>
                    <a:pt x="342071" y="1787426"/>
                    <a:pt x="341500" y="1818266"/>
                  </a:cubicBezTo>
                  <a:cubicBezTo>
                    <a:pt x="341336" y="1828519"/>
                    <a:pt x="343746" y="1838322"/>
                    <a:pt x="348199" y="1846900"/>
                  </a:cubicBezTo>
                  <a:lnTo>
                    <a:pt x="353100" y="1854702"/>
                  </a:lnTo>
                  <a:cubicBezTo>
                    <a:pt x="363803" y="1869326"/>
                    <a:pt x="380918" y="1879007"/>
                    <a:pt x="400402" y="1879334"/>
                  </a:cubicBezTo>
                  <a:cubicBezTo>
                    <a:pt x="420377" y="1879701"/>
                    <a:pt x="438187" y="1870224"/>
                    <a:pt x="449338" y="1855397"/>
                  </a:cubicBezTo>
                  <a:lnTo>
                    <a:pt x="695692" y="1997384"/>
                  </a:lnTo>
                  <a:cubicBezTo>
                    <a:pt x="693405" y="2002817"/>
                    <a:pt x="691975" y="2008658"/>
                    <a:pt x="691894" y="2014908"/>
                  </a:cubicBezTo>
                  <a:cubicBezTo>
                    <a:pt x="691444" y="2040070"/>
                    <a:pt x="710724" y="2060821"/>
                    <a:pt x="735397" y="2063027"/>
                  </a:cubicBezTo>
                  <a:lnTo>
                    <a:pt x="735478" y="2368692"/>
                  </a:lnTo>
                  <a:cubicBezTo>
                    <a:pt x="716688" y="2371307"/>
                    <a:pt x="702024" y="2387156"/>
                    <a:pt x="701656" y="2406681"/>
                  </a:cubicBezTo>
                  <a:cubicBezTo>
                    <a:pt x="701534" y="2412522"/>
                    <a:pt x="702800" y="2418077"/>
                    <a:pt x="705006" y="2423142"/>
                  </a:cubicBezTo>
                  <a:lnTo>
                    <a:pt x="439453" y="2576527"/>
                  </a:lnTo>
                  <a:cubicBezTo>
                    <a:pt x="431120" y="2563741"/>
                    <a:pt x="416742" y="2555082"/>
                    <a:pt x="400402" y="2554796"/>
                  </a:cubicBezTo>
                  <a:cubicBezTo>
                    <a:pt x="383450" y="2554550"/>
                    <a:pt x="368500" y="2563169"/>
                    <a:pt x="359759" y="2576322"/>
                  </a:cubicBezTo>
                  <a:lnTo>
                    <a:pt x="355470" y="2584492"/>
                  </a:lnTo>
                  <a:cubicBezTo>
                    <a:pt x="353305" y="2589843"/>
                    <a:pt x="351916" y="2595562"/>
                    <a:pt x="351793" y="2601648"/>
                  </a:cubicBezTo>
                  <a:cubicBezTo>
                    <a:pt x="351344" y="2627137"/>
                    <a:pt x="371114" y="2648133"/>
                    <a:pt x="396236" y="2649889"/>
                  </a:cubicBezTo>
                  <a:lnTo>
                    <a:pt x="396318" y="2956862"/>
                  </a:lnTo>
                  <a:cubicBezTo>
                    <a:pt x="377119" y="2959150"/>
                    <a:pt x="361924" y="2975121"/>
                    <a:pt x="361515" y="2994973"/>
                  </a:cubicBezTo>
                  <a:cubicBezTo>
                    <a:pt x="361433" y="3000610"/>
                    <a:pt x="362618" y="3006002"/>
                    <a:pt x="364660" y="3010822"/>
                  </a:cubicBezTo>
                  <a:lnTo>
                    <a:pt x="99761" y="3163880"/>
                  </a:lnTo>
                  <a:cubicBezTo>
                    <a:pt x="91265" y="3152238"/>
                    <a:pt x="77744" y="3144518"/>
                    <a:pt x="62263" y="3144191"/>
                  </a:cubicBezTo>
                  <a:cubicBezTo>
                    <a:pt x="35957" y="3143742"/>
                    <a:pt x="14185" y="3164737"/>
                    <a:pt x="13695" y="3190962"/>
                  </a:cubicBezTo>
                  <a:cubicBezTo>
                    <a:pt x="13286" y="3216083"/>
                    <a:pt x="32525" y="3236916"/>
                    <a:pt x="57198" y="3239162"/>
                  </a:cubicBezTo>
                  <a:lnTo>
                    <a:pt x="66388" y="3239040"/>
                  </a:lnTo>
                  <a:cubicBezTo>
                    <a:pt x="89958" y="3236548"/>
                    <a:pt x="108625" y="3216982"/>
                    <a:pt x="109075" y="3192677"/>
                  </a:cubicBezTo>
                  <a:cubicBezTo>
                    <a:pt x="109197" y="3185284"/>
                    <a:pt x="107441" y="3178177"/>
                    <a:pt x="104540" y="3171845"/>
                  </a:cubicBezTo>
                  <a:lnTo>
                    <a:pt x="369358" y="3018788"/>
                  </a:lnTo>
                  <a:cubicBezTo>
                    <a:pt x="376343" y="3028264"/>
                    <a:pt x="387413" y="3034555"/>
                    <a:pt x="400076" y="3034841"/>
                  </a:cubicBezTo>
                  <a:cubicBezTo>
                    <a:pt x="413106" y="3035086"/>
                    <a:pt x="424707" y="3028877"/>
                    <a:pt x="432060" y="3019196"/>
                  </a:cubicBezTo>
                  <a:lnTo>
                    <a:pt x="698266" y="3172703"/>
                  </a:lnTo>
                  <a:cubicBezTo>
                    <a:pt x="696142" y="3177931"/>
                    <a:pt x="694794" y="3183609"/>
                    <a:pt x="694753" y="3189532"/>
                  </a:cubicBezTo>
                  <a:cubicBezTo>
                    <a:pt x="694263" y="3213837"/>
                    <a:pt x="712318" y="3234097"/>
                    <a:pt x="735723" y="3237406"/>
                  </a:cubicBezTo>
                  <a:lnTo>
                    <a:pt x="735846" y="3533227"/>
                  </a:lnTo>
                  <a:cubicBezTo>
                    <a:pt x="709172" y="3535678"/>
                    <a:pt x="687972" y="3557858"/>
                    <a:pt x="687482" y="3585267"/>
                  </a:cubicBezTo>
                  <a:cubicBezTo>
                    <a:pt x="687359" y="3592538"/>
                    <a:pt x="688748" y="3599523"/>
                    <a:pt x="691240" y="3605855"/>
                  </a:cubicBezTo>
                  <a:lnTo>
                    <a:pt x="435082" y="3753888"/>
                  </a:lnTo>
                  <a:cubicBezTo>
                    <a:pt x="428097" y="3744329"/>
                    <a:pt x="416946" y="3737916"/>
                    <a:pt x="404242" y="3737630"/>
                  </a:cubicBezTo>
                  <a:cubicBezTo>
                    <a:pt x="390190" y="3737467"/>
                    <a:pt x="377773" y="3744697"/>
                    <a:pt x="370624" y="3755726"/>
                  </a:cubicBezTo>
                  <a:lnTo>
                    <a:pt x="366621" y="3764100"/>
                  </a:lnTo>
                  <a:cubicBezTo>
                    <a:pt x="365314" y="3767940"/>
                    <a:pt x="364334" y="3771943"/>
                    <a:pt x="364293" y="3776150"/>
                  </a:cubicBezTo>
                  <a:cubicBezTo>
                    <a:pt x="363925" y="3795634"/>
                    <a:pt x="378059" y="3812055"/>
                    <a:pt x="396603" y="3815364"/>
                  </a:cubicBezTo>
                  <a:lnTo>
                    <a:pt x="396726" y="4117435"/>
                  </a:lnTo>
                  <a:cubicBezTo>
                    <a:pt x="371809" y="4121642"/>
                    <a:pt x="352569" y="4142924"/>
                    <a:pt x="352038" y="4169066"/>
                  </a:cubicBezTo>
                  <a:cubicBezTo>
                    <a:pt x="351548" y="4198396"/>
                    <a:pt x="374954" y="4222700"/>
                    <a:pt x="404365" y="4223272"/>
                  </a:cubicBezTo>
                  <a:cubicBezTo>
                    <a:pt x="421602" y="4223599"/>
                    <a:pt x="437043" y="4215592"/>
                    <a:pt x="447051" y="4202971"/>
                  </a:cubicBezTo>
                  <a:lnTo>
                    <a:pt x="690096" y="4343242"/>
                  </a:lnTo>
                  <a:cubicBezTo>
                    <a:pt x="687237" y="4349655"/>
                    <a:pt x="685562" y="4356722"/>
                    <a:pt x="685399" y="4364197"/>
                  </a:cubicBezTo>
                  <a:cubicBezTo>
                    <a:pt x="684868" y="4393036"/>
                    <a:pt x="707497" y="4416932"/>
                    <a:pt x="736091" y="4418321"/>
                  </a:cubicBezTo>
                  <a:lnTo>
                    <a:pt x="736173" y="4717205"/>
                  </a:lnTo>
                  <a:cubicBezTo>
                    <a:pt x="716933" y="4720555"/>
                    <a:pt x="702106" y="4737099"/>
                    <a:pt x="701697" y="4757359"/>
                  </a:cubicBezTo>
                  <a:cubicBezTo>
                    <a:pt x="701615" y="4762792"/>
                    <a:pt x="702596" y="4767939"/>
                    <a:pt x="704434" y="4772759"/>
                  </a:cubicBezTo>
                  <a:lnTo>
                    <a:pt x="453668" y="4917565"/>
                  </a:lnTo>
                  <a:cubicBezTo>
                    <a:pt x="443007" y="4902737"/>
                    <a:pt x="425769" y="4892933"/>
                    <a:pt x="406162" y="4892525"/>
                  </a:cubicBezTo>
                  <a:cubicBezTo>
                    <a:pt x="373075" y="4891912"/>
                    <a:pt x="345666" y="4918381"/>
                    <a:pt x="345053" y="4951469"/>
                  </a:cubicBezTo>
                  <a:cubicBezTo>
                    <a:pt x="344522" y="4982146"/>
                    <a:pt x="367275" y="5007920"/>
                    <a:pt x="396971" y="5012005"/>
                  </a:cubicBezTo>
                  <a:lnTo>
                    <a:pt x="406162" y="5012495"/>
                  </a:lnTo>
                  <a:cubicBezTo>
                    <a:pt x="438228" y="5011964"/>
                    <a:pt x="464452" y="4985985"/>
                    <a:pt x="465065" y="4953633"/>
                  </a:cubicBezTo>
                  <a:cubicBezTo>
                    <a:pt x="465269" y="4943503"/>
                    <a:pt x="462900" y="4933904"/>
                    <a:pt x="458570" y="4925408"/>
                  </a:cubicBezTo>
                  <a:lnTo>
                    <a:pt x="708600" y="4780969"/>
                  </a:lnTo>
                  <a:cubicBezTo>
                    <a:pt x="715871" y="4792039"/>
                    <a:pt x="728289" y="4799432"/>
                    <a:pt x="742504" y="4799678"/>
                  </a:cubicBezTo>
                  <a:cubicBezTo>
                    <a:pt x="756188" y="4799922"/>
                    <a:pt x="768279" y="4793428"/>
                    <a:pt x="776000" y="4783379"/>
                  </a:cubicBezTo>
                  <a:lnTo>
                    <a:pt x="1030891" y="4930391"/>
                  </a:lnTo>
                  <a:cubicBezTo>
                    <a:pt x="1028399" y="4936396"/>
                    <a:pt x="1027010" y="4942890"/>
                    <a:pt x="1026847" y="4949753"/>
                  </a:cubicBezTo>
                  <a:cubicBezTo>
                    <a:pt x="1026357" y="4977938"/>
                    <a:pt x="1047884" y="5001344"/>
                    <a:pt x="1075497" y="5003754"/>
                  </a:cubicBezTo>
                  <a:lnTo>
                    <a:pt x="1075579" y="5291365"/>
                  </a:lnTo>
                  <a:cubicBezTo>
                    <a:pt x="1047598" y="5292468"/>
                    <a:pt x="1024927" y="5315220"/>
                    <a:pt x="1024396" y="5343527"/>
                  </a:cubicBezTo>
                  <a:cubicBezTo>
                    <a:pt x="1024274" y="5352391"/>
                    <a:pt x="1026275" y="5360765"/>
                    <a:pt x="1029992" y="5368240"/>
                  </a:cubicBezTo>
                  <a:lnTo>
                    <a:pt x="771751" y="5517499"/>
                  </a:lnTo>
                  <a:cubicBezTo>
                    <a:pt x="764725" y="5508185"/>
                    <a:pt x="753819" y="5501936"/>
                    <a:pt x="741320" y="5501691"/>
                  </a:cubicBezTo>
                  <a:cubicBezTo>
                    <a:pt x="728452" y="5501486"/>
                    <a:pt x="716933" y="5507573"/>
                    <a:pt x="709581" y="5517090"/>
                  </a:cubicBezTo>
                  <a:lnTo>
                    <a:pt x="704761" y="5524933"/>
                  </a:lnTo>
                  <a:cubicBezTo>
                    <a:pt x="702637" y="5529671"/>
                    <a:pt x="701452" y="5534818"/>
                    <a:pt x="701370" y="5540251"/>
                  </a:cubicBezTo>
                  <a:cubicBezTo>
                    <a:pt x="700962" y="5560675"/>
                    <a:pt x="716443" y="5577627"/>
                    <a:pt x="736377" y="5579751"/>
                  </a:cubicBezTo>
                  <a:lnTo>
                    <a:pt x="736418" y="5881985"/>
                  </a:lnTo>
                  <a:cubicBezTo>
                    <a:pt x="709989" y="5884640"/>
                    <a:pt x="688993" y="5906780"/>
                    <a:pt x="688503" y="5933985"/>
                  </a:cubicBezTo>
                  <a:cubicBezTo>
                    <a:pt x="688381" y="5942563"/>
                    <a:pt x="690260" y="5950651"/>
                    <a:pt x="693732" y="5957881"/>
                  </a:cubicBezTo>
                  <a:lnTo>
                    <a:pt x="448440" y="6100849"/>
                  </a:lnTo>
                  <a:cubicBezTo>
                    <a:pt x="439085" y="6086879"/>
                    <a:pt x="423318" y="6077565"/>
                    <a:pt x="405182" y="6077198"/>
                  </a:cubicBezTo>
                  <a:cubicBezTo>
                    <a:pt x="375853" y="6076708"/>
                    <a:pt x="351548" y="6100113"/>
                    <a:pt x="350976" y="6129483"/>
                  </a:cubicBezTo>
                  <a:cubicBezTo>
                    <a:pt x="350486" y="6157505"/>
                    <a:pt x="371809" y="6180870"/>
                    <a:pt x="399218" y="6183443"/>
                  </a:cubicBezTo>
                  <a:lnTo>
                    <a:pt x="408490" y="6183566"/>
                  </a:lnTo>
                  <a:cubicBezTo>
                    <a:pt x="435450" y="6181401"/>
                    <a:pt x="457018" y="6159057"/>
                    <a:pt x="457549" y="6131403"/>
                  </a:cubicBezTo>
                  <a:cubicBezTo>
                    <a:pt x="457671" y="6123437"/>
                    <a:pt x="455956" y="6115799"/>
                    <a:pt x="452933" y="6108978"/>
                  </a:cubicBezTo>
                  <a:lnTo>
                    <a:pt x="698470" y="5965887"/>
                  </a:lnTo>
                  <a:cubicBezTo>
                    <a:pt x="707988" y="5979163"/>
                    <a:pt x="723306" y="5988027"/>
                    <a:pt x="740829" y="5988272"/>
                  </a:cubicBezTo>
                  <a:cubicBezTo>
                    <a:pt x="759374" y="5988639"/>
                    <a:pt x="775836" y="5979448"/>
                    <a:pt x="785640" y="5965233"/>
                  </a:cubicBezTo>
                  <a:lnTo>
                    <a:pt x="958917" y="6064412"/>
                  </a:lnTo>
                  <a:lnTo>
                    <a:pt x="1040654" y="6111592"/>
                  </a:lnTo>
                  <a:cubicBezTo>
                    <a:pt x="1038570" y="6116698"/>
                    <a:pt x="1037263" y="6122171"/>
                    <a:pt x="1037182" y="6128053"/>
                  </a:cubicBezTo>
                  <a:cubicBezTo>
                    <a:pt x="1036773" y="6151745"/>
                    <a:pt x="1054624" y="6171393"/>
                    <a:pt x="1077825" y="6173926"/>
                  </a:cubicBezTo>
                  <a:lnTo>
                    <a:pt x="1087016" y="6174007"/>
                  </a:lnTo>
                  <a:cubicBezTo>
                    <a:pt x="1109809" y="6171843"/>
                    <a:pt x="1127864" y="6153052"/>
                    <a:pt x="1128313" y="6129646"/>
                  </a:cubicBezTo>
                  <a:cubicBezTo>
                    <a:pt x="1128395" y="6122457"/>
                    <a:pt x="1126679" y="6115595"/>
                    <a:pt x="1123779" y="6109427"/>
                  </a:cubicBezTo>
                  <a:lnTo>
                    <a:pt x="1390435" y="5955389"/>
                  </a:lnTo>
                  <a:cubicBezTo>
                    <a:pt x="1397379" y="5965152"/>
                    <a:pt x="1408612" y="5971647"/>
                    <a:pt x="1421479" y="5971892"/>
                  </a:cubicBezTo>
                  <a:cubicBezTo>
                    <a:pt x="1434346" y="5972096"/>
                    <a:pt x="1445825" y="5966010"/>
                    <a:pt x="1453136" y="5956492"/>
                  </a:cubicBezTo>
                  <a:lnTo>
                    <a:pt x="1457997" y="5948690"/>
                  </a:lnTo>
                  <a:cubicBezTo>
                    <a:pt x="1460081" y="5943993"/>
                    <a:pt x="1461347" y="5938846"/>
                    <a:pt x="1461429" y="5933413"/>
                  </a:cubicBezTo>
                  <a:cubicBezTo>
                    <a:pt x="1461796" y="5912254"/>
                    <a:pt x="1445212" y="5894730"/>
                    <a:pt x="1424216" y="5893586"/>
                  </a:cubicBezTo>
                  <a:lnTo>
                    <a:pt x="1424134" y="5585511"/>
                  </a:lnTo>
                  <a:cubicBezTo>
                    <a:pt x="1446356" y="5582815"/>
                    <a:pt x="1463920" y="5564270"/>
                    <a:pt x="1464329" y="5541313"/>
                  </a:cubicBezTo>
                  <a:cubicBezTo>
                    <a:pt x="1464451" y="5534083"/>
                    <a:pt x="1462736" y="5527425"/>
                    <a:pt x="1459876" y="5521257"/>
                  </a:cubicBezTo>
                  <a:lnTo>
                    <a:pt x="1455220" y="5513373"/>
                  </a:lnTo>
                  <a:cubicBezTo>
                    <a:pt x="1447050" y="5502467"/>
                    <a:pt x="1434265" y="5495155"/>
                    <a:pt x="1419641" y="5494869"/>
                  </a:cubicBezTo>
                  <a:cubicBezTo>
                    <a:pt x="1403956" y="5494624"/>
                    <a:pt x="1389945" y="5502385"/>
                    <a:pt x="1381571" y="5514272"/>
                  </a:cubicBezTo>
                  <a:lnTo>
                    <a:pt x="1126108" y="5366892"/>
                  </a:lnTo>
                  <a:cubicBezTo>
                    <a:pt x="1129171" y="5360398"/>
                    <a:pt x="1130846" y="5353208"/>
                    <a:pt x="1131009" y="5345652"/>
                  </a:cubicBezTo>
                  <a:cubicBezTo>
                    <a:pt x="1131500" y="5318406"/>
                    <a:pt x="1111280" y="5295531"/>
                    <a:pt x="1084933" y="5291936"/>
                  </a:cubicBezTo>
                  <a:lnTo>
                    <a:pt x="1084851" y="5003917"/>
                  </a:lnTo>
                  <a:cubicBezTo>
                    <a:pt x="1111607" y="5001589"/>
                    <a:pt x="1132929" y="4979327"/>
                    <a:pt x="1133419" y="4951836"/>
                  </a:cubicBezTo>
                  <a:cubicBezTo>
                    <a:pt x="1133542" y="4944279"/>
                    <a:pt x="1132112" y="4937131"/>
                    <a:pt x="1129375" y="4930555"/>
                  </a:cubicBezTo>
                  <a:lnTo>
                    <a:pt x="1381775" y="4784727"/>
                  </a:lnTo>
                  <a:cubicBezTo>
                    <a:pt x="1389904" y="4795838"/>
                    <a:pt x="1402812" y="4803272"/>
                    <a:pt x="1417558" y="4803517"/>
                  </a:cubicBezTo>
                  <a:cubicBezTo>
                    <a:pt x="1433203" y="4803803"/>
                    <a:pt x="1447091" y="4796165"/>
                    <a:pt x="1455506" y="4784360"/>
                  </a:cubicBezTo>
                  <a:lnTo>
                    <a:pt x="1710887" y="4931657"/>
                  </a:lnTo>
                  <a:cubicBezTo>
                    <a:pt x="1708600" y="4937417"/>
                    <a:pt x="1707211" y="4943667"/>
                    <a:pt x="1707129" y="4950161"/>
                  </a:cubicBezTo>
                  <a:cubicBezTo>
                    <a:pt x="1706598" y="4977775"/>
                    <a:pt x="1727267" y="5000895"/>
                    <a:pt x="1754104" y="5004081"/>
                  </a:cubicBezTo>
                  <a:lnTo>
                    <a:pt x="1763377" y="5004326"/>
                  </a:lnTo>
                  <a:cubicBezTo>
                    <a:pt x="1790908" y="5002774"/>
                    <a:pt x="1813089" y="4980144"/>
                    <a:pt x="1813661" y="4952163"/>
                  </a:cubicBezTo>
                  <a:cubicBezTo>
                    <a:pt x="1813783" y="4944320"/>
                    <a:pt x="1812149" y="4936845"/>
                    <a:pt x="1809249" y="4930105"/>
                  </a:cubicBezTo>
                  <a:lnTo>
                    <a:pt x="1804306" y="4921200"/>
                  </a:lnTo>
                  <a:cubicBezTo>
                    <a:pt x="1794912" y="4907435"/>
                    <a:pt x="1779226" y="4898285"/>
                    <a:pt x="1761375" y="4897958"/>
                  </a:cubicBezTo>
                  <a:cubicBezTo>
                    <a:pt x="1741809" y="4897590"/>
                    <a:pt x="1724571" y="4907843"/>
                    <a:pt x="1715013" y="4923406"/>
                  </a:cubicBezTo>
                  <a:lnTo>
                    <a:pt x="1460122" y="4776313"/>
                  </a:lnTo>
                  <a:cubicBezTo>
                    <a:pt x="1462532" y="4770961"/>
                    <a:pt x="1463879" y="4765039"/>
                    <a:pt x="1464043" y="4758789"/>
                  </a:cubicBezTo>
                  <a:cubicBezTo>
                    <a:pt x="1464411" y="4735301"/>
                    <a:pt x="1446846" y="4715817"/>
                    <a:pt x="1423971" y="4712917"/>
                  </a:cubicBezTo>
                  <a:lnTo>
                    <a:pt x="1423889" y="4404433"/>
                  </a:lnTo>
                  <a:cubicBezTo>
                    <a:pt x="1443047" y="4402145"/>
                    <a:pt x="1458120" y="4386174"/>
                    <a:pt x="1458488" y="4366362"/>
                  </a:cubicBezTo>
                  <a:cubicBezTo>
                    <a:pt x="1458610" y="4360848"/>
                    <a:pt x="1457507" y="4355619"/>
                    <a:pt x="1455506" y="4350758"/>
                  </a:cubicBezTo>
                  <a:lnTo>
                    <a:pt x="1450890" y="4342752"/>
                  </a:lnTo>
                  <a:cubicBezTo>
                    <a:pt x="1443905" y="4333112"/>
                    <a:pt x="1432753" y="4326617"/>
                    <a:pt x="1419886" y="4326413"/>
                  </a:cubicBezTo>
                  <a:cubicBezTo>
                    <a:pt x="1406733" y="4326168"/>
                    <a:pt x="1395010" y="4332540"/>
                    <a:pt x="1387698" y="4342385"/>
                  </a:cubicBezTo>
                  <a:lnTo>
                    <a:pt x="1120838" y="4188428"/>
                  </a:lnTo>
                  <a:cubicBezTo>
                    <a:pt x="1122799" y="4183731"/>
                    <a:pt x="1123983" y="4178584"/>
                    <a:pt x="1124065" y="4173192"/>
                  </a:cubicBezTo>
                  <a:cubicBezTo>
                    <a:pt x="1124515" y="4150644"/>
                    <a:pt x="1106827" y="4132099"/>
                    <a:pt x="1084483" y="4131037"/>
                  </a:cubicBezTo>
                  <a:lnTo>
                    <a:pt x="1084402" y="3817610"/>
                  </a:lnTo>
                  <a:cubicBezTo>
                    <a:pt x="1103028" y="3814792"/>
                    <a:pt x="1117529" y="3799066"/>
                    <a:pt x="1117815" y="3779663"/>
                  </a:cubicBezTo>
                  <a:cubicBezTo>
                    <a:pt x="1118265" y="3758095"/>
                    <a:pt x="1100945" y="3740081"/>
                    <a:pt x="1079337" y="3739673"/>
                  </a:cubicBezTo>
                  <a:cubicBezTo>
                    <a:pt x="1066306" y="3739427"/>
                    <a:pt x="1054664" y="3745759"/>
                    <a:pt x="1047312" y="3755522"/>
                  </a:cubicBezTo>
                  <a:lnTo>
                    <a:pt x="789806" y="3606876"/>
                  </a:lnTo>
                  <a:cubicBezTo>
                    <a:pt x="792339" y="3600871"/>
                    <a:pt x="793809" y="3594295"/>
                    <a:pt x="793973" y="3587309"/>
                  </a:cubicBezTo>
                  <a:cubicBezTo>
                    <a:pt x="794504" y="3559084"/>
                    <a:pt x="772773" y="3535637"/>
                    <a:pt x="744996" y="3533349"/>
                  </a:cubicBezTo>
                  <a:lnTo>
                    <a:pt x="744955" y="3237937"/>
                  </a:lnTo>
                  <a:cubicBezTo>
                    <a:pt x="769627" y="3236630"/>
                    <a:pt x="789602" y="3216533"/>
                    <a:pt x="790051" y="3191411"/>
                  </a:cubicBezTo>
                  <a:cubicBezTo>
                    <a:pt x="790215" y="3184058"/>
                    <a:pt x="788499" y="3177155"/>
                    <a:pt x="785680" y="3170906"/>
                  </a:cubicBezTo>
                  <a:lnTo>
                    <a:pt x="1046536" y="3020176"/>
                  </a:lnTo>
                  <a:cubicBezTo>
                    <a:pt x="1053562" y="3029531"/>
                    <a:pt x="1064550" y="3035821"/>
                    <a:pt x="1077131" y="3036066"/>
                  </a:cubicBezTo>
                  <a:cubicBezTo>
                    <a:pt x="1090815" y="3036271"/>
                    <a:pt x="1103028" y="3029449"/>
                    <a:pt x="1110259" y="3018910"/>
                  </a:cubicBezTo>
                  <a:lnTo>
                    <a:pt x="1381612" y="3175562"/>
                  </a:lnTo>
                  <a:cubicBezTo>
                    <a:pt x="1380100" y="3179565"/>
                    <a:pt x="1379120" y="3183773"/>
                    <a:pt x="1379038" y="3188266"/>
                  </a:cubicBezTo>
                  <a:cubicBezTo>
                    <a:pt x="1378630" y="3209915"/>
                    <a:pt x="1395949" y="3227888"/>
                    <a:pt x="1417517" y="3228256"/>
                  </a:cubicBezTo>
                  <a:cubicBezTo>
                    <a:pt x="1439126" y="3228665"/>
                    <a:pt x="1457099" y="3211386"/>
                    <a:pt x="1457507" y="3189777"/>
                  </a:cubicBezTo>
                  <a:cubicBezTo>
                    <a:pt x="1457548" y="3184957"/>
                    <a:pt x="1456690" y="3180300"/>
                    <a:pt x="1455138" y="3176052"/>
                  </a:cubicBezTo>
                  <a:lnTo>
                    <a:pt x="1451094" y="3167637"/>
                  </a:lnTo>
                  <a:cubicBezTo>
                    <a:pt x="1444272" y="3157181"/>
                    <a:pt x="1432427" y="3150073"/>
                    <a:pt x="1418988" y="3149828"/>
                  </a:cubicBezTo>
                  <a:cubicBezTo>
                    <a:pt x="1405140" y="3149542"/>
                    <a:pt x="1392927" y="3156568"/>
                    <a:pt x="1385737" y="3167229"/>
                  </a:cubicBezTo>
                  <a:lnTo>
                    <a:pt x="1114384" y="3010659"/>
                  </a:lnTo>
                  <a:cubicBezTo>
                    <a:pt x="1115936" y="3006574"/>
                    <a:pt x="1116958" y="3002162"/>
                    <a:pt x="1117080" y="2997546"/>
                  </a:cubicBezTo>
                  <a:cubicBezTo>
                    <a:pt x="1117407" y="2977858"/>
                    <a:pt x="1103028" y="2961355"/>
                    <a:pt x="1084075" y="2958333"/>
                  </a:cubicBezTo>
                  <a:lnTo>
                    <a:pt x="1083993" y="2655445"/>
                  </a:lnTo>
                  <a:cubicBezTo>
                    <a:pt x="1110177" y="2652545"/>
                    <a:pt x="1130846" y="2630609"/>
                    <a:pt x="1131336" y="2603568"/>
                  </a:cubicBezTo>
                  <a:cubicBezTo>
                    <a:pt x="1131459" y="2595848"/>
                    <a:pt x="1129947" y="2588536"/>
                    <a:pt x="1127088" y="2581837"/>
                  </a:cubicBezTo>
                  <a:lnTo>
                    <a:pt x="1379896" y="2435765"/>
                  </a:lnTo>
                  <a:cubicBezTo>
                    <a:pt x="1388352" y="2447733"/>
                    <a:pt x="1402076" y="2455780"/>
                    <a:pt x="1417762" y="2456025"/>
                  </a:cubicBezTo>
                  <a:cubicBezTo>
                    <a:pt x="1434101" y="2456311"/>
                    <a:pt x="1448684" y="2448305"/>
                    <a:pt x="1457507" y="2435887"/>
                  </a:cubicBezTo>
                  <a:lnTo>
                    <a:pt x="1462123" y="2427922"/>
                  </a:lnTo>
                  <a:cubicBezTo>
                    <a:pt x="1464696" y="2422244"/>
                    <a:pt x="1466249" y="2415872"/>
                    <a:pt x="1466330" y="2409214"/>
                  </a:cubicBezTo>
                  <a:cubicBezTo>
                    <a:pt x="1466821" y="2382948"/>
                    <a:pt x="1445825" y="2361176"/>
                    <a:pt x="1419559" y="2360645"/>
                  </a:cubicBezTo>
                  <a:cubicBezTo>
                    <a:pt x="1393253" y="2360196"/>
                    <a:pt x="1371481" y="2381151"/>
                    <a:pt x="1370991" y="2407498"/>
                  </a:cubicBezTo>
                  <a:cubicBezTo>
                    <a:pt x="1370828" y="2414728"/>
                    <a:pt x="1372503" y="2421631"/>
                    <a:pt x="1375280" y="2427799"/>
                  </a:cubicBezTo>
                  <a:lnTo>
                    <a:pt x="1122840" y="2573668"/>
                  </a:lnTo>
                  <a:cubicBezTo>
                    <a:pt x="1113486" y="2559330"/>
                    <a:pt x="1097473" y="2549649"/>
                    <a:pt x="1079051" y="2549363"/>
                  </a:cubicBezTo>
                  <a:cubicBezTo>
                    <a:pt x="1060506" y="2549036"/>
                    <a:pt x="1043881" y="2558350"/>
                    <a:pt x="1034077" y="2572605"/>
                  </a:cubicBezTo>
                  <a:lnTo>
                    <a:pt x="776367" y="2423960"/>
                  </a:lnTo>
                  <a:cubicBezTo>
                    <a:pt x="778614" y="2419180"/>
                    <a:pt x="779962" y="2413870"/>
                    <a:pt x="780043" y="2408274"/>
                  </a:cubicBezTo>
                  <a:cubicBezTo>
                    <a:pt x="780452" y="2387646"/>
                    <a:pt x="764807" y="2370612"/>
                    <a:pt x="744669" y="2368610"/>
                  </a:cubicBezTo>
                  <a:lnTo>
                    <a:pt x="744547" y="2063068"/>
                  </a:lnTo>
                  <a:cubicBezTo>
                    <a:pt x="768116" y="2060494"/>
                    <a:pt x="786743" y="2040969"/>
                    <a:pt x="787192" y="2016705"/>
                  </a:cubicBezTo>
                  <a:cubicBezTo>
                    <a:pt x="787274" y="2009965"/>
                    <a:pt x="786007" y="2003593"/>
                    <a:pt x="783597" y="1997752"/>
                  </a:cubicBezTo>
                  <a:lnTo>
                    <a:pt x="1040245" y="1849515"/>
                  </a:lnTo>
                  <a:cubicBezTo>
                    <a:pt x="1048782" y="1860012"/>
                    <a:pt x="1061527" y="1866875"/>
                    <a:pt x="1076028" y="1867161"/>
                  </a:cubicBezTo>
                  <a:cubicBezTo>
                    <a:pt x="1102334" y="1867610"/>
                    <a:pt x="1124106" y="1846614"/>
                    <a:pt x="1124596" y="1820349"/>
                  </a:cubicBezTo>
                  <a:cubicBezTo>
                    <a:pt x="1125046" y="1796085"/>
                    <a:pt x="1107113" y="1775866"/>
                    <a:pt x="1083667" y="1772557"/>
                  </a:cubicBezTo>
                  <a:lnTo>
                    <a:pt x="1083585" y="1482659"/>
                  </a:lnTo>
                  <a:cubicBezTo>
                    <a:pt x="1110136" y="1480086"/>
                    <a:pt x="1131214" y="1457946"/>
                    <a:pt x="1131663" y="1430659"/>
                  </a:cubicBezTo>
                  <a:cubicBezTo>
                    <a:pt x="1131826" y="1422612"/>
                    <a:pt x="1130152" y="1415055"/>
                    <a:pt x="1127129" y="1408275"/>
                  </a:cubicBezTo>
                  <a:lnTo>
                    <a:pt x="1387453" y="1257832"/>
                  </a:lnTo>
                  <a:cubicBezTo>
                    <a:pt x="1394479" y="1266491"/>
                    <a:pt x="1405058" y="1272333"/>
                    <a:pt x="1417149" y="1272537"/>
                  </a:cubicBezTo>
                  <a:cubicBezTo>
                    <a:pt x="1429812" y="1272741"/>
                    <a:pt x="1441168" y="1266777"/>
                    <a:pt x="1448398" y="1257546"/>
                  </a:cubicBezTo>
                  <a:lnTo>
                    <a:pt x="1453382" y="1249744"/>
                  </a:lnTo>
                  <a:cubicBezTo>
                    <a:pt x="1455587" y="1244965"/>
                    <a:pt x="1456935" y="1239614"/>
                    <a:pt x="1457058" y="1234058"/>
                  </a:cubicBezTo>
                  <a:cubicBezTo>
                    <a:pt x="1457385" y="1213838"/>
                    <a:pt x="1442353" y="1197132"/>
                    <a:pt x="1422786" y="1194558"/>
                  </a:cubicBezTo>
                  <a:lnTo>
                    <a:pt x="1413514" y="1194476"/>
                  </a:lnTo>
                  <a:cubicBezTo>
                    <a:pt x="1394152" y="1196600"/>
                    <a:pt x="1378916" y="1212695"/>
                    <a:pt x="1378548" y="1232588"/>
                  </a:cubicBezTo>
                  <a:cubicBezTo>
                    <a:pt x="1378426" y="1238837"/>
                    <a:pt x="1379937" y="1244760"/>
                    <a:pt x="1382469" y="1250071"/>
                  </a:cubicBezTo>
                  <a:lnTo>
                    <a:pt x="1122635" y="1400105"/>
                  </a:lnTo>
                  <a:cubicBezTo>
                    <a:pt x="1113240" y="1386053"/>
                    <a:pt x="1097473" y="1376781"/>
                    <a:pt x="1079377" y="1376413"/>
                  </a:cubicBezTo>
                  <a:cubicBezTo>
                    <a:pt x="1061037" y="1376086"/>
                    <a:pt x="1044575" y="1385155"/>
                    <a:pt x="1034731" y="1399166"/>
                  </a:cubicBezTo>
                  <a:lnTo>
                    <a:pt x="779349" y="1251868"/>
                  </a:lnTo>
                  <a:cubicBezTo>
                    <a:pt x="782862" y="1245332"/>
                    <a:pt x="785109" y="1238061"/>
                    <a:pt x="785272" y="1230178"/>
                  </a:cubicBezTo>
                  <a:cubicBezTo>
                    <a:pt x="785680" y="1205832"/>
                    <a:pt x="767748" y="1185653"/>
                    <a:pt x="744179" y="1182304"/>
                  </a:cubicBezTo>
                  <a:lnTo>
                    <a:pt x="744056" y="896327"/>
                  </a:lnTo>
                  <a:cubicBezTo>
                    <a:pt x="770608" y="893835"/>
                    <a:pt x="791767" y="871614"/>
                    <a:pt x="792298" y="844328"/>
                  </a:cubicBezTo>
                  <a:cubicBezTo>
                    <a:pt x="792420" y="836321"/>
                    <a:pt x="790705" y="828683"/>
                    <a:pt x="787641" y="821861"/>
                  </a:cubicBezTo>
                  <a:lnTo>
                    <a:pt x="1047312" y="671786"/>
                  </a:lnTo>
                  <a:cubicBezTo>
                    <a:pt x="1054338" y="681140"/>
                    <a:pt x="1065326" y="687349"/>
                    <a:pt x="1077866" y="687635"/>
                  </a:cubicBezTo>
                  <a:cubicBezTo>
                    <a:pt x="1091264" y="687880"/>
                    <a:pt x="1103355" y="681263"/>
                    <a:pt x="1110585" y="671010"/>
                  </a:cubicBezTo>
                  <a:lnTo>
                    <a:pt x="1114915" y="662881"/>
                  </a:lnTo>
                  <a:cubicBezTo>
                    <a:pt x="1116590" y="658592"/>
                    <a:pt x="1117693" y="653976"/>
                    <a:pt x="1117815" y="649115"/>
                  </a:cubicBezTo>
                  <a:cubicBezTo>
                    <a:pt x="1118142" y="628773"/>
                    <a:pt x="1102906" y="611984"/>
                    <a:pt x="1083217" y="609615"/>
                  </a:cubicBezTo>
                  <a:lnTo>
                    <a:pt x="1083095" y="303541"/>
                  </a:lnTo>
                  <a:cubicBezTo>
                    <a:pt x="1106787" y="301213"/>
                    <a:pt x="1125658" y="281606"/>
                    <a:pt x="1126067" y="257220"/>
                  </a:cubicBezTo>
                  <a:cubicBezTo>
                    <a:pt x="1126557" y="230914"/>
                    <a:pt x="1105520" y="209142"/>
                    <a:pt x="1079296" y="208692"/>
                  </a:cubicBezTo>
                  <a:cubicBezTo>
                    <a:pt x="1062916" y="208366"/>
                    <a:pt x="1048333" y="216331"/>
                    <a:pt x="1039510" y="228790"/>
                  </a:cubicBezTo>
                  <a:lnTo>
                    <a:pt x="791767" y="85822"/>
                  </a:lnTo>
                  <a:cubicBezTo>
                    <a:pt x="795157" y="78510"/>
                    <a:pt x="797159" y="70463"/>
                    <a:pt x="797241" y="61966"/>
                  </a:cubicBezTo>
                  <a:cubicBezTo>
                    <a:pt x="797853" y="30636"/>
                    <a:pt x="774284" y="4493"/>
                    <a:pt x="743770" y="1225"/>
                  </a:cubicBezTo>
                  <a:lnTo>
                    <a:pt x="734702" y="776"/>
                  </a:lnTo>
                  <a:close/>
                  <a:moveTo>
                    <a:pt x="58995" y="110616"/>
                  </a:moveTo>
                  <a:cubicBezTo>
                    <a:pt x="31014" y="110085"/>
                    <a:pt x="8670" y="86925"/>
                    <a:pt x="9201" y="58944"/>
                  </a:cubicBezTo>
                  <a:cubicBezTo>
                    <a:pt x="9651" y="30922"/>
                    <a:pt x="32852" y="8578"/>
                    <a:pt x="60874" y="9068"/>
                  </a:cubicBezTo>
                  <a:cubicBezTo>
                    <a:pt x="88896" y="9559"/>
                    <a:pt x="111240" y="32801"/>
                    <a:pt x="110708" y="60782"/>
                  </a:cubicBezTo>
                  <a:cubicBezTo>
                    <a:pt x="110259" y="88803"/>
                    <a:pt x="87017" y="111107"/>
                    <a:pt x="58995" y="110616"/>
                  </a:cubicBezTo>
                  <a:close/>
                  <a:moveTo>
                    <a:pt x="99802" y="3192677"/>
                  </a:moveTo>
                  <a:cubicBezTo>
                    <a:pt x="99434" y="3213796"/>
                    <a:pt x="81870" y="3230707"/>
                    <a:pt x="60670" y="3230421"/>
                  </a:cubicBezTo>
                  <a:cubicBezTo>
                    <a:pt x="39470" y="3229972"/>
                    <a:pt x="22518" y="3212407"/>
                    <a:pt x="22885" y="3191248"/>
                  </a:cubicBezTo>
                  <a:cubicBezTo>
                    <a:pt x="23253" y="3170007"/>
                    <a:pt x="40818" y="3153096"/>
                    <a:pt x="62018" y="3153463"/>
                  </a:cubicBezTo>
                  <a:cubicBezTo>
                    <a:pt x="83300" y="3153831"/>
                    <a:pt x="100211" y="3171437"/>
                    <a:pt x="99802" y="3192677"/>
                  </a:cubicBezTo>
                  <a:close/>
                  <a:moveTo>
                    <a:pt x="455874" y="4953511"/>
                  </a:moveTo>
                  <a:cubicBezTo>
                    <a:pt x="455384" y="4981533"/>
                    <a:pt x="432141" y="5003877"/>
                    <a:pt x="404160" y="5003386"/>
                  </a:cubicBezTo>
                  <a:cubicBezTo>
                    <a:pt x="376179" y="5002855"/>
                    <a:pt x="353795" y="4979653"/>
                    <a:pt x="354326" y="4951714"/>
                  </a:cubicBezTo>
                  <a:cubicBezTo>
                    <a:pt x="354816" y="4923692"/>
                    <a:pt x="378059" y="4901348"/>
                    <a:pt x="406039" y="4901879"/>
                  </a:cubicBezTo>
                  <a:cubicBezTo>
                    <a:pt x="434020" y="4902369"/>
                    <a:pt x="456364" y="4925571"/>
                    <a:pt x="455874" y="4953511"/>
                  </a:cubicBezTo>
                  <a:close/>
                  <a:moveTo>
                    <a:pt x="448276" y="6131280"/>
                  </a:moveTo>
                  <a:cubicBezTo>
                    <a:pt x="447827" y="6155544"/>
                    <a:pt x="427730" y="6174947"/>
                    <a:pt x="403425" y="6174497"/>
                  </a:cubicBezTo>
                  <a:cubicBezTo>
                    <a:pt x="379161" y="6174048"/>
                    <a:pt x="359759" y="6153951"/>
                    <a:pt x="360249" y="6129646"/>
                  </a:cubicBezTo>
                  <a:cubicBezTo>
                    <a:pt x="360698" y="6105383"/>
                    <a:pt x="380754" y="6086021"/>
                    <a:pt x="405018" y="6086429"/>
                  </a:cubicBezTo>
                  <a:cubicBezTo>
                    <a:pt x="429282" y="6086879"/>
                    <a:pt x="448685" y="6106976"/>
                    <a:pt x="448276" y="6131280"/>
                  </a:cubicBezTo>
                  <a:close/>
                  <a:moveTo>
                    <a:pt x="710561" y="5540455"/>
                  </a:moveTo>
                  <a:cubicBezTo>
                    <a:pt x="710888" y="5523912"/>
                    <a:pt x="724613" y="5510759"/>
                    <a:pt x="741115" y="5510963"/>
                  </a:cubicBezTo>
                  <a:cubicBezTo>
                    <a:pt x="757700" y="5511290"/>
                    <a:pt x="770853" y="5525015"/>
                    <a:pt x="770526" y="5541558"/>
                  </a:cubicBezTo>
                  <a:cubicBezTo>
                    <a:pt x="770240" y="5558061"/>
                    <a:pt x="756556" y="5571214"/>
                    <a:pt x="740012" y="5570969"/>
                  </a:cubicBezTo>
                  <a:cubicBezTo>
                    <a:pt x="723510" y="5570765"/>
                    <a:pt x="710275" y="5557040"/>
                    <a:pt x="710561" y="5540455"/>
                  </a:cubicBezTo>
                  <a:close/>
                  <a:moveTo>
                    <a:pt x="740952" y="5979040"/>
                  </a:moveTo>
                  <a:cubicBezTo>
                    <a:pt x="716688" y="5978632"/>
                    <a:pt x="697285" y="5958534"/>
                    <a:pt x="697735" y="5934230"/>
                  </a:cubicBezTo>
                  <a:cubicBezTo>
                    <a:pt x="698184" y="5910007"/>
                    <a:pt x="718281" y="5890604"/>
                    <a:pt x="742586" y="5891013"/>
                  </a:cubicBezTo>
                  <a:cubicBezTo>
                    <a:pt x="766850" y="5891503"/>
                    <a:pt x="786212" y="5911600"/>
                    <a:pt x="785721" y="5935864"/>
                  </a:cubicBezTo>
                  <a:cubicBezTo>
                    <a:pt x="785313" y="5960127"/>
                    <a:pt x="765216" y="5979530"/>
                    <a:pt x="740952" y="5979040"/>
                  </a:cubicBezTo>
                  <a:close/>
                  <a:moveTo>
                    <a:pt x="1119041" y="6129402"/>
                  </a:moveTo>
                  <a:cubicBezTo>
                    <a:pt x="1118673" y="6149499"/>
                    <a:pt x="1102089" y="6165511"/>
                    <a:pt x="1082073" y="6165103"/>
                  </a:cubicBezTo>
                  <a:cubicBezTo>
                    <a:pt x="1062017" y="6164776"/>
                    <a:pt x="1046045" y="6148151"/>
                    <a:pt x="1046372" y="6128135"/>
                  </a:cubicBezTo>
                  <a:cubicBezTo>
                    <a:pt x="1046781" y="6108079"/>
                    <a:pt x="1063365" y="6092067"/>
                    <a:pt x="1083421" y="6092516"/>
                  </a:cubicBezTo>
                  <a:cubicBezTo>
                    <a:pt x="1103396" y="6092842"/>
                    <a:pt x="1119368" y="6109386"/>
                    <a:pt x="1119041" y="6129402"/>
                  </a:cubicBezTo>
                  <a:close/>
                  <a:moveTo>
                    <a:pt x="1452156" y="5933209"/>
                  </a:moveTo>
                  <a:cubicBezTo>
                    <a:pt x="1451911" y="5949671"/>
                    <a:pt x="1438186" y="5962905"/>
                    <a:pt x="1421643" y="5962578"/>
                  </a:cubicBezTo>
                  <a:cubicBezTo>
                    <a:pt x="1405058" y="5962252"/>
                    <a:pt x="1391946" y="5948568"/>
                    <a:pt x="1392232" y="5932024"/>
                  </a:cubicBezTo>
                  <a:cubicBezTo>
                    <a:pt x="1392518" y="5915522"/>
                    <a:pt x="1406202" y="5902287"/>
                    <a:pt x="1422786" y="5902614"/>
                  </a:cubicBezTo>
                  <a:cubicBezTo>
                    <a:pt x="1439248" y="5902899"/>
                    <a:pt x="1452483" y="5916624"/>
                    <a:pt x="1452156" y="5933209"/>
                  </a:cubicBezTo>
                  <a:close/>
                  <a:moveTo>
                    <a:pt x="1419396" y="5503978"/>
                  </a:moveTo>
                  <a:cubicBezTo>
                    <a:pt x="1439452" y="5504387"/>
                    <a:pt x="1455424" y="5520971"/>
                    <a:pt x="1455016" y="5540986"/>
                  </a:cubicBezTo>
                  <a:cubicBezTo>
                    <a:pt x="1454648" y="5561002"/>
                    <a:pt x="1438145" y="5577015"/>
                    <a:pt x="1418048" y="5576688"/>
                  </a:cubicBezTo>
                  <a:cubicBezTo>
                    <a:pt x="1398033" y="5576361"/>
                    <a:pt x="1381979" y="5559776"/>
                    <a:pt x="1382347" y="5539680"/>
                  </a:cubicBezTo>
                  <a:cubicBezTo>
                    <a:pt x="1382755" y="5519664"/>
                    <a:pt x="1399340" y="5503651"/>
                    <a:pt x="1419396" y="5503978"/>
                  </a:cubicBezTo>
                  <a:close/>
                  <a:moveTo>
                    <a:pt x="1376955" y="5522237"/>
                  </a:moveTo>
                  <a:cubicBezTo>
                    <a:pt x="1374627" y="5527547"/>
                    <a:pt x="1373320" y="5533389"/>
                    <a:pt x="1373156" y="5539557"/>
                  </a:cubicBezTo>
                  <a:cubicBezTo>
                    <a:pt x="1372748" y="5563371"/>
                    <a:pt x="1390803" y="5583101"/>
                    <a:pt x="1414127" y="5585470"/>
                  </a:cubicBezTo>
                  <a:lnTo>
                    <a:pt x="1414249" y="5894240"/>
                  </a:lnTo>
                  <a:cubicBezTo>
                    <a:pt x="1396685" y="5897875"/>
                    <a:pt x="1383286" y="5913234"/>
                    <a:pt x="1382960" y="5931861"/>
                  </a:cubicBezTo>
                  <a:cubicBezTo>
                    <a:pt x="1382837" y="5937334"/>
                    <a:pt x="1383858" y="5942522"/>
                    <a:pt x="1385860" y="5947301"/>
                  </a:cubicBezTo>
                  <a:lnTo>
                    <a:pt x="1119041" y="6101502"/>
                  </a:lnTo>
                  <a:cubicBezTo>
                    <a:pt x="1110871" y="6090759"/>
                    <a:pt x="1098168" y="6083489"/>
                    <a:pt x="1083585" y="6083243"/>
                  </a:cubicBezTo>
                  <a:cubicBezTo>
                    <a:pt x="1067777" y="6082958"/>
                    <a:pt x="1053725" y="6090759"/>
                    <a:pt x="1045310" y="6102850"/>
                  </a:cubicBezTo>
                  <a:lnTo>
                    <a:pt x="790541" y="5956492"/>
                  </a:lnTo>
                  <a:cubicBezTo>
                    <a:pt x="793360" y="5950242"/>
                    <a:pt x="794912" y="5943298"/>
                    <a:pt x="795035" y="5936027"/>
                  </a:cubicBezTo>
                  <a:cubicBezTo>
                    <a:pt x="795566" y="5907720"/>
                    <a:pt x="773712" y="5884068"/>
                    <a:pt x="745731" y="5882067"/>
                  </a:cubicBezTo>
                  <a:lnTo>
                    <a:pt x="745650" y="5579833"/>
                  </a:lnTo>
                  <a:cubicBezTo>
                    <a:pt x="764603" y="5577423"/>
                    <a:pt x="779472" y="5561533"/>
                    <a:pt x="779839" y="5541763"/>
                  </a:cubicBezTo>
                  <a:cubicBezTo>
                    <a:pt x="779962" y="5536289"/>
                    <a:pt x="778941" y="5531061"/>
                    <a:pt x="776857" y="5526281"/>
                  </a:cubicBezTo>
                  <a:lnTo>
                    <a:pt x="1035466" y="5376900"/>
                  </a:lnTo>
                  <a:cubicBezTo>
                    <a:pt x="1044983" y="5389359"/>
                    <a:pt x="1059893" y="5397528"/>
                    <a:pt x="1076763" y="5397896"/>
                  </a:cubicBezTo>
                  <a:cubicBezTo>
                    <a:pt x="1095226" y="5398223"/>
                    <a:pt x="1111729" y="5389032"/>
                    <a:pt x="1121573" y="5374898"/>
                  </a:cubicBezTo>
                  <a:lnTo>
                    <a:pt x="1376955" y="5522237"/>
                  </a:lnTo>
                  <a:close/>
                  <a:moveTo>
                    <a:pt x="1121655" y="5345365"/>
                  </a:moveTo>
                  <a:cubicBezTo>
                    <a:pt x="1121247" y="5369629"/>
                    <a:pt x="1101109" y="5388991"/>
                    <a:pt x="1076845" y="5388583"/>
                  </a:cubicBezTo>
                  <a:cubicBezTo>
                    <a:pt x="1052622" y="5388174"/>
                    <a:pt x="1033178" y="5368077"/>
                    <a:pt x="1033628" y="5343772"/>
                  </a:cubicBezTo>
                  <a:cubicBezTo>
                    <a:pt x="1034036" y="5319509"/>
                    <a:pt x="1054215" y="5300147"/>
                    <a:pt x="1078479" y="5300555"/>
                  </a:cubicBezTo>
                  <a:cubicBezTo>
                    <a:pt x="1102702" y="5301005"/>
                    <a:pt x="1122145" y="5321102"/>
                    <a:pt x="1121655" y="5345365"/>
                  </a:cubicBezTo>
                  <a:close/>
                  <a:moveTo>
                    <a:pt x="1761130" y="4907026"/>
                  </a:moveTo>
                  <a:cubicBezTo>
                    <a:pt x="1785394" y="4907475"/>
                    <a:pt x="1804797" y="4927613"/>
                    <a:pt x="1804347" y="4951877"/>
                  </a:cubicBezTo>
                  <a:cubicBezTo>
                    <a:pt x="1803898" y="4976141"/>
                    <a:pt x="1783801" y="4995502"/>
                    <a:pt x="1759496" y="4995053"/>
                  </a:cubicBezTo>
                  <a:cubicBezTo>
                    <a:pt x="1735233" y="4994645"/>
                    <a:pt x="1715830" y="4974588"/>
                    <a:pt x="1716279" y="4950243"/>
                  </a:cubicBezTo>
                  <a:cubicBezTo>
                    <a:pt x="1716688" y="4925980"/>
                    <a:pt x="1736867" y="4906577"/>
                    <a:pt x="1761130" y="4907026"/>
                  </a:cubicBezTo>
                  <a:close/>
                  <a:moveTo>
                    <a:pt x="373524" y="3776436"/>
                  </a:moveTo>
                  <a:cubicBezTo>
                    <a:pt x="373810" y="3759892"/>
                    <a:pt x="387535" y="3746617"/>
                    <a:pt x="404038" y="3746944"/>
                  </a:cubicBezTo>
                  <a:cubicBezTo>
                    <a:pt x="420581" y="3747270"/>
                    <a:pt x="433775" y="3760954"/>
                    <a:pt x="433489" y="3777498"/>
                  </a:cubicBezTo>
                  <a:cubicBezTo>
                    <a:pt x="433203" y="3794041"/>
                    <a:pt x="419437" y="3807235"/>
                    <a:pt x="402935" y="3806990"/>
                  </a:cubicBezTo>
                  <a:cubicBezTo>
                    <a:pt x="386432" y="3806663"/>
                    <a:pt x="373198" y="3792898"/>
                    <a:pt x="373524" y="3776436"/>
                  </a:cubicBezTo>
                  <a:close/>
                  <a:moveTo>
                    <a:pt x="404528" y="4214122"/>
                  </a:moveTo>
                  <a:cubicBezTo>
                    <a:pt x="380264" y="4213714"/>
                    <a:pt x="360862" y="4193575"/>
                    <a:pt x="361270" y="4169352"/>
                  </a:cubicBezTo>
                  <a:cubicBezTo>
                    <a:pt x="361719" y="4145007"/>
                    <a:pt x="381817" y="4125645"/>
                    <a:pt x="406080" y="4126135"/>
                  </a:cubicBezTo>
                  <a:cubicBezTo>
                    <a:pt x="430385" y="4126544"/>
                    <a:pt x="449747" y="4146600"/>
                    <a:pt x="449297" y="4170904"/>
                  </a:cubicBezTo>
                  <a:cubicBezTo>
                    <a:pt x="448889" y="4195250"/>
                    <a:pt x="428751" y="4214612"/>
                    <a:pt x="404528" y="4214122"/>
                  </a:cubicBezTo>
                  <a:close/>
                  <a:moveTo>
                    <a:pt x="694671" y="4364524"/>
                  </a:moveTo>
                  <a:cubicBezTo>
                    <a:pt x="695080" y="4340220"/>
                    <a:pt x="715218" y="4320817"/>
                    <a:pt x="739441" y="4321307"/>
                  </a:cubicBezTo>
                  <a:cubicBezTo>
                    <a:pt x="763745" y="4321715"/>
                    <a:pt x="783107" y="4341813"/>
                    <a:pt x="782617" y="4366117"/>
                  </a:cubicBezTo>
                  <a:cubicBezTo>
                    <a:pt x="782208" y="4390421"/>
                    <a:pt x="762111" y="4409743"/>
                    <a:pt x="737848" y="4409334"/>
                  </a:cubicBezTo>
                  <a:cubicBezTo>
                    <a:pt x="713625" y="4408926"/>
                    <a:pt x="694181" y="4388747"/>
                    <a:pt x="694671" y="4364524"/>
                  </a:cubicBezTo>
                  <a:close/>
                  <a:moveTo>
                    <a:pt x="742668" y="4790528"/>
                  </a:moveTo>
                  <a:cubicBezTo>
                    <a:pt x="724858" y="4790201"/>
                    <a:pt x="710602" y="4775454"/>
                    <a:pt x="710929" y="4757645"/>
                  </a:cubicBezTo>
                  <a:cubicBezTo>
                    <a:pt x="711255" y="4739835"/>
                    <a:pt x="726002" y="4725620"/>
                    <a:pt x="743811" y="4725947"/>
                  </a:cubicBezTo>
                  <a:cubicBezTo>
                    <a:pt x="761580" y="4726233"/>
                    <a:pt x="775795" y="4741061"/>
                    <a:pt x="775509" y="4758830"/>
                  </a:cubicBezTo>
                  <a:cubicBezTo>
                    <a:pt x="775183" y="4776598"/>
                    <a:pt x="760436" y="4790813"/>
                    <a:pt x="742668" y="4790528"/>
                  </a:cubicBezTo>
                  <a:close/>
                  <a:moveTo>
                    <a:pt x="1124147" y="4951632"/>
                  </a:moveTo>
                  <a:cubicBezTo>
                    <a:pt x="1123738" y="4975855"/>
                    <a:pt x="1103600" y="4995258"/>
                    <a:pt x="1079337" y="4994849"/>
                  </a:cubicBezTo>
                  <a:cubicBezTo>
                    <a:pt x="1055073" y="4994400"/>
                    <a:pt x="1035629" y="4974262"/>
                    <a:pt x="1036079" y="4950039"/>
                  </a:cubicBezTo>
                  <a:cubicBezTo>
                    <a:pt x="1036569" y="4925693"/>
                    <a:pt x="1056625" y="4906332"/>
                    <a:pt x="1080889" y="4906740"/>
                  </a:cubicBezTo>
                  <a:cubicBezTo>
                    <a:pt x="1105193" y="4907230"/>
                    <a:pt x="1124555" y="4927409"/>
                    <a:pt x="1124147" y="4951632"/>
                  </a:cubicBezTo>
                  <a:close/>
                  <a:moveTo>
                    <a:pt x="1454730" y="4758544"/>
                  </a:moveTo>
                  <a:cubicBezTo>
                    <a:pt x="1454321" y="4778600"/>
                    <a:pt x="1437778" y="4794612"/>
                    <a:pt x="1417721" y="4794204"/>
                  </a:cubicBezTo>
                  <a:cubicBezTo>
                    <a:pt x="1397665" y="4793877"/>
                    <a:pt x="1381734" y="4777293"/>
                    <a:pt x="1382061" y="4757236"/>
                  </a:cubicBezTo>
                  <a:cubicBezTo>
                    <a:pt x="1382429" y="4737180"/>
                    <a:pt x="1399013" y="4721168"/>
                    <a:pt x="1419069" y="4721576"/>
                  </a:cubicBezTo>
                  <a:cubicBezTo>
                    <a:pt x="1439085" y="4721903"/>
                    <a:pt x="1455056" y="4738569"/>
                    <a:pt x="1454730" y="4758544"/>
                  </a:cubicBezTo>
                  <a:close/>
                  <a:moveTo>
                    <a:pt x="1419723" y="4335563"/>
                  </a:moveTo>
                  <a:cubicBezTo>
                    <a:pt x="1436266" y="4335890"/>
                    <a:pt x="1449460" y="4349533"/>
                    <a:pt x="1449174" y="4366117"/>
                  </a:cubicBezTo>
                  <a:cubicBezTo>
                    <a:pt x="1448888" y="4382620"/>
                    <a:pt x="1435163" y="4395895"/>
                    <a:pt x="1418620" y="4395568"/>
                  </a:cubicBezTo>
                  <a:cubicBezTo>
                    <a:pt x="1402076" y="4395242"/>
                    <a:pt x="1388842" y="4381517"/>
                    <a:pt x="1389168" y="4365014"/>
                  </a:cubicBezTo>
                  <a:cubicBezTo>
                    <a:pt x="1389414" y="4348471"/>
                    <a:pt x="1403220" y="4335277"/>
                    <a:pt x="1419723" y="4335563"/>
                  </a:cubicBezTo>
                  <a:close/>
                  <a:moveTo>
                    <a:pt x="1383123" y="4350268"/>
                  </a:moveTo>
                  <a:cubicBezTo>
                    <a:pt x="1381203" y="4354761"/>
                    <a:pt x="1380059" y="4359704"/>
                    <a:pt x="1379978" y="4364851"/>
                  </a:cubicBezTo>
                  <a:cubicBezTo>
                    <a:pt x="1379610" y="4385152"/>
                    <a:pt x="1394846" y="4401982"/>
                    <a:pt x="1414658" y="4404310"/>
                  </a:cubicBezTo>
                  <a:lnTo>
                    <a:pt x="1414739" y="4700662"/>
                  </a:lnTo>
                  <a:lnTo>
                    <a:pt x="1414739" y="4712630"/>
                  </a:lnTo>
                  <a:cubicBezTo>
                    <a:pt x="1391701" y="4714551"/>
                    <a:pt x="1373320" y="4733422"/>
                    <a:pt x="1372870" y="4757032"/>
                  </a:cubicBezTo>
                  <a:cubicBezTo>
                    <a:pt x="1372748" y="4764017"/>
                    <a:pt x="1374341" y="4770676"/>
                    <a:pt x="1377037" y="4776680"/>
                  </a:cubicBezTo>
                  <a:lnTo>
                    <a:pt x="1125046" y="4922303"/>
                  </a:lnTo>
                  <a:cubicBezTo>
                    <a:pt x="1115773" y="4907761"/>
                    <a:pt x="1099638" y="4897876"/>
                    <a:pt x="1081134" y="4897549"/>
                  </a:cubicBezTo>
                  <a:cubicBezTo>
                    <a:pt x="1062099" y="4897263"/>
                    <a:pt x="1045229" y="4906944"/>
                    <a:pt x="1035548" y="4921813"/>
                  </a:cubicBezTo>
                  <a:lnTo>
                    <a:pt x="781228" y="4775046"/>
                  </a:lnTo>
                  <a:cubicBezTo>
                    <a:pt x="783393" y="4770063"/>
                    <a:pt x="784659" y="4764711"/>
                    <a:pt x="784741" y="4758911"/>
                  </a:cubicBezTo>
                  <a:cubicBezTo>
                    <a:pt x="785149" y="4736527"/>
                    <a:pt x="767667" y="4717982"/>
                    <a:pt x="745404" y="4716879"/>
                  </a:cubicBezTo>
                  <a:lnTo>
                    <a:pt x="745323" y="4418035"/>
                  </a:lnTo>
                  <a:cubicBezTo>
                    <a:pt x="771139" y="4414808"/>
                    <a:pt x="791399" y="4393077"/>
                    <a:pt x="791889" y="4366281"/>
                  </a:cubicBezTo>
                  <a:cubicBezTo>
                    <a:pt x="792012" y="4358805"/>
                    <a:pt x="790582" y="4351698"/>
                    <a:pt x="787968" y="4345203"/>
                  </a:cubicBezTo>
                  <a:lnTo>
                    <a:pt x="1047843" y="4195087"/>
                  </a:lnTo>
                  <a:cubicBezTo>
                    <a:pt x="1055114" y="4206156"/>
                    <a:pt x="1067572" y="4213632"/>
                    <a:pt x="1081828" y="4213918"/>
                  </a:cubicBezTo>
                  <a:cubicBezTo>
                    <a:pt x="1096003" y="4214122"/>
                    <a:pt x="1108665" y="4207259"/>
                    <a:pt x="1116345" y="4196394"/>
                  </a:cubicBezTo>
                  <a:lnTo>
                    <a:pt x="1383123" y="4350268"/>
                  </a:lnTo>
                  <a:close/>
                  <a:moveTo>
                    <a:pt x="1114874" y="4172947"/>
                  </a:moveTo>
                  <a:cubicBezTo>
                    <a:pt x="1114548" y="4190757"/>
                    <a:pt x="1099801" y="4205013"/>
                    <a:pt x="1081951" y="4204645"/>
                  </a:cubicBezTo>
                  <a:cubicBezTo>
                    <a:pt x="1064223" y="4204318"/>
                    <a:pt x="1050008" y="4189572"/>
                    <a:pt x="1050294" y="4171763"/>
                  </a:cubicBezTo>
                  <a:cubicBezTo>
                    <a:pt x="1050580" y="4153953"/>
                    <a:pt x="1065367" y="4139737"/>
                    <a:pt x="1083217" y="4140065"/>
                  </a:cubicBezTo>
                  <a:cubicBezTo>
                    <a:pt x="1100945" y="4140391"/>
                    <a:pt x="1115160" y="4155096"/>
                    <a:pt x="1114874" y="4172947"/>
                  </a:cubicBezTo>
                  <a:close/>
                  <a:moveTo>
                    <a:pt x="1079173" y="3748863"/>
                  </a:moveTo>
                  <a:cubicBezTo>
                    <a:pt x="1095717" y="3749190"/>
                    <a:pt x="1108951" y="3762834"/>
                    <a:pt x="1108665" y="3779418"/>
                  </a:cubicBezTo>
                  <a:cubicBezTo>
                    <a:pt x="1108380" y="3796002"/>
                    <a:pt x="1094614" y="3809155"/>
                    <a:pt x="1078111" y="3808910"/>
                  </a:cubicBezTo>
                  <a:cubicBezTo>
                    <a:pt x="1061568" y="3808583"/>
                    <a:pt x="1048415" y="3794940"/>
                    <a:pt x="1048701" y="3778356"/>
                  </a:cubicBezTo>
                  <a:cubicBezTo>
                    <a:pt x="1048946" y="3761772"/>
                    <a:pt x="1062671" y="3748618"/>
                    <a:pt x="1079173" y="3748863"/>
                  </a:cubicBezTo>
                  <a:close/>
                  <a:moveTo>
                    <a:pt x="1042614" y="3763365"/>
                  </a:moveTo>
                  <a:cubicBezTo>
                    <a:pt x="1040694" y="3767940"/>
                    <a:pt x="1039510" y="3772923"/>
                    <a:pt x="1039428" y="3778192"/>
                  </a:cubicBezTo>
                  <a:cubicBezTo>
                    <a:pt x="1039020" y="3798820"/>
                    <a:pt x="1054869" y="3816017"/>
                    <a:pt x="1075170" y="3817815"/>
                  </a:cubicBezTo>
                  <a:lnTo>
                    <a:pt x="1075293" y="4131487"/>
                  </a:lnTo>
                  <a:cubicBezTo>
                    <a:pt x="1056135" y="4134877"/>
                    <a:pt x="1041389" y="4151461"/>
                    <a:pt x="1041021" y="4171599"/>
                  </a:cubicBezTo>
                  <a:cubicBezTo>
                    <a:pt x="1040939" y="4176623"/>
                    <a:pt x="1041920" y="4181362"/>
                    <a:pt x="1043431" y="4185814"/>
                  </a:cubicBezTo>
                  <a:lnTo>
                    <a:pt x="783230" y="4336176"/>
                  </a:lnTo>
                  <a:cubicBezTo>
                    <a:pt x="773916" y="4321920"/>
                    <a:pt x="757986" y="4312443"/>
                    <a:pt x="739645" y="4312075"/>
                  </a:cubicBezTo>
                  <a:cubicBezTo>
                    <a:pt x="721018" y="4311749"/>
                    <a:pt x="704556" y="4321062"/>
                    <a:pt x="694753" y="4335359"/>
                  </a:cubicBezTo>
                  <a:lnTo>
                    <a:pt x="452157" y="4195413"/>
                  </a:lnTo>
                  <a:cubicBezTo>
                    <a:pt x="456119" y="4188184"/>
                    <a:pt x="458447" y="4179932"/>
                    <a:pt x="458611" y="4171109"/>
                  </a:cubicBezTo>
                  <a:cubicBezTo>
                    <a:pt x="459142" y="4141739"/>
                    <a:pt x="435695" y="4117394"/>
                    <a:pt x="406284" y="4116904"/>
                  </a:cubicBezTo>
                  <a:lnTo>
                    <a:pt x="405958" y="4116904"/>
                  </a:lnTo>
                  <a:lnTo>
                    <a:pt x="405876" y="3815895"/>
                  </a:lnTo>
                  <a:cubicBezTo>
                    <a:pt x="426096" y="3814710"/>
                    <a:pt x="442394" y="3798248"/>
                    <a:pt x="442762" y="3777661"/>
                  </a:cubicBezTo>
                  <a:cubicBezTo>
                    <a:pt x="442843" y="3772351"/>
                    <a:pt x="441904" y="3767163"/>
                    <a:pt x="440025" y="3762588"/>
                  </a:cubicBezTo>
                  <a:lnTo>
                    <a:pt x="695856" y="3614801"/>
                  </a:lnTo>
                  <a:cubicBezTo>
                    <a:pt x="705128" y="3629342"/>
                    <a:pt x="721263" y="3639187"/>
                    <a:pt x="739849" y="3639513"/>
                  </a:cubicBezTo>
                  <a:cubicBezTo>
                    <a:pt x="758966" y="3639840"/>
                    <a:pt x="775877" y="3630037"/>
                    <a:pt x="785558" y="3614964"/>
                  </a:cubicBezTo>
                  <a:lnTo>
                    <a:pt x="1042614" y="3763365"/>
                  </a:lnTo>
                  <a:close/>
                  <a:moveTo>
                    <a:pt x="784741" y="3587106"/>
                  </a:moveTo>
                  <a:cubicBezTo>
                    <a:pt x="784292" y="3611410"/>
                    <a:pt x="764194" y="3630813"/>
                    <a:pt x="739972" y="3630282"/>
                  </a:cubicBezTo>
                  <a:cubicBezTo>
                    <a:pt x="715667" y="3629873"/>
                    <a:pt x="696264" y="3609817"/>
                    <a:pt x="696714" y="3585512"/>
                  </a:cubicBezTo>
                  <a:cubicBezTo>
                    <a:pt x="697163" y="3561289"/>
                    <a:pt x="717260" y="3541887"/>
                    <a:pt x="741565" y="3542295"/>
                  </a:cubicBezTo>
                  <a:cubicBezTo>
                    <a:pt x="765788" y="3542704"/>
                    <a:pt x="785190" y="3562842"/>
                    <a:pt x="784741" y="3587106"/>
                  </a:cubicBezTo>
                  <a:close/>
                  <a:moveTo>
                    <a:pt x="1418865" y="3158937"/>
                  </a:moveTo>
                  <a:cubicBezTo>
                    <a:pt x="1435408" y="3159182"/>
                    <a:pt x="1448602" y="3172948"/>
                    <a:pt x="1448276" y="3189491"/>
                  </a:cubicBezTo>
                  <a:cubicBezTo>
                    <a:pt x="1447990" y="3205994"/>
                    <a:pt x="1434306" y="3219229"/>
                    <a:pt x="1417721" y="3218902"/>
                  </a:cubicBezTo>
                  <a:cubicBezTo>
                    <a:pt x="1401178" y="3218657"/>
                    <a:pt x="1387943" y="3204932"/>
                    <a:pt x="1388311" y="3188429"/>
                  </a:cubicBezTo>
                  <a:cubicBezTo>
                    <a:pt x="1388597" y="3171845"/>
                    <a:pt x="1402281" y="3158610"/>
                    <a:pt x="1418865" y="3158937"/>
                  </a:cubicBezTo>
                  <a:close/>
                  <a:moveTo>
                    <a:pt x="1380223" y="2407498"/>
                  </a:moveTo>
                  <a:cubicBezTo>
                    <a:pt x="1380591" y="2386257"/>
                    <a:pt x="1398155" y="2369346"/>
                    <a:pt x="1419355" y="2369713"/>
                  </a:cubicBezTo>
                  <a:cubicBezTo>
                    <a:pt x="1440555" y="2370122"/>
                    <a:pt x="1457507" y="2387646"/>
                    <a:pt x="1457140" y="2408886"/>
                  </a:cubicBezTo>
                  <a:cubicBezTo>
                    <a:pt x="1456772" y="2430087"/>
                    <a:pt x="1439207" y="2446998"/>
                    <a:pt x="1417925" y="2446671"/>
                  </a:cubicBezTo>
                  <a:cubicBezTo>
                    <a:pt x="1396766" y="2446262"/>
                    <a:pt x="1379814" y="2428698"/>
                    <a:pt x="1380223" y="2407498"/>
                  </a:cubicBezTo>
                  <a:close/>
                  <a:moveTo>
                    <a:pt x="361066" y="2601771"/>
                  </a:moveTo>
                  <a:cubicBezTo>
                    <a:pt x="361433" y="2580652"/>
                    <a:pt x="378998" y="2563659"/>
                    <a:pt x="400198" y="2564068"/>
                  </a:cubicBezTo>
                  <a:cubicBezTo>
                    <a:pt x="421398" y="2564477"/>
                    <a:pt x="438391" y="2582000"/>
                    <a:pt x="437983" y="2603241"/>
                  </a:cubicBezTo>
                  <a:cubicBezTo>
                    <a:pt x="437574" y="2624441"/>
                    <a:pt x="420050" y="2641352"/>
                    <a:pt x="398809" y="2640985"/>
                  </a:cubicBezTo>
                  <a:cubicBezTo>
                    <a:pt x="377609" y="2640577"/>
                    <a:pt x="360657" y="2622971"/>
                    <a:pt x="361066" y="2601771"/>
                  </a:cubicBezTo>
                  <a:close/>
                  <a:moveTo>
                    <a:pt x="400239" y="3025691"/>
                  </a:moveTo>
                  <a:cubicBezTo>
                    <a:pt x="383777" y="3025405"/>
                    <a:pt x="370542" y="3011721"/>
                    <a:pt x="370828" y="2995177"/>
                  </a:cubicBezTo>
                  <a:cubicBezTo>
                    <a:pt x="371114" y="2978675"/>
                    <a:pt x="384839" y="2965440"/>
                    <a:pt x="401342" y="2965726"/>
                  </a:cubicBezTo>
                  <a:cubicBezTo>
                    <a:pt x="417885" y="2966012"/>
                    <a:pt x="431120" y="2979737"/>
                    <a:pt x="430834" y="2996280"/>
                  </a:cubicBezTo>
                  <a:cubicBezTo>
                    <a:pt x="430507" y="3012783"/>
                    <a:pt x="416742" y="3025977"/>
                    <a:pt x="400239" y="3025691"/>
                  </a:cubicBezTo>
                  <a:close/>
                  <a:moveTo>
                    <a:pt x="780860" y="3191166"/>
                  </a:moveTo>
                  <a:cubicBezTo>
                    <a:pt x="780452" y="3212285"/>
                    <a:pt x="762928" y="3229277"/>
                    <a:pt x="741687" y="3228869"/>
                  </a:cubicBezTo>
                  <a:cubicBezTo>
                    <a:pt x="720446" y="3228542"/>
                    <a:pt x="703494" y="3210977"/>
                    <a:pt x="703903" y="3189736"/>
                  </a:cubicBezTo>
                  <a:cubicBezTo>
                    <a:pt x="704230" y="3168496"/>
                    <a:pt x="721794" y="3151585"/>
                    <a:pt x="742994" y="3151993"/>
                  </a:cubicBezTo>
                  <a:cubicBezTo>
                    <a:pt x="764317" y="3152360"/>
                    <a:pt x="781187" y="3169925"/>
                    <a:pt x="780860" y="3191166"/>
                  </a:cubicBezTo>
                  <a:close/>
                  <a:moveTo>
                    <a:pt x="1107889" y="2997302"/>
                  </a:moveTo>
                  <a:cubicBezTo>
                    <a:pt x="1107603" y="3013845"/>
                    <a:pt x="1093919" y="3027039"/>
                    <a:pt x="1077376" y="3026712"/>
                  </a:cubicBezTo>
                  <a:cubicBezTo>
                    <a:pt x="1060833" y="3026426"/>
                    <a:pt x="1047598" y="3012742"/>
                    <a:pt x="1047925" y="2996199"/>
                  </a:cubicBezTo>
                  <a:cubicBezTo>
                    <a:pt x="1048251" y="2979655"/>
                    <a:pt x="1061895" y="2966461"/>
                    <a:pt x="1078479" y="2966747"/>
                  </a:cubicBezTo>
                  <a:cubicBezTo>
                    <a:pt x="1094981" y="2967033"/>
                    <a:pt x="1108216" y="2980758"/>
                    <a:pt x="1107889" y="2997302"/>
                  </a:cubicBezTo>
                  <a:close/>
                  <a:moveTo>
                    <a:pt x="1078887" y="2558431"/>
                  </a:moveTo>
                  <a:cubicBezTo>
                    <a:pt x="1103151" y="2558840"/>
                    <a:pt x="1122554" y="2578977"/>
                    <a:pt x="1122105" y="2603282"/>
                  </a:cubicBezTo>
                  <a:cubicBezTo>
                    <a:pt x="1121655" y="2627546"/>
                    <a:pt x="1101558" y="2646949"/>
                    <a:pt x="1077294" y="2646458"/>
                  </a:cubicBezTo>
                  <a:cubicBezTo>
                    <a:pt x="1052949" y="2646009"/>
                    <a:pt x="1033628" y="2625953"/>
                    <a:pt x="1034036" y="2601689"/>
                  </a:cubicBezTo>
                  <a:cubicBezTo>
                    <a:pt x="1034567" y="2577384"/>
                    <a:pt x="1054624" y="2557941"/>
                    <a:pt x="1078887" y="2558431"/>
                  </a:cubicBezTo>
                  <a:close/>
                  <a:moveTo>
                    <a:pt x="1029625" y="2580571"/>
                  </a:moveTo>
                  <a:cubicBezTo>
                    <a:pt x="1026643" y="2586943"/>
                    <a:pt x="1025009" y="2594010"/>
                    <a:pt x="1024886" y="2601485"/>
                  </a:cubicBezTo>
                  <a:cubicBezTo>
                    <a:pt x="1024396" y="2630078"/>
                    <a:pt x="1046576" y="2653729"/>
                    <a:pt x="1074762" y="2655527"/>
                  </a:cubicBezTo>
                  <a:lnTo>
                    <a:pt x="1074843" y="2957801"/>
                  </a:lnTo>
                  <a:cubicBezTo>
                    <a:pt x="1054950" y="2959354"/>
                    <a:pt x="1039020" y="2975652"/>
                    <a:pt x="1038652" y="2996035"/>
                  </a:cubicBezTo>
                  <a:cubicBezTo>
                    <a:pt x="1038529" y="3001754"/>
                    <a:pt x="1039755" y="3007227"/>
                    <a:pt x="1041920" y="3012089"/>
                  </a:cubicBezTo>
                  <a:lnTo>
                    <a:pt x="781106" y="3162859"/>
                  </a:lnTo>
                  <a:cubicBezTo>
                    <a:pt x="772609" y="3151013"/>
                    <a:pt x="758966" y="3143007"/>
                    <a:pt x="743280" y="3142802"/>
                  </a:cubicBezTo>
                  <a:cubicBezTo>
                    <a:pt x="726451" y="3142476"/>
                    <a:pt x="711501" y="3151053"/>
                    <a:pt x="702800" y="3164084"/>
                  </a:cubicBezTo>
                  <a:lnTo>
                    <a:pt x="437002" y="3010700"/>
                  </a:lnTo>
                  <a:cubicBezTo>
                    <a:pt x="438840" y="3006288"/>
                    <a:pt x="440025" y="3001509"/>
                    <a:pt x="440107" y="2996444"/>
                  </a:cubicBezTo>
                  <a:cubicBezTo>
                    <a:pt x="440474" y="2976183"/>
                    <a:pt x="425279" y="2959395"/>
                    <a:pt x="405590" y="2956944"/>
                  </a:cubicBezTo>
                  <a:lnTo>
                    <a:pt x="405508" y="2649563"/>
                  </a:lnTo>
                  <a:cubicBezTo>
                    <a:pt x="428628" y="2646663"/>
                    <a:pt x="446806" y="2627301"/>
                    <a:pt x="447214" y="2603323"/>
                  </a:cubicBezTo>
                  <a:cubicBezTo>
                    <a:pt x="447337" y="2597073"/>
                    <a:pt x="446193" y="2591150"/>
                    <a:pt x="444151" y="2585636"/>
                  </a:cubicBezTo>
                  <a:lnTo>
                    <a:pt x="710439" y="2431802"/>
                  </a:lnTo>
                  <a:cubicBezTo>
                    <a:pt x="717464" y="2440503"/>
                    <a:pt x="728085" y="2446344"/>
                    <a:pt x="740217" y="2446589"/>
                  </a:cubicBezTo>
                  <a:cubicBezTo>
                    <a:pt x="752920" y="2446794"/>
                    <a:pt x="764194" y="2440830"/>
                    <a:pt x="771547" y="2431598"/>
                  </a:cubicBezTo>
                  <a:lnTo>
                    <a:pt x="1029625" y="2580571"/>
                  </a:lnTo>
                  <a:close/>
                  <a:moveTo>
                    <a:pt x="770853" y="2407947"/>
                  </a:moveTo>
                  <a:cubicBezTo>
                    <a:pt x="770526" y="2424409"/>
                    <a:pt x="756883" y="2437644"/>
                    <a:pt x="740339" y="2437358"/>
                  </a:cubicBezTo>
                  <a:cubicBezTo>
                    <a:pt x="723796" y="2437072"/>
                    <a:pt x="710561" y="2423306"/>
                    <a:pt x="710847" y="2406803"/>
                  </a:cubicBezTo>
                  <a:cubicBezTo>
                    <a:pt x="711133" y="2390219"/>
                    <a:pt x="724858" y="2377066"/>
                    <a:pt x="741401" y="2377352"/>
                  </a:cubicBezTo>
                  <a:cubicBezTo>
                    <a:pt x="757904" y="2377679"/>
                    <a:pt x="771139" y="2391363"/>
                    <a:pt x="770853" y="2407947"/>
                  </a:cubicBezTo>
                  <a:close/>
                  <a:moveTo>
                    <a:pt x="1387861" y="1232506"/>
                  </a:moveTo>
                  <a:cubicBezTo>
                    <a:pt x="1388147" y="1215962"/>
                    <a:pt x="1401913" y="1202769"/>
                    <a:pt x="1418416" y="1203055"/>
                  </a:cubicBezTo>
                  <a:cubicBezTo>
                    <a:pt x="1435000" y="1203341"/>
                    <a:pt x="1448235" y="1217065"/>
                    <a:pt x="1447908" y="1233650"/>
                  </a:cubicBezTo>
                  <a:cubicBezTo>
                    <a:pt x="1447581" y="1250152"/>
                    <a:pt x="1433938" y="1263346"/>
                    <a:pt x="1417354" y="1263060"/>
                  </a:cubicBezTo>
                  <a:cubicBezTo>
                    <a:pt x="1400810" y="1262774"/>
                    <a:pt x="1387535" y="1249049"/>
                    <a:pt x="1387861" y="1232506"/>
                  </a:cubicBezTo>
                  <a:close/>
                  <a:moveTo>
                    <a:pt x="372136" y="1430578"/>
                  </a:moveTo>
                  <a:cubicBezTo>
                    <a:pt x="372381" y="1414034"/>
                    <a:pt x="386106" y="1400881"/>
                    <a:pt x="402649" y="1401167"/>
                  </a:cubicBezTo>
                  <a:cubicBezTo>
                    <a:pt x="419192" y="1401453"/>
                    <a:pt x="432386" y="1415137"/>
                    <a:pt x="432060" y="1431681"/>
                  </a:cubicBezTo>
                  <a:cubicBezTo>
                    <a:pt x="431774" y="1448183"/>
                    <a:pt x="418090" y="1461377"/>
                    <a:pt x="401546" y="1461091"/>
                  </a:cubicBezTo>
                  <a:cubicBezTo>
                    <a:pt x="385003" y="1460846"/>
                    <a:pt x="371809" y="1447162"/>
                    <a:pt x="372136" y="1430578"/>
                  </a:cubicBezTo>
                  <a:close/>
                  <a:moveTo>
                    <a:pt x="400525" y="1870061"/>
                  </a:moveTo>
                  <a:cubicBezTo>
                    <a:pt x="372585" y="1869571"/>
                    <a:pt x="350200" y="1846369"/>
                    <a:pt x="350731" y="1818348"/>
                  </a:cubicBezTo>
                  <a:cubicBezTo>
                    <a:pt x="351181" y="1790367"/>
                    <a:pt x="374382" y="1767982"/>
                    <a:pt x="402404" y="1768513"/>
                  </a:cubicBezTo>
                  <a:cubicBezTo>
                    <a:pt x="430426" y="1769003"/>
                    <a:pt x="452688" y="1792205"/>
                    <a:pt x="452198" y="1820226"/>
                  </a:cubicBezTo>
                  <a:cubicBezTo>
                    <a:pt x="451707" y="1848248"/>
                    <a:pt x="428547" y="1870551"/>
                    <a:pt x="400525" y="1870061"/>
                  </a:cubicBezTo>
                  <a:close/>
                  <a:moveTo>
                    <a:pt x="777960" y="2016419"/>
                  </a:moveTo>
                  <a:cubicBezTo>
                    <a:pt x="777552" y="2037660"/>
                    <a:pt x="760028" y="2054612"/>
                    <a:pt x="738787" y="2054204"/>
                  </a:cubicBezTo>
                  <a:cubicBezTo>
                    <a:pt x="717587" y="2053836"/>
                    <a:pt x="700676" y="2036230"/>
                    <a:pt x="701043" y="2015030"/>
                  </a:cubicBezTo>
                  <a:cubicBezTo>
                    <a:pt x="701452" y="1993871"/>
                    <a:pt x="719017" y="1976919"/>
                    <a:pt x="740217" y="1977287"/>
                  </a:cubicBezTo>
                  <a:cubicBezTo>
                    <a:pt x="761499" y="1977655"/>
                    <a:pt x="778369" y="1995219"/>
                    <a:pt x="777960" y="2016419"/>
                  </a:cubicBezTo>
                  <a:close/>
                  <a:moveTo>
                    <a:pt x="1115446" y="1819981"/>
                  </a:moveTo>
                  <a:cubicBezTo>
                    <a:pt x="1115038" y="1841222"/>
                    <a:pt x="1097473" y="1858133"/>
                    <a:pt x="1076273" y="1857766"/>
                  </a:cubicBezTo>
                  <a:cubicBezTo>
                    <a:pt x="1055114" y="1857316"/>
                    <a:pt x="1038121" y="1839752"/>
                    <a:pt x="1038489" y="1818552"/>
                  </a:cubicBezTo>
                  <a:cubicBezTo>
                    <a:pt x="1038897" y="1797392"/>
                    <a:pt x="1056462" y="1780481"/>
                    <a:pt x="1077662" y="1780849"/>
                  </a:cubicBezTo>
                  <a:cubicBezTo>
                    <a:pt x="1098903" y="1781258"/>
                    <a:pt x="1115855" y="1798781"/>
                    <a:pt x="1115446" y="1819981"/>
                  </a:cubicBezTo>
                  <a:close/>
                  <a:moveTo>
                    <a:pt x="1079337" y="1385400"/>
                  </a:moveTo>
                  <a:cubicBezTo>
                    <a:pt x="1103600" y="1385849"/>
                    <a:pt x="1123003" y="1405987"/>
                    <a:pt x="1122513" y="1430292"/>
                  </a:cubicBezTo>
                  <a:cubicBezTo>
                    <a:pt x="1122105" y="1454515"/>
                    <a:pt x="1102007" y="1473917"/>
                    <a:pt x="1077703" y="1473468"/>
                  </a:cubicBezTo>
                  <a:cubicBezTo>
                    <a:pt x="1053480" y="1473019"/>
                    <a:pt x="1034077" y="1452922"/>
                    <a:pt x="1034486" y="1428699"/>
                  </a:cubicBezTo>
                  <a:cubicBezTo>
                    <a:pt x="1034935" y="1404394"/>
                    <a:pt x="1055032" y="1384991"/>
                    <a:pt x="1079337" y="1385400"/>
                  </a:cubicBezTo>
                  <a:close/>
                  <a:moveTo>
                    <a:pt x="1029992" y="1407539"/>
                  </a:moveTo>
                  <a:cubicBezTo>
                    <a:pt x="1027051" y="1413912"/>
                    <a:pt x="1025417" y="1421101"/>
                    <a:pt x="1025295" y="1428494"/>
                  </a:cubicBezTo>
                  <a:cubicBezTo>
                    <a:pt x="1024764" y="1456802"/>
                    <a:pt x="1046576" y="1480371"/>
                    <a:pt x="1074435" y="1482455"/>
                  </a:cubicBezTo>
                  <a:lnTo>
                    <a:pt x="1074557" y="1771863"/>
                  </a:lnTo>
                  <a:cubicBezTo>
                    <a:pt x="1049844" y="1773170"/>
                    <a:pt x="1029747" y="1793267"/>
                    <a:pt x="1029339" y="1818429"/>
                  </a:cubicBezTo>
                  <a:cubicBezTo>
                    <a:pt x="1029175" y="1826803"/>
                    <a:pt x="1031422" y="1834728"/>
                    <a:pt x="1035180" y="1841672"/>
                  </a:cubicBezTo>
                  <a:lnTo>
                    <a:pt x="779308" y="1989459"/>
                  </a:lnTo>
                  <a:cubicBezTo>
                    <a:pt x="770934" y="1976838"/>
                    <a:pt x="756719" y="1968341"/>
                    <a:pt x="740421" y="1968014"/>
                  </a:cubicBezTo>
                  <a:cubicBezTo>
                    <a:pt x="723632" y="1967729"/>
                    <a:pt x="708764" y="1976143"/>
                    <a:pt x="700063" y="1989174"/>
                  </a:cubicBezTo>
                  <a:lnTo>
                    <a:pt x="454403" y="1847431"/>
                  </a:lnTo>
                  <a:cubicBezTo>
                    <a:pt x="458733" y="1839384"/>
                    <a:pt x="461307" y="1830152"/>
                    <a:pt x="461470" y="1820349"/>
                  </a:cubicBezTo>
                  <a:cubicBezTo>
                    <a:pt x="462083" y="1788161"/>
                    <a:pt x="437043" y="1761405"/>
                    <a:pt x="405222" y="1759445"/>
                  </a:cubicBezTo>
                  <a:lnTo>
                    <a:pt x="405141" y="1470037"/>
                  </a:lnTo>
                  <a:cubicBezTo>
                    <a:pt x="425075" y="1468525"/>
                    <a:pt x="441005" y="1452186"/>
                    <a:pt x="441373" y="1431844"/>
                  </a:cubicBezTo>
                  <a:cubicBezTo>
                    <a:pt x="441455" y="1425472"/>
                    <a:pt x="439984" y="1419467"/>
                    <a:pt x="437288" y="1414034"/>
                  </a:cubicBezTo>
                  <a:lnTo>
                    <a:pt x="702432" y="1260895"/>
                  </a:lnTo>
                  <a:cubicBezTo>
                    <a:pt x="710929" y="1270372"/>
                    <a:pt x="723183" y="1276458"/>
                    <a:pt x="736867" y="1276744"/>
                  </a:cubicBezTo>
                  <a:cubicBezTo>
                    <a:pt x="751736" y="1276989"/>
                    <a:pt x="765011" y="1270250"/>
                    <a:pt x="773957" y="1259752"/>
                  </a:cubicBezTo>
                  <a:lnTo>
                    <a:pt x="1029992" y="1407539"/>
                  </a:lnTo>
                  <a:close/>
                  <a:moveTo>
                    <a:pt x="776163" y="1229851"/>
                  </a:moveTo>
                  <a:cubicBezTo>
                    <a:pt x="775795" y="1251010"/>
                    <a:pt x="758231" y="1268003"/>
                    <a:pt x="737031" y="1267635"/>
                  </a:cubicBezTo>
                  <a:cubicBezTo>
                    <a:pt x="715830" y="1267227"/>
                    <a:pt x="698879" y="1249662"/>
                    <a:pt x="699246" y="1228462"/>
                  </a:cubicBezTo>
                  <a:cubicBezTo>
                    <a:pt x="699614" y="1207303"/>
                    <a:pt x="717219" y="1190310"/>
                    <a:pt x="738379" y="1190759"/>
                  </a:cubicBezTo>
                  <a:cubicBezTo>
                    <a:pt x="759619" y="1191086"/>
                    <a:pt x="776531" y="1208610"/>
                    <a:pt x="776163" y="1229851"/>
                  </a:cubicBezTo>
                  <a:close/>
                  <a:moveTo>
                    <a:pt x="369971" y="254769"/>
                  </a:moveTo>
                  <a:cubicBezTo>
                    <a:pt x="370216" y="239492"/>
                    <a:pt x="382879" y="227278"/>
                    <a:pt x="398115" y="227564"/>
                  </a:cubicBezTo>
                  <a:cubicBezTo>
                    <a:pt x="413392" y="227850"/>
                    <a:pt x="425565" y="240513"/>
                    <a:pt x="425279" y="255749"/>
                  </a:cubicBezTo>
                  <a:cubicBezTo>
                    <a:pt x="425075" y="271026"/>
                    <a:pt x="412330" y="283240"/>
                    <a:pt x="397094" y="282954"/>
                  </a:cubicBezTo>
                  <a:cubicBezTo>
                    <a:pt x="381857" y="282668"/>
                    <a:pt x="369644" y="270046"/>
                    <a:pt x="369971" y="254769"/>
                  </a:cubicBezTo>
                  <a:close/>
                  <a:moveTo>
                    <a:pt x="400280" y="681222"/>
                  </a:moveTo>
                  <a:cubicBezTo>
                    <a:pt x="382470" y="680854"/>
                    <a:pt x="368214" y="666108"/>
                    <a:pt x="368541" y="648298"/>
                  </a:cubicBezTo>
                  <a:cubicBezTo>
                    <a:pt x="368827" y="630448"/>
                    <a:pt x="383614" y="616273"/>
                    <a:pt x="401424" y="616559"/>
                  </a:cubicBezTo>
                  <a:cubicBezTo>
                    <a:pt x="419233" y="616968"/>
                    <a:pt x="433489" y="631714"/>
                    <a:pt x="433122" y="649483"/>
                  </a:cubicBezTo>
                  <a:cubicBezTo>
                    <a:pt x="432836" y="667252"/>
                    <a:pt x="418049" y="681508"/>
                    <a:pt x="400280" y="681222"/>
                  </a:cubicBezTo>
                  <a:close/>
                  <a:moveTo>
                    <a:pt x="783148" y="844001"/>
                  </a:moveTo>
                  <a:cubicBezTo>
                    <a:pt x="782739" y="868264"/>
                    <a:pt x="762683" y="887545"/>
                    <a:pt x="738379" y="887177"/>
                  </a:cubicBezTo>
                  <a:cubicBezTo>
                    <a:pt x="714074" y="886728"/>
                    <a:pt x="694712" y="866590"/>
                    <a:pt x="695161" y="842367"/>
                  </a:cubicBezTo>
                  <a:cubicBezTo>
                    <a:pt x="695570" y="818062"/>
                    <a:pt x="715667" y="798660"/>
                    <a:pt x="739972" y="799109"/>
                  </a:cubicBezTo>
                  <a:cubicBezTo>
                    <a:pt x="764276" y="799558"/>
                    <a:pt x="783638" y="819696"/>
                    <a:pt x="783148" y="844001"/>
                  </a:cubicBezTo>
                  <a:close/>
                  <a:moveTo>
                    <a:pt x="1108706" y="648707"/>
                  </a:moveTo>
                  <a:cubicBezTo>
                    <a:pt x="1108420" y="665209"/>
                    <a:pt x="1094736" y="678444"/>
                    <a:pt x="1078193" y="678158"/>
                  </a:cubicBezTo>
                  <a:cubicBezTo>
                    <a:pt x="1061690" y="677831"/>
                    <a:pt x="1048456" y="664106"/>
                    <a:pt x="1048741" y="647645"/>
                  </a:cubicBezTo>
                  <a:cubicBezTo>
                    <a:pt x="1049027" y="631019"/>
                    <a:pt x="1062712" y="617866"/>
                    <a:pt x="1079296" y="618152"/>
                  </a:cubicBezTo>
                  <a:cubicBezTo>
                    <a:pt x="1095798" y="618438"/>
                    <a:pt x="1109033" y="632163"/>
                    <a:pt x="1108706" y="648707"/>
                  </a:cubicBezTo>
                  <a:close/>
                  <a:moveTo>
                    <a:pt x="1079296" y="217679"/>
                  </a:moveTo>
                  <a:cubicBezTo>
                    <a:pt x="1100455" y="218046"/>
                    <a:pt x="1117407" y="235611"/>
                    <a:pt x="1117039" y="256852"/>
                  </a:cubicBezTo>
                  <a:cubicBezTo>
                    <a:pt x="1116631" y="278052"/>
                    <a:pt x="1099107" y="295004"/>
                    <a:pt x="1077866" y="294596"/>
                  </a:cubicBezTo>
                  <a:cubicBezTo>
                    <a:pt x="1056625" y="294187"/>
                    <a:pt x="1039714" y="276623"/>
                    <a:pt x="1040082" y="255422"/>
                  </a:cubicBezTo>
                  <a:cubicBezTo>
                    <a:pt x="1040490" y="234222"/>
                    <a:pt x="1058096" y="217311"/>
                    <a:pt x="1079296" y="217679"/>
                  </a:cubicBezTo>
                  <a:close/>
                  <a:moveTo>
                    <a:pt x="1035057" y="236551"/>
                  </a:moveTo>
                  <a:cubicBezTo>
                    <a:pt x="1032484" y="242269"/>
                    <a:pt x="1030973" y="248560"/>
                    <a:pt x="1030850" y="255259"/>
                  </a:cubicBezTo>
                  <a:cubicBezTo>
                    <a:pt x="1030401" y="280299"/>
                    <a:pt x="1049558" y="301009"/>
                    <a:pt x="1074067" y="303378"/>
                  </a:cubicBezTo>
                  <a:lnTo>
                    <a:pt x="1074149" y="609329"/>
                  </a:lnTo>
                  <a:cubicBezTo>
                    <a:pt x="1054991" y="611576"/>
                    <a:pt x="1039877" y="627588"/>
                    <a:pt x="1039469" y="647399"/>
                  </a:cubicBezTo>
                  <a:cubicBezTo>
                    <a:pt x="1039346" y="652791"/>
                    <a:pt x="1040368" y="657979"/>
                    <a:pt x="1042288" y="662677"/>
                  </a:cubicBezTo>
                  <a:lnTo>
                    <a:pt x="782699" y="812630"/>
                  </a:lnTo>
                  <a:cubicBezTo>
                    <a:pt x="773304" y="799150"/>
                    <a:pt x="757781" y="790204"/>
                    <a:pt x="740135" y="789877"/>
                  </a:cubicBezTo>
                  <a:cubicBezTo>
                    <a:pt x="721508" y="789550"/>
                    <a:pt x="704965" y="798823"/>
                    <a:pt x="695161" y="813120"/>
                  </a:cubicBezTo>
                  <a:lnTo>
                    <a:pt x="438922" y="665332"/>
                  </a:lnTo>
                  <a:cubicBezTo>
                    <a:pt x="441005" y="660471"/>
                    <a:pt x="442231" y="655161"/>
                    <a:pt x="442312" y="649646"/>
                  </a:cubicBezTo>
                  <a:cubicBezTo>
                    <a:pt x="442721" y="627792"/>
                    <a:pt x="426137" y="609779"/>
                    <a:pt x="404732" y="607695"/>
                  </a:cubicBezTo>
                  <a:lnTo>
                    <a:pt x="404651" y="291450"/>
                  </a:lnTo>
                  <a:cubicBezTo>
                    <a:pt x="421357" y="288142"/>
                    <a:pt x="434143" y="273518"/>
                    <a:pt x="434510" y="255913"/>
                  </a:cubicBezTo>
                  <a:cubicBezTo>
                    <a:pt x="434551" y="251501"/>
                    <a:pt x="433693" y="247253"/>
                    <a:pt x="432345" y="243250"/>
                  </a:cubicBezTo>
                  <a:lnTo>
                    <a:pt x="688503" y="95298"/>
                  </a:lnTo>
                  <a:cubicBezTo>
                    <a:pt x="699164" y="110290"/>
                    <a:pt x="716525" y="120256"/>
                    <a:pt x="736295" y="120624"/>
                  </a:cubicBezTo>
                  <a:cubicBezTo>
                    <a:pt x="757536" y="120992"/>
                    <a:pt x="776408" y="110208"/>
                    <a:pt x="787314" y="93664"/>
                  </a:cubicBezTo>
                  <a:lnTo>
                    <a:pt x="1035057" y="236551"/>
                  </a:lnTo>
                  <a:close/>
                  <a:moveTo>
                    <a:pt x="788213" y="61558"/>
                  </a:moveTo>
                  <a:cubicBezTo>
                    <a:pt x="787682" y="89498"/>
                    <a:pt x="764480" y="111924"/>
                    <a:pt x="736540" y="111392"/>
                  </a:cubicBezTo>
                  <a:cubicBezTo>
                    <a:pt x="708519" y="110902"/>
                    <a:pt x="686175" y="87701"/>
                    <a:pt x="686706" y="59720"/>
                  </a:cubicBezTo>
                  <a:cubicBezTo>
                    <a:pt x="687196" y="31698"/>
                    <a:pt x="710316" y="9354"/>
                    <a:pt x="738379" y="9845"/>
                  </a:cubicBezTo>
                  <a:cubicBezTo>
                    <a:pt x="766359" y="10335"/>
                    <a:pt x="788662" y="33577"/>
                    <a:pt x="788213" y="61558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6" name="צורה חופשית: צורה 135">
              <a:extLst>
                <a:ext uri="{FF2B5EF4-FFF2-40B4-BE49-F238E27FC236}">
                  <a16:creationId xmlns:a16="http://schemas.microsoft.com/office/drawing/2014/main" id="{CF2BC282-EC16-4DA7-A6CF-2D996ACA0044}"/>
                </a:ext>
              </a:extLst>
            </p:cNvPr>
            <p:cNvSpPr/>
            <p:nvPr/>
          </p:nvSpPr>
          <p:spPr>
            <a:xfrm>
              <a:off x="5068680" y="6819217"/>
              <a:ext cx="1445417" cy="1840576"/>
            </a:xfrm>
            <a:custGeom>
              <a:avLst/>
              <a:gdLst>
                <a:gd name="connsiteX0" fmla="*/ 1354686 w 1445417"/>
                <a:gd name="connsiteY0" fmla="*/ 38398 h 1840576"/>
                <a:gd name="connsiteX1" fmla="*/ 1358117 w 1445417"/>
                <a:gd name="connsiteY1" fmla="*/ 54981 h 1840576"/>
                <a:gd name="connsiteX2" fmla="*/ 1095914 w 1445417"/>
                <a:gd name="connsiteY2" fmla="*/ 207753 h 1840576"/>
                <a:gd name="connsiteX3" fmla="*/ 1060540 w 1445417"/>
                <a:gd name="connsiteY3" fmla="*/ 189494 h 1840576"/>
                <a:gd name="connsiteX4" fmla="*/ 1022265 w 1445417"/>
                <a:gd name="connsiteY4" fmla="*/ 209141 h 1840576"/>
                <a:gd name="connsiteX5" fmla="*/ 752955 w 1445417"/>
                <a:gd name="connsiteY5" fmla="*/ 55063 h 1840576"/>
                <a:gd name="connsiteX6" fmla="*/ 756182 w 1445417"/>
                <a:gd name="connsiteY6" fmla="*/ 40195 h 1840576"/>
                <a:gd name="connsiteX7" fmla="*/ 721624 w 1445417"/>
                <a:gd name="connsiteY7" fmla="*/ 735 h 1840576"/>
                <a:gd name="connsiteX8" fmla="*/ 712433 w 1445417"/>
                <a:gd name="connsiteY8" fmla="*/ 654 h 1840576"/>
                <a:gd name="connsiteX9" fmla="*/ 677794 w 1445417"/>
                <a:gd name="connsiteY9" fmla="*/ 38806 h 1840576"/>
                <a:gd name="connsiteX10" fmla="*/ 681757 w 1445417"/>
                <a:gd name="connsiteY10" fmla="*/ 56411 h 1840576"/>
                <a:gd name="connsiteX11" fmla="*/ 429398 w 1445417"/>
                <a:gd name="connsiteY11" fmla="*/ 203423 h 1840576"/>
                <a:gd name="connsiteX12" fmla="*/ 380952 w 1445417"/>
                <a:gd name="connsiteY12" fmla="*/ 177117 h 1840576"/>
                <a:gd name="connsiteX13" fmla="*/ 330260 w 1445417"/>
                <a:gd name="connsiteY13" fmla="*/ 203423 h 1840576"/>
                <a:gd name="connsiteX14" fmla="*/ 75736 w 1445417"/>
                <a:gd name="connsiteY14" fmla="*/ 57881 h 1840576"/>
                <a:gd name="connsiteX15" fmla="*/ 78473 w 1445417"/>
                <a:gd name="connsiteY15" fmla="*/ 44566 h 1840576"/>
                <a:gd name="connsiteX16" fmla="*/ 39953 w 1445417"/>
                <a:gd name="connsiteY16" fmla="*/ 4616 h 1840576"/>
                <a:gd name="connsiteX17" fmla="*/ 4 w 1445417"/>
                <a:gd name="connsiteY17" fmla="*/ 43136 h 1840576"/>
                <a:gd name="connsiteX18" fmla="*/ 3149 w 1445417"/>
                <a:gd name="connsiteY18" fmla="*/ 59107 h 1840576"/>
                <a:gd name="connsiteX19" fmla="*/ 7847 w 1445417"/>
                <a:gd name="connsiteY19" fmla="*/ 67072 h 1840576"/>
                <a:gd name="connsiteX20" fmla="*/ 38523 w 1445417"/>
                <a:gd name="connsiteY20" fmla="*/ 83085 h 1840576"/>
                <a:gd name="connsiteX21" fmla="*/ 71570 w 1445417"/>
                <a:gd name="connsiteY21" fmla="*/ 66133 h 1840576"/>
                <a:gd name="connsiteX22" fmla="*/ 325685 w 1445417"/>
                <a:gd name="connsiteY22" fmla="*/ 211470 h 1840576"/>
                <a:gd name="connsiteX23" fmla="*/ 319844 w 1445417"/>
                <a:gd name="connsiteY23" fmla="*/ 236061 h 1840576"/>
                <a:gd name="connsiteX24" fmla="*/ 375315 w 1445417"/>
                <a:gd name="connsiteY24" fmla="*/ 296883 h 1840576"/>
                <a:gd name="connsiteX25" fmla="*/ 376418 w 1445417"/>
                <a:gd name="connsiteY25" fmla="*/ 576529 h 1840576"/>
                <a:gd name="connsiteX26" fmla="*/ 326175 w 1445417"/>
                <a:gd name="connsiteY26" fmla="*/ 628692 h 1840576"/>
                <a:gd name="connsiteX27" fmla="*/ 331608 w 1445417"/>
                <a:gd name="connsiteY27" fmla="*/ 653037 h 1840576"/>
                <a:gd name="connsiteX28" fmla="*/ 75042 w 1445417"/>
                <a:gd name="connsiteY28" fmla="*/ 802581 h 1840576"/>
                <a:gd name="connsiteX29" fmla="*/ 44406 w 1445417"/>
                <a:gd name="connsiteY29" fmla="*/ 786651 h 1840576"/>
                <a:gd name="connsiteX30" fmla="*/ 11850 w 1445417"/>
                <a:gd name="connsiteY30" fmla="*/ 802990 h 1840576"/>
                <a:gd name="connsiteX31" fmla="*/ 7479 w 1445417"/>
                <a:gd name="connsiteY31" fmla="*/ 811078 h 1840576"/>
                <a:gd name="connsiteX32" fmla="*/ 4497 w 1445417"/>
                <a:gd name="connsiteY32" fmla="*/ 825129 h 1840576"/>
                <a:gd name="connsiteX33" fmla="*/ 43017 w 1445417"/>
                <a:gd name="connsiteY33" fmla="*/ 865078 h 1840576"/>
                <a:gd name="connsiteX34" fmla="*/ 82925 w 1445417"/>
                <a:gd name="connsiteY34" fmla="*/ 826600 h 1840576"/>
                <a:gd name="connsiteX35" fmla="*/ 79698 w 1445417"/>
                <a:gd name="connsiteY35" fmla="*/ 810465 h 1840576"/>
                <a:gd name="connsiteX36" fmla="*/ 336469 w 1445417"/>
                <a:gd name="connsiteY36" fmla="*/ 660879 h 1840576"/>
                <a:gd name="connsiteX37" fmla="*/ 378460 w 1445417"/>
                <a:gd name="connsiteY37" fmla="*/ 682855 h 1840576"/>
                <a:gd name="connsiteX38" fmla="*/ 423720 w 1445417"/>
                <a:gd name="connsiteY38" fmla="*/ 659082 h 1840576"/>
                <a:gd name="connsiteX39" fmla="*/ 672362 w 1445417"/>
                <a:gd name="connsiteY39" fmla="*/ 801314 h 1840576"/>
                <a:gd name="connsiteX40" fmla="*/ 668154 w 1445417"/>
                <a:gd name="connsiteY40" fmla="*/ 820962 h 1840576"/>
                <a:gd name="connsiteX41" fmla="*/ 716477 w 1445417"/>
                <a:gd name="connsiteY41" fmla="*/ 874882 h 1840576"/>
                <a:gd name="connsiteX42" fmla="*/ 717621 w 1445417"/>
                <a:gd name="connsiteY42" fmla="*/ 1163555 h 1840576"/>
                <a:gd name="connsiteX43" fmla="*/ 669339 w 1445417"/>
                <a:gd name="connsiteY43" fmla="*/ 1215595 h 1840576"/>
                <a:gd name="connsiteX44" fmla="*/ 674241 w 1445417"/>
                <a:gd name="connsiteY44" fmla="*/ 1238715 h 1840576"/>
                <a:gd name="connsiteX45" fmla="*/ 421187 w 1445417"/>
                <a:gd name="connsiteY45" fmla="*/ 1386095 h 1840576"/>
                <a:gd name="connsiteX46" fmla="*/ 386467 w 1445417"/>
                <a:gd name="connsiteY46" fmla="*/ 1368693 h 1840576"/>
                <a:gd name="connsiteX47" fmla="*/ 340063 w 1445417"/>
                <a:gd name="connsiteY47" fmla="*/ 1413462 h 1840576"/>
                <a:gd name="connsiteX48" fmla="*/ 380503 w 1445417"/>
                <a:gd name="connsiteY48" fmla="*/ 1459376 h 1840576"/>
                <a:gd name="connsiteX49" fmla="*/ 389775 w 1445417"/>
                <a:gd name="connsiteY49" fmla="*/ 1459457 h 1840576"/>
                <a:gd name="connsiteX50" fmla="*/ 431236 w 1445417"/>
                <a:gd name="connsiteY50" fmla="*/ 1415178 h 1840576"/>
                <a:gd name="connsiteX51" fmla="*/ 426171 w 1445417"/>
                <a:gd name="connsiteY51" fmla="*/ 1393855 h 1840576"/>
                <a:gd name="connsiteX52" fmla="*/ 678816 w 1445417"/>
                <a:gd name="connsiteY52" fmla="*/ 1246680 h 1840576"/>
                <a:gd name="connsiteX53" fmla="*/ 721706 w 1445417"/>
                <a:gd name="connsiteY53" fmla="*/ 1269800 h 1840576"/>
                <a:gd name="connsiteX54" fmla="*/ 766680 w 1445417"/>
                <a:gd name="connsiteY54" fmla="*/ 1246476 h 1840576"/>
                <a:gd name="connsiteX55" fmla="*/ 1014055 w 1445417"/>
                <a:gd name="connsiteY55" fmla="*/ 1388014 h 1840576"/>
                <a:gd name="connsiteX56" fmla="*/ 1009071 w 1445417"/>
                <a:gd name="connsiteY56" fmla="*/ 1409337 h 1840576"/>
                <a:gd name="connsiteX57" fmla="*/ 1059110 w 1445417"/>
                <a:gd name="connsiteY57" fmla="*/ 1463379 h 1840576"/>
                <a:gd name="connsiteX58" fmla="*/ 1060377 w 1445417"/>
                <a:gd name="connsiteY58" fmla="*/ 1762386 h 1840576"/>
                <a:gd name="connsiteX59" fmla="*/ 1023327 w 1445417"/>
                <a:gd name="connsiteY59" fmla="*/ 1800620 h 1840576"/>
                <a:gd name="connsiteX60" fmla="*/ 1027330 w 1445417"/>
                <a:gd name="connsiteY60" fmla="*/ 1818225 h 1840576"/>
                <a:gd name="connsiteX61" fmla="*/ 1032355 w 1445417"/>
                <a:gd name="connsiteY61" fmla="*/ 1826068 h 1840576"/>
                <a:gd name="connsiteX62" fmla="*/ 1061847 w 1445417"/>
                <a:gd name="connsiteY62" fmla="*/ 1840569 h 1840576"/>
                <a:gd name="connsiteX63" fmla="*/ 1101715 w 1445417"/>
                <a:gd name="connsiteY63" fmla="*/ 1802050 h 1840576"/>
                <a:gd name="connsiteX64" fmla="*/ 1069567 w 1445417"/>
                <a:gd name="connsiteY64" fmla="*/ 1762876 h 1840576"/>
                <a:gd name="connsiteX65" fmla="*/ 1068424 w 1445417"/>
                <a:gd name="connsiteY65" fmla="*/ 1463133 h 1840576"/>
                <a:gd name="connsiteX66" fmla="*/ 1115603 w 1445417"/>
                <a:gd name="connsiteY66" fmla="*/ 1411257 h 1840576"/>
                <a:gd name="connsiteX67" fmla="*/ 1110538 w 1445417"/>
                <a:gd name="connsiteY67" fmla="*/ 1387851 h 1840576"/>
                <a:gd name="connsiteX68" fmla="*/ 1366696 w 1445417"/>
                <a:gd name="connsiteY68" fmla="*/ 1238551 h 1840576"/>
                <a:gd name="connsiteX69" fmla="*/ 1400599 w 1445417"/>
                <a:gd name="connsiteY69" fmla="*/ 1255830 h 1840576"/>
                <a:gd name="connsiteX70" fmla="*/ 1445410 w 1445417"/>
                <a:gd name="connsiteY70" fmla="*/ 1212654 h 1840576"/>
                <a:gd name="connsiteX71" fmla="*/ 1405460 w 1445417"/>
                <a:gd name="connsiteY71" fmla="*/ 1168170 h 1840576"/>
                <a:gd name="connsiteX72" fmla="*/ 1395493 w 1445417"/>
                <a:gd name="connsiteY72" fmla="*/ 1168375 h 1840576"/>
                <a:gd name="connsiteX73" fmla="*/ 1357341 w 1445417"/>
                <a:gd name="connsiteY73" fmla="*/ 1211020 h 1840576"/>
                <a:gd name="connsiteX74" fmla="*/ 1361835 w 1445417"/>
                <a:gd name="connsiteY74" fmla="*/ 1230750 h 1840576"/>
                <a:gd name="connsiteX75" fmla="*/ 1105922 w 1445417"/>
                <a:gd name="connsiteY75" fmla="*/ 1379886 h 1840576"/>
                <a:gd name="connsiteX76" fmla="*/ 1063236 w 1445417"/>
                <a:gd name="connsiteY76" fmla="*/ 1357092 h 1840576"/>
                <a:gd name="connsiteX77" fmla="*/ 1019161 w 1445417"/>
                <a:gd name="connsiteY77" fmla="*/ 1379232 h 1840576"/>
                <a:gd name="connsiteX78" fmla="*/ 771500 w 1445417"/>
                <a:gd name="connsiteY78" fmla="*/ 1237571 h 1840576"/>
                <a:gd name="connsiteX79" fmla="*/ 775830 w 1445417"/>
                <a:gd name="connsiteY79" fmla="*/ 1217515 h 1840576"/>
                <a:gd name="connsiteX80" fmla="*/ 726853 w 1445417"/>
                <a:gd name="connsiteY80" fmla="*/ 1163555 h 1840576"/>
                <a:gd name="connsiteX81" fmla="*/ 725668 w 1445417"/>
                <a:gd name="connsiteY81" fmla="*/ 874963 h 1840576"/>
                <a:gd name="connsiteX82" fmla="*/ 774645 w 1445417"/>
                <a:gd name="connsiteY82" fmla="*/ 822841 h 1840576"/>
                <a:gd name="connsiteX83" fmla="*/ 770192 w 1445417"/>
                <a:gd name="connsiteY83" fmla="*/ 800743 h 1840576"/>
                <a:gd name="connsiteX84" fmla="*/ 1016056 w 1445417"/>
                <a:gd name="connsiteY84" fmla="*/ 657530 h 1840576"/>
                <a:gd name="connsiteX85" fmla="*/ 1023327 w 1445417"/>
                <a:gd name="connsiteY85" fmla="*/ 653322 h 1840576"/>
                <a:gd name="connsiteX86" fmla="*/ 1059192 w 1445417"/>
                <a:gd name="connsiteY86" fmla="*/ 672276 h 1840576"/>
                <a:gd name="connsiteX87" fmla="*/ 1096609 w 1445417"/>
                <a:gd name="connsiteY87" fmla="*/ 653608 h 1840576"/>
                <a:gd name="connsiteX88" fmla="*/ 1101347 w 1445417"/>
                <a:gd name="connsiteY88" fmla="*/ 645643 h 1840576"/>
                <a:gd name="connsiteX89" fmla="*/ 1105554 w 1445417"/>
                <a:gd name="connsiteY89" fmla="*/ 627425 h 1840576"/>
                <a:gd name="connsiteX90" fmla="*/ 1064175 w 1445417"/>
                <a:gd name="connsiteY90" fmla="*/ 581471 h 1840576"/>
                <a:gd name="connsiteX91" fmla="*/ 1063032 w 1445417"/>
                <a:gd name="connsiteY91" fmla="*/ 280136 h 1840576"/>
                <a:gd name="connsiteX92" fmla="*/ 1105187 w 1445417"/>
                <a:gd name="connsiteY92" fmla="*/ 235733 h 1840576"/>
                <a:gd name="connsiteX93" fmla="*/ 1100653 w 1445417"/>
                <a:gd name="connsiteY93" fmla="*/ 215514 h 1840576"/>
                <a:gd name="connsiteX94" fmla="*/ 1362897 w 1445417"/>
                <a:gd name="connsiteY94" fmla="*/ 62702 h 1840576"/>
                <a:gd name="connsiteX95" fmla="*/ 1393083 w 1445417"/>
                <a:gd name="connsiteY95" fmla="*/ 78102 h 1840576"/>
                <a:gd name="connsiteX96" fmla="*/ 1433033 w 1445417"/>
                <a:gd name="connsiteY96" fmla="*/ 39663 h 1840576"/>
                <a:gd name="connsiteX97" fmla="*/ 1400191 w 1445417"/>
                <a:gd name="connsiteY97" fmla="*/ 368 h 1840576"/>
                <a:gd name="connsiteX98" fmla="*/ 1390959 w 1445417"/>
                <a:gd name="connsiteY98" fmla="*/ 0 h 1840576"/>
                <a:gd name="connsiteX99" fmla="*/ 1354686 w 1445417"/>
                <a:gd name="connsiteY99" fmla="*/ 38398 h 1840576"/>
                <a:gd name="connsiteX100" fmla="*/ 38687 w 1445417"/>
                <a:gd name="connsiteY100" fmla="*/ 73853 h 1840576"/>
                <a:gd name="connsiteX101" fmla="*/ 9235 w 1445417"/>
                <a:gd name="connsiteY101" fmla="*/ 43299 h 1840576"/>
                <a:gd name="connsiteX102" fmla="*/ 39749 w 1445417"/>
                <a:gd name="connsiteY102" fmla="*/ 13889 h 1840576"/>
                <a:gd name="connsiteX103" fmla="*/ 69241 w 1445417"/>
                <a:gd name="connsiteY103" fmla="*/ 44402 h 1840576"/>
                <a:gd name="connsiteX104" fmla="*/ 38687 w 1445417"/>
                <a:gd name="connsiteY104" fmla="*/ 73853 h 1840576"/>
                <a:gd name="connsiteX105" fmla="*/ 73694 w 1445417"/>
                <a:gd name="connsiteY105" fmla="*/ 826396 h 1840576"/>
                <a:gd name="connsiteX106" fmla="*/ 43139 w 1445417"/>
                <a:gd name="connsiteY106" fmla="*/ 855888 h 1840576"/>
                <a:gd name="connsiteX107" fmla="*/ 13729 w 1445417"/>
                <a:gd name="connsiteY107" fmla="*/ 825293 h 1840576"/>
                <a:gd name="connsiteX108" fmla="*/ 44242 w 1445417"/>
                <a:gd name="connsiteY108" fmla="*/ 795841 h 1840576"/>
                <a:gd name="connsiteX109" fmla="*/ 73694 w 1445417"/>
                <a:gd name="connsiteY109" fmla="*/ 826396 h 1840576"/>
                <a:gd name="connsiteX110" fmla="*/ 421963 w 1445417"/>
                <a:gd name="connsiteY110" fmla="*/ 1415096 h 1840576"/>
                <a:gd name="connsiteX111" fmla="*/ 384955 w 1445417"/>
                <a:gd name="connsiteY111" fmla="*/ 1450716 h 1840576"/>
                <a:gd name="connsiteX112" fmla="*/ 349336 w 1445417"/>
                <a:gd name="connsiteY112" fmla="*/ 1413749 h 1840576"/>
                <a:gd name="connsiteX113" fmla="*/ 386303 w 1445417"/>
                <a:gd name="connsiteY113" fmla="*/ 1378007 h 1840576"/>
                <a:gd name="connsiteX114" fmla="*/ 421963 w 1445417"/>
                <a:gd name="connsiteY114" fmla="*/ 1415096 h 1840576"/>
                <a:gd name="connsiteX115" fmla="*/ 1092483 w 1445417"/>
                <a:gd name="connsiteY115" fmla="*/ 1801968 h 1840576"/>
                <a:gd name="connsiteX116" fmla="*/ 1061970 w 1445417"/>
                <a:gd name="connsiteY116" fmla="*/ 1831378 h 1840576"/>
                <a:gd name="connsiteX117" fmla="*/ 1032477 w 1445417"/>
                <a:gd name="connsiteY117" fmla="*/ 1800865 h 1840576"/>
                <a:gd name="connsiteX118" fmla="*/ 1063032 w 1445417"/>
                <a:gd name="connsiteY118" fmla="*/ 1771454 h 1840576"/>
                <a:gd name="connsiteX119" fmla="*/ 1092483 w 1445417"/>
                <a:gd name="connsiteY119" fmla="*/ 1801968 h 1840576"/>
                <a:gd name="connsiteX120" fmla="*/ 1366532 w 1445417"/>
                <a:gd name="connsiteY120" fmla="*/ 1211265 h 1840576"/>
                <a:gd name="connsiteX121" fmla="*/ 1401947 w 1445417"/>
                <a:gd name="connsiteY121" fmla="*/ 1177116 h 1840576"/>
                <a:gd name="connsiteX122" fmla="*/ 1436137 w 1445417"/>
                <a:gd name="connsiteY122" fmla="*/ 1212572 h 1840576"/>
                <a:gd name="connsiteX123" fmla="*/ 1400722 w 1445417"/>
                <a:gd name="connsiteY123" fmla="*/ 1246762 h 1840576"/>
                <a:gd name="connsiteX124" fmla="*/ 1366532 w 1445417"/>
                <a:gd name="connsiteY124" fmla="*/ 1211265 h 1840576"/>
                <a:gd name="connsiteX125" fmla="*/ 1063072 w 1445417"/>
                <a:gd name="connsiteY125" fmla="*/ 1366365 h 1840576"/>
                <a:gd name="connsiteX126" fmla="*/ 1106290 w 1445417"/>
                <a:gd name="connsiteY126" fmla="*/ 1411175 h 1840576"/>
                <a:gd name="connsiteX127" fmla="*/ 1061479 w 1445417"/>
                <a:gd name="connsiteY127" fmla="*/ 1454392 h 1840576"/>
                <a:gd name="connsiteX128" fmla="*/ 1018262 w 1445417"/>
                <a:gd name="connsiteY128" fmla="*/ 1409623 h 1840576"/>
                <a:gd name="connsiteX129" fmla="*/ 1063072 w 1445417"/>
                <a:gd name="connsiteY129" fmla="*/ 1366365 h 1840576"/>
                <a:gd name="connsiteX130" fmla="*/ 766598 w 1445417"/>
                <a:gd name="connsiteY130" fmla="*/ 1217474 h 1840576"/>
                <a:gd name="connsiteX131" fmla="*/ 721747 w 1445417"/>
                <a:gd name="connsiteY131" fmla="*/ 1260691 h 1840576"/>
                <a:gd name="connsiteX132" fmla="*/ 678530 w 1445417"/>
                <a:gd name="connsiteY132" fmla="*/ 1215881 h 1840576"/>
                <a:gd name="connsiteX133" fmla="*/ 723299 w 1445417"/>
                <a:gd name="connsiteY133" fmla="*/ 1172623 h 1840576"/>
                <a:gd name="connsiteX134" fmla="*/ 766598 w 1445417"/>
                <a:gd name="connsiteY134" fmla="*/ 1217474 h 1840576"/>
                <a:gd name="connsiteX135" fmla="*/ 687026 w 1445417"/>
                <a:gd name="connsiteY135" fmla="*/ 38928 h 1840576"/>
                <a:gd name="connsiteX136" fmla="*/ 717539 w 1445417"/>
                <a:gd name="connsiteY136" fmla="*/ 9518 h 1840576"/>
                <a:gd name="connsiteX137" fmla="*/ 746991 w 1445417"/>
                <a:gd name="connsiteY137" fmla="*/ 40031 h 1840576"/>
                <a:gd name="connsiteX138" fmla="*/ 716477 w 1445417"/>
                <a:gd name="connsiteY138" fmla="*/ 69564 h 1840576"/>
                <a:gd name="connsiteX139" fmla="*/ 687026 w 1445417"/>
                <a:gd name="connsiteY139" fmla="*/ 38928 h 1840576"/>
                <a:gd name="connsiteX140" fmla="*/ 329034 w 1445417"/>
                <a:gd name="connsiteY140" fmla="*/ 236183 h 1840576"/>
                <a:gd name="connsiteX141" fmla="*/ 380748 w 1445417"/>
                <a:gd name="connsiteY141" fmla="*/ 186349 h 1840576"/>
                <a:gd name="connsiteX142" fmla="*/ 430582 w 1445417"/>
                <a:gd name="connsiteY142" fmla="*/ 238021 h 1840576"/>
                <a:gd name="connsiteX143" fmla="*/ 378951 w 1445417"/>
                <a:gd name="connsiteY143" fmla="*/ 287856 h 1840576"/>
                <a:gd name="connsiteX144" fmla="*/ 329034 w 1445417"/>
                <a:gd name="connsiteY144" fmla="*/ 236183 h 1840576"/>
                <a:gd name="connsiteX145" fmla="*/ 378624 w 1445417"/>
                <a:gd name="connsiteY145" fmla="*/ 673705 h 1840576"/>
                <a:gd name="connsiteX146" fmla="*/ 335447 w 1445417"/>
                <a:gd name="connsiteY146" fmla="*/ 628854 h 1840576"/>
                <a:gd name="connsiteX147" fmla="*/ 380258 w 1445417"/>
                <a:gd name="connsiteY147" fmla="*/ 585638 h 1840576"/>
                <a:gd name="connsiteX148" fmla="*/ 423434 w 1445417"/>
                <a:gd name="connsiteY148" fmla="*/ 630489 h 1840576"/>
                <a:gd name="connsiteX149" fmla="*/ 378624 w 1445417"/>
                <a:gd name="connsiteY149" fmla="*/ 673705 h 1840576"/>
                <a:gd name="connsiteX150" fmla="*/ 765413 w 1445417"/>
                <a:gd name="connsiteY150" fmla="*/ 822720 h 1840576"/>
                <a:gd name="connsiteX151" fmla="*/ 720562 w 1445417"/>
                <a:gd name="connsiteY151" fmla="*/ 865977 h 1840576"/>
                <a:gd name="connsiteX152" fmla="*/ 677345 w 1445417"/>
                <a:gd name="connsiteY152" fmla="*/ 821167 h 1840576"/>
                <a:gd name="connsiteX153" fmla="*/ 722155 w 1445417"/>
                <a:gd name="connsiteY153" fmla="*/ 777949 h 1840576"/>
                <a:gd name="connsiteX154" fmla="*/ 765413 w 1445417"/>
                <a:gd name="connsiteY154" fmla="*/ 822720 h 1840576"/>
                <a:gd name="connsiteX155" fmla="*/ 1096404 w 1445417"/>
                <a:gd name="connsiteY155" fmla="*/ 627384 h 1840576"/>
                <a:gd name="connsiteX156" fmla="*/ 1059355 w 1445417"/>
                <a:gd name="connsiteY156" fmla="*/ 663126 h 1840576"/>
                <a:gd name="connsiteX157" fmla="*/ 1023736 w 1445417"/>
                <a:gd name="connsiteY157" fmla="*/ 626077 h 1840576"/>
                <a:gd name="connsiteX158" fmla="*/ 1060703 w 1445417"/>
                <a:gd name="connsiteY158" fmla="*/ 590417 h 1840576"/>
                <a:gd name="connsiteX159" fmla="*/ 1096404 w 1445417"/>
                <a:gd name="connsiteY159" fmla="*/ 627384 h 1840576"/>
                <a:gd name="connsiteX160" fmla="*/ 1055025 w 1445417"/>
                <a:gd name="connsiteY160" fmla="*/ 581676 h 1840576"/>
                <a:gd name="connsiteX161" fmla="*/ 1014463 w 1445417"/>
                <a:gd name="connsiteY161" fmla="*/ 625913 h 1840576"/>
                <a:gd name="connsiteX162" fmla="*/ 1018630 w 1445417"/>
                <a:gd name="connsiteY162" fmla="*/ 645439 h 1840576"/>
                <a:gd name="connsiteX163" fmla="*/ 765822 w 1445417"/>
                <a:gd name="connsiteY163" fmla="*/ 792655 h 1840576"/>
                <a:gd name="connsiteX164" fmla="*/ 722359 w 1445417"/>
                <a:gd name="connsiteY164" fmla="*/ 768677 h 1840576"/>
                <a:gd name="connsiteX165" fmla="*/ 676651 w 1445417"/>
                <a:gd name="connsiteY165" fmla="*/ 793145 h 1840576"/>
                <a:gd name="connsiteX166" fmla="*/ 428172 w 1445417"/>
                <a:gd name="connsiteY166" fmla="*/ 651035 h 1840576"/>
                <a:gd name="connsiteX167" fmla="*/ 432625 w 1445417"/>
                <a:gd name="connsiteY167" fmla="*/ 630652 h 1840576"/>
                <a:gd name="connsiteX168" fmla="*/ 386140 w 1445417"/>
                <a:gd name="connsiteY168" fmla="*/ 576855 h 1840576"/>
                <a:gd name="connsiteX169" fmla="*/ 385037 w 1445417"/>
                <a:gd name="connsiteY169" fmla="*/ 296802 h 1840576"/>
                <a:gd name="connsiteX170" fmla="*/ 439773 w 1445417"/>
                <a:gd name="connsiteY170" fmla="*/ 238185 h 1840576"/>
                <a:gd name="connsiteX171" fmla="*/ 433891 w 1445417"/>
                <a:gd name="connsiteY171" fmla="*/ 211388 h 1840576"/>
                <a:gd name="connsiteX172" fmla="*/ 686617 w 1445417"/>
                <a:gd name="connsiteY172" fmla="*/ 64213 h 1840576"/>
                <a:gd name="connsiteX173" fmla="*/ 716191 w 1445417"/>
                <a:gd name="connsiteY173" fmla="*/ 78755 h 1840576"/>
                <a:gd name="connsiteX174" fmla="*/ 747481 w 1445417"/>
                <a:gd name="connsiteY174" fmla="*/ 63805 h 1840576"/>
                <a:gd name="connsiteX175" fmla="*/ 1017364 w 1445417"/>
                <a:gd name="connsiteY175" fmla="*/ 218210 h 1840576"/>
                <a:gd name="connsiteX176" fmla="*/ 1013973 w 1445417"/>
                <a:gd name="connsiteY176" fmla="*/ 234182 h 1840576"/>
                <a:gd name="connsiteX177" fmla="*/ 1053637 w 1445417"/>
                <a:gd name="connsiteY177" fmla="*/ 279972 h 1840576"/>
                <a:gd name="connsiteX178" fmla="*/ 1055025 w 1445417"/>
                <a:gd name="connsiteY178" fmla="*/ 581676 h 1840576"/>
                <a:gd name="connsiteX179" fmla="*/ 1095996 w 1445417"/>
                <a:gd name="connsiteY179" fmla="*/ 235693 h 1840576"/>
                <a:gd name="connsiteX180" fmla="*/ 1059069 w 1445417"/>
                <a:gd name="connsiteY180" fmla="*/ 271353 h 1840576"/>
                <a:gd name="connsiteX181" fmla="*/ 1023368 w 1445417"/>
                <a:gd name="connsiteY181" fmla="*/ 234386 h 1840576"/>
                <a:gd name="connsiteX182" fmla="*/ 1060336 w 1445417"/>
                <a:gd name="connsiteY182" fmla="*/ 198685 h 1840576"/>
                <a:gd name="connsiteX183" fmla="*/ 1095996 w 1445417"/>
                <a:gd name="connsiteY183" fmla="*/ 235693 h 1840576"/>
                <a:gd name="connsiteX184" fmla="*/ 1423842 w 1445417"/>
                <a:gd name="connsiteY184" fmla="*/ 39622 h 1840576"/>
                <a:gd name="connsiteX185" fmla="*/ 1393288 w 1445417"/>
                <a:gd name="connsiteY185" fmla="*/ 69034 h 1840576"/>
                <a:gd name="connsiteX186" fmla="*/ 1363877 w 1445417"/>
                <a:gd name="connsiteY186" fmla="*/ 38560 h 1840576"/>
                <a:gd name="connsiteX187" fmla="*/ 1394391 w 1445417"/>
                <a:gd name="connsiteY187" fmla="*/ 9109 h 1840576"/>
                <a:gd name="connsiteX188" fmla="*/ 1423842 w 1445417"/>
                <a:gd name="connsiteY188" fmla="*/ 39622 h 18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445417" h="1840576">
                  <a:moveTo>
                    <a:pt x="1354686" y="38398"/>
                  </a:moveTo>
                  <a:cubicBezTo>
                    <a:pt x="1354564" y="44320"/>
                    <a:pt x="1355871" y="49875"/>
                    <a:pt x="1358117" y="54981"/>
                  </a:cubicBezTo>
                  <a:lnTo>
                    <a:pt x="1095914" y="207753"/>
                  </a:lnTo>
                  <a:cubicBezTo>
                    <a:pt x="1087745" y="197010"/>
                    <a:pt x="1075082" y="189780"/>
                    <a:pt x="1060540" y="189494"/>
                  </a:cubicBezTo>
                  <a:cubicBezTo>
                    <a:pt x="1044691" y="189167"/>
                    <a:pt x="1030639" y="197010"/>
                    <a:pt x="1022265" y="209141"/>
                  </a:cubicBezTo>
                  <a:lnTo>
                    <a:pt x="752955" y="55063"/>
                  </a:lnTo>
                  <a:cubicBezTo>
                    <a:pt x="754915" y="50529"/>
                    <a:pt x="756141" y="45505"/>
                    <a:pt x="756182" y="40195"/>
                  </a:cubicBezTo>
                  <a:cubicBezTo>
                    <a:pt x="756631" y="19893"/>
                    <a:pt x="741395" y="3064"/>
                    <a:pt x="721624" y="735"/>
                  </a:cubicBezTo>
                  <a:lnTo>
                    <a:pt x="712433" y="654"/>
                  </a:lnTo>
                  <a:cubicBezTo>
                    <a:pt x="693276" y="2982"/>
                    <a:pt x="678162" y="18995"/>
                    <a:pt x="677794" y="38806"/>
                  </a:cubicBezTo>
                  <a:cubicBezTo>
                    <a:pt x="677672" y="45137"/>
                    <a:pt x="679183" y="51060"/>
                    <a:pt x="681757" y="56411"/>
                  </a:cubicBezTo>
                  <a:lnTo>
                    <a:pt x="429398" y="203423"/>
                  </a:lnTo>
                  <a:cubicBezTo>
                    <a:pt x="418777" y="187819"/>
                    <a:pt x="401131" y="177443"/>
                    <a:pt x="380952" y="177117"/>
                  </a:cubicBezTo>
                  <a:cubicBezTo>
                    <a:pt x="359997" y="176790"/>
                    <a:pt x="341289" y="187288"/>
                    <a:pt x="330260" y="203423"/>
                  </a:cubicBezTo>
                  <a:lnTo>
                    <a:pt x="75736" y="57881"/>
                  </a:lnTo>
                  <a:cubicBezTo>
                    <a:pt x="77370" y="53716"/>
                    <a:pt x="78391" y="49304"/>
                    <a:pt x="78473" y="44566"/>
                  </a:cubicBezTo>
                  <a:cubicBezTo>
                    <a:pt x="78881" y="22916"/>
                    <a:pt x="61643" y="4983"/>
                    <a:pt x="39953" y="4616"/>
                  </a:cubicBezTo>
                  <a:cubicBezTo>
                    <a:pt x="18304" y="4207"/>
                    <a:pt x="412" y="21486"/>
                    <a:pt x="4" y="43136"/>
                  </a:cubicBezTo>
                  <a:cubicBezTo>
                    <a:pt x="-78" y="48813"/>
                    <a:pt x="1148" y="54205"/>
                    <a:pt x="3149" y="59107"/>
                  </a:cubicBezTo>
                  <a:lnTo>
                    <a:pt x="7847" y="67072"/>
                  </a:lnTo>
                  <a:cubicBezTo>
                    <a:pt x="14832" y="76549"/>
                    <a:pt x="25901" y="82881"/>
                    <a:pt x="38523" y="83085"/>
                  </a:cubicBezTo>
                  <a:cubicBezTo>
                    <a:pt x="52167" y="83330"/>
                    <a:pt x="64339" y="76508"/>
                    <a:pt x="71570" y="66133"/>
                  </a:cubicBezTo>
                  <a:lnTo>
                    <a:pt x="325685" y="211470"/>
                  </a:lnTo>
                  <a:cubicBezTo>
                    <a:pt x="322172" y="218946"/>
                    <a:pt x="320007" y="227238"/>
                    <a:pt x="319844" y="236061"/>
                  </a:cubicBezTo>
                  <a:cubicBezTo>
                    <a:pt x="319272" y="267963"/>
                    <a:pt x="343862" y="294555"/>
                    <a:pt x="375315" y="296883"/>
                  </a:cubicBezTo>
                  <a:lnTo>
                    <a:pt x="376418" y="576529"/>
                  </a:lnTo>
                  <a:cubicBezTo>
                    <a:pt x="348927" y="578081"/>
                    <a:pt x="326665" y="600670"/>
                    <a:pt x="326175" y="628692"/>
                  </a:cubicBezTo>
                  <a:cubicBezTo>
                    <a:pt x="326052" y="637392"/>
                    <a:pt x="328054" y="645643"/>
                    <a:pt x="331608" y="653037"/>
                  </a:cubicBezTo>
                  <a:lnTo>
                    <a:pt x="75042" y="802581"/>
                  </a:lnTo>
                  <a:cubicBezTo>
                    <a:pt x="68016" y="793145"/>
                    <a:pt x="57028" y="786896"/>
                    <a:pt x="44406" y="786651"/>
                  </a:cubicBezTo>
                  <a:cubicBezTo>
                    <a:pt x="31048" y="786364"/>
                    <a:pt x="19202" y="792900"/>
                    <a:pt x="11850" y="802990"/>
                  </a:cubicBezTo>
                  <a:lnTo>
                    <a:pt x="7479" y="811078"/>
                  </a:lnTo>
                  <a:cubicBezTo>
                    <a:pt x="5682" y="815449"/>
                    <a:pt x="4579" y="820105"/>
                    <a:pt x="4497" y="825129"/>
                  </a:cubicBezTo>
                  <a:cubicBezTo>
                    <a:pt x="4089" y="846779"/>
                    <a:pt x="21326" y="864670"/>
                    <a:pt x="43017" y="865078"/>
                  </a:cubicBezTo>
                  <a:cubicBezTo>
                    <a:pt x="64666" y="865446"/>
                    <a:pt x="82558" y="848168"/>
                    <a:pt x="82925" y="826600"/>
                  </a:cubicBezTo>
                  <a:cubicBezTo>
                    <a:pt x="83007" y="820840"/>
                    <a:pt x="81822" y="815408"/>
                    <a:pt x="79698" y="810465"/>
                  </a:cubicBezTo>
                  <a:lnTo>
                    <a:pt x="336469" y="660879"/>
                  </a:lnTo>
                  <a:cubicBezTo>
                    <a:pt x="345945" y="673910"/>
                    <a:pt x="361100" y="682570"/>
                    <a:pt x="378460" y="682855"/>
                  </a:cubicBezTo>
                  <a:cubicBezTo>
                    <a:pt x="397291" y="683223"/>
                    <a:pt x="413998" y="673705"/>
                    <a:pt x="423720" y="659082"/>
                  </a:cubicBezTo>
                  <a:lnTo>
                    <a:pt x="672362" y="801314"/>
                  </a:lnTo>
                  <a:cubicBezTo>
                    <a:pt x="669788" y="807402"/>
                    <a:pt x="668318" y="814018"/>
                    <a:pt x="668154" y="820962"/>
                  </a:cubicBezTo>
                  <a:cubicBezTo>
                    <a:pt x="667705" y="848944"/>
                    <a:pt x="688987" y="872309"/>
                    <a:pt x="716477" y="874882"/>
                  </a:cubicBezTo>
                  <a:lnTo>
                    <a:pt x="717621" y="1163555"/>
                  </a:lnTo>
                  <a:cubicBezTo>
                    <a:pt x="691029" y="1166046"/>
                    <a:pt x="669870" y="1188268"/>
                    <a:pt x="669339" y="1215595"/>
                  </a:cubicBezTo>
                  <a:cubicBezTo>
                    <a:pt x="669216" y="1223847"/>
                    <a:pt x="671054" y="1231648"/>
                    <a:pt x="674241" y="1238715"/>
                  </a:cubicBezTo>
                  <a:lnTo>
                    <a:pt x="421187" y="1386095"/>
                  </a:lnTo>
                  <a:cubicBezTo>
                    <a:pt x="412977" y="1375760"/>
                    <a:pt x="400600" y="1368939"/>
                    <a:pt x="386467" y="1368693"/>
                  </a:cubicBezTo>
                  <a:cubicBezTo>
                    <a:pt x="361345" y="1368284"/>
                    <a:pt x="340513" y="1388341"/>
                    <a:pt x="340063" y="1413462"/>
                  </a:cubicBezTo>
                  <a:cubicBezTo>
                    <a:pt x="339655" y="1437114"/>
                    <a:pt x="357424" y="1456721"/>
                    <a:pt x="380503" y="1459376"/>
                  </a:cubicBezTo>
                  <a:lnTo>
                    <a:pt x="389775" y="1459457"/>
                  </a:lnTo>
                  <a:cubicBezTo>
                    <a:pt x="412609" y="1457374"/>
                    <a:pt x="430827" y="1438584"/>
                    <a:pt x="431236" y="1415178"/>
                  </a:cubicBezTo>
                  <a:cubicBezTo>
                    <a:pt x="431359" y="1407540"/>
                    <a:pt x="429398" y="1400269"/>
                    <a:pt x="426171" y="1393855"/>
                  </a:cubicBezTo>
                  <a:lnTo>
                    <a:pt x="678816" y="1246680"/>
                  </a:lnTo>
                  <a:cubicBezTo>
                    <a:pt x="688211" y="1260405"/>
                    <a:pt x="703855" y="1269473"/>
                    <a:pt x="721706" y="1269800"/>
                  </a:cubicBezTo>
                  <a:cubicBezTo>
                    <a:pt x="740333" y="1270167"/>
                    <a:pt x="756835" y="1260814"/>
                    <a:pt x="766680" y="1246476"/>
                  </a:cubicBezTo>
                  <a:lnTo>
                    <a:pt x="1014055" y="1388014"/>
                  </a:lnTo>
                  <a:cubicBezTo>
                    <a:pt x="1011032" y="1394509"/>
                    <a:pt x="1009194" y="1401658"/>
                    <a:pt x="1009071" y="1409337"/>
                  </a:cubicBezTo>
                  <a:cubicBezTo>
                    <a:pt x="1008581" y="1437971"/>
                    <a:pt x="1030843" y="1461704"/>
                    <a:pt x="1059110" y="1463379"/>
                  </a:cubicBezTo>
                  <a:lnTo>
                    <a:pt x="1060377" y="1762386"/>
                  </a:lnTo>
                  <a:cubicBezTo>
                    <a:pt x="1040034" y="1763529"/>
                    <a:pt x="1023695" y="1779991"/>
                    <a:pt x="1023327" y="1800620"/>
                  </a:cubicBezTo>
                  <a:cubicBezTo>
                    <a:pt x="1023205" y="1806951"/>
                    <a:pt x="1024716" y="1812915"/>
                    <a:pt x="1027330" y="1818225"/>
                  </a:cubicBezTo>
                  <a:lnTo>
                    <a:pt x="1032355" y="1826068"/>
                  </a:lnTo>
                  <a:cubicBezTo>
                    <a:pt x="1039381" y="1834646"/>
                    <a:pt x="1049879" y="1840365"/>
                    <a:pt x="1061847" y="1840569"/>
                  </a:cubicBezTo>
                  <a:cubicBezTo>
                    <a:pt x="1083415" y="1840977"/>
                    <a:pt x="1101388" y="1823657"/>
                    <a:pt x="1101715" y="1802050"/>
                  </a:cubicBezTo>
                  <a:cubicBezTo>
                    <a:pt x="1102082" y="1782565"/>
                    <a:pt x="1088153" y="1766267"/>
                    <a:pt x="1069567" y="1762876"/>
                  </a:cubicBezTo>
                  <a:lnTo>
                    <a:pt x="1068424" y="1463133"/>
                  </a:lnTo>
                  <a:cubicBezTo>
                    <a:pt x="1094485" y="1460192"/>
                    <a:pt x="1115113" y="1438217"/>
                    <a:pt x="1115603" y="1411257"/>
                  </a:cubicBezTo>
                  <a:cubicBezTo>
                    <a:pt x="1115726" y="1402882"/>
                    <a:pt x="1113847" y="1394917"/>
                    <a:pt x="1110538" y="1387851"/>
                  </a:cubicBezTo>
                  <a:lnTo>
                    <a:pt x="1366696" y="1238551"/>
                  </a:lnTo>
                  <a:cubicBezTo>
                    <a:pt x="1374579" y="1248763"/>
                    <a:pt x="1386752" y="1255545"/>
                    <a:pt x="1400599" y="1255830"/>
                  </a:cubicBezTo>
                  <a:cubicBezTo>
                    <a:pt x="1424822" y="1256320"/>
                    <a:pt x="1444960" y="1236918"/>
                    <a:pt x="1445410" y="1212654"/>
                  </a:cubicBezTo>
                  <a:cubicBezTo>
                    <a:pt x="1445859" y="1189452"/>
                    <a:pt x="1428172" y="1170294"/>
                    <a:pt x="1405460" y="1168170"/>
                  </a:cubicBezTo>
                  <a:lnTo>
                    <a:pt x="1395493" y="1168375"/>
                  </a:lnTo>
                  <a:cubicBezTo>
                    <a:pt x="1374334" y="1171193"/>
                    <a:pt x="1357709" y="1189003"/>
                    <a:pt x="1357341" y="1211020"/>
                  </a:cubicBezTo>
                  <a:cubicBezTo>
                    <a:pt x="1357219" y="1218086"/>
                    <a:pt x="1358934" y="1224745"/>
                    <a:pt x="1361835" y="1230750"/>
                  </a:cubicBezTo>
                  <a:lnTo>
                    <a:pt x="1105922" y="1379886"/>
                  </a:lnTo>
                  <a:cubicBezTo>
                    <a:pt x="1096445" y="1366406"/>
                    <a:pt x="1081005" y="1357419"/>
                    <a:pt x="1063236" y="1357092"/>
                  </a:cubicBezTo>
                  <a:cubicBezTo>
                    <a:pt x="1045181" y="1356766"/>
                    <a:pt x="1029046" y="1365548"/>
                    <a:pt x="1019161" y="1379232"/>
                  </a:cubicBezTo>
                  <a:lnTo>
                    <a:pt x="771500" y="1237571"/>
                  </a:lnTo>
                  <a:cubicBezTo>
                    <a:pt x="774114" y="1231403"/>
                    <a:pt x="775666" y="1224704"/>
                    <a:pt x="775830" y="1217515"/>
                  </a:cubicBezTo>
                  <a:cubicBezTo>
                    <a:pt x="776320" y="1189289"/>
                    <a:pt x="754589" y="1165802"/>
                    <a:pt x="726853" y="1163555"/>
                  </a:cubicBezTo>
                  <a:lnTo>
                    <a:pt x="725668" y="874963"/>
                  </a:lnTo>
                  <a:cubicBezTo>
                    <a:pt x="752669" y="872758"/>
                    <a:pt x="774114" y="850455"/>
                    <a:pt x="774645" y="822841"/>
                  </a:cubicBezTo>
                  <a:cubicBezTo>
                    <a:pt x="774727" y="814999"/>
                    <a:pt x="773134" y="807482"/>
                    <a:pt x="770192" y="800743"/>
                  </a:cubicBezTo>
                  <a:lnTo>
                    <a:pt x="1016056" y="657530"/>
                  </a:lnTo>
                  <a:lnTo>
                    <a:pt x="1023327" y="653322"/>
                  </a:lnTo>
                  <a:cubicBezTo>
                    <a:pt x="1031415" y="664434"/>
                    <a:pt x="1044405" y="671949"/>
                    <a:pt x="1059192" y="672276"/>
                  </a:cubicBezTo>
                  <a:cubicBezTo>
                    <a:pt x="1074551" y="672522"/>
                    <a:pt x="1088153" y="665087"/>
                    <a:pt x="1096609" y="653608"/>
                  </a:cubicBezTo>
                  <a:lnTo>
                    <a:pt x="1101347" y="645643"/>
                  </a:lnTo>
                  <a:cubicBezTo>
                    <a:pt x="1103920" y="640047"/>
                    <a:pt x="1105432" y="633960"/>
                    <a:pt x="1105554" y="627425"/>
                  </a:cubicBezTo>
                  <a:cubicBezTo>
                    <a:pt x="1105963" y="603488"/>
                    <a:pt x="1087663" y="583636"/>
                    <a:pt x="1064175" y="581471"/>
                  </a:cubicBezTo>
                  <a:lnTo>
                    <a:pt x="1063032" y="280136"/>
                  </a:lnTo>
                  <a:cubicBezTo>
                    <a:pt x="1086192" y="278460"/>
                    <a:pt x="1104737" y="259466"/>
                    <a:pt x="1105187" y="235733"/>
                  </a:cubicBezTo>
                  <a:cubicBezTo>
                    <a:pt x="1105309" y="228503"/>
                    <a:pt x="1103553" y="221682"/>
                    <a:pt x="1100653" y="215514"/>
                  </a:cubicBezTo>
                  <a:lnTo>
                    <a:pt x="1362897" y="62702"/>
                  </a:lnTo>
                  <a:cubicBezTo>
                    <a:pt x="1369882" y="71770"/>
                    <a:pt x="1380706" y="77897"/>
                    <a:pt x="1393083" y="78102"/>
                  </a:cubicBezTo>
                  <a:cubicBezTo>
                    <a:pt x="1414733" y="78510"/>
                    <a:pt x="1432665" y="61231"/>
                    <a:pt x="1433033" y="39663"/>
                  </a:cubicBezTo>
                  <a:cubicBezTo>
                    <a:pt x="1433400" y="19934"/>
                    <a:pt x="1419063" y="3432"/>
                    <a:pt x="1400191" y="368"/>
                  </a:cubicBezTo>
                  <a:lnTo>
                    <a:pt x="1390959" y="0"/>
                  </a:lnTo>
                  <a:cubicBezTo>
                    <a:pt x="1371025" y="1635"/>
                    <a:pt x="1355054" y="17892"/>
                    <a:pt x="1354686" y="38398"/>
                  </a:cubicBezTo>
                  <a:close/>
                  <a:moveTo>
                    <a:pt x="38687" y="73853"/>
                  </a:moveTo>
                  <a:cubicBezTo>
                    <a:pt x="22225" y="73526"/>
                    <a:pt x="8909" y="59884"/>
                    <a:pt x="9235" y="43299"/>
                  </a:cubicBezTo>
                  <a:cubicBezTo>
                    <a:pt x="9562" y="26756"/>
                    <a:pt x="23287" y="13562"/>
                    <a:pt x="39749" y="13889"/>
                  </a:cubicBezTo>
                  <a:cubicBezTo>
                    <a:pt x="56374" y="14174"/>
                    <a:pt x="69568" y="27940"/>
                    <a:pt x="69241" y="44402"/>
                  </a:cubicBezTo>
                  <a:cubicBezTo>
                    <a:pt x="68914" y="60945"/>
                    <a:pt x="55230" y="74181"/>
                    <a:pt x="38687" y="73853"/>
                  </a:cubicBezTo>
                  <a:close/>
                  <a:moveTo>
                    <a:pt x="73694" y="826396"/>
                  </a:moveTo>
                  <a:cubicBezTo>
                    <a:pt x="73449" y="842939"/>
                    <a:pt x="59724" y="856215"/>
                    <a:pt x="43139" y="855888"/>
                  </a:cubicBezTo>
                  <a:cubicBezTo>
                    <a:pt x="26596" y="855601"/>
                    <a:pt x="13443" y="841877"/>
                    <a:pt x="13729" y="825293"/>
                  </a:cubicBezTo>
                  <a:cubicBezTo>
                    <a:pt x="14015" y="808790"/>
                    <a:pt x="27658" y="795596"/>
                    <a:pt x="44242" y="795841"/>
                  </a:cubicBezTo>
                  <a:cubicBezTo>
                    <a:pt x="60786" y="796168"/>
                    <a:pt x="74020" y="809893"/>
                    <a:pt x="73694" y="826396"/>
                  </a:cubicBezTo>
                  <a:close/>
                  <a:moveTo>
                    <a:pt x="421963" y="1415096"/>
                  </a:moveTo>
                  <a:cubicBezTo>
                    <a:pt x="421596" y="1435071"/>
                    <a:pt x="404971" y="1451124"/>
                    <a:pt x="384955" y="1450716"/>
                  </a:cubicBezTo>
                  <a:cubicBezTo>
                    <a:pt x="364981" y="1450348"/>
                    <a:pt x="348968" y="1433723"/>
                    <a:pt x="349336" y="1413749"/>
                  </a:cubicBezTo>
                  <a:cubicBezTo>
                    <a:pt x="349703" y="1393692"/>
                    <a:pt x="366329" y="1377680"/>
                    <a:pt x="386303" y="1378007"/>
                  </a:cubicBezTo>
                  <a:cubicBezTo>
                    <a:pt x="406319" y="1378415"/>
                    <a:pt x="422372" y="1394999"/>
                    <a:pt x="421963" y="1415096"/>
                  </a:cubicBezTo>
                  <a:close/>
                  <a:moveTo>
                    <a:pt x="1092483" y="1801968"/>
                  </a:moveTo>
                  <a:cubicBezTo>
                    <a:pt x="1092156" y="1818511"/>
                    <a:pt x="1078472" y="1831745"/>
                    <a:pt x="1061970" y="1831378"/>
                  </a:cubicBezTo>
                  <a:cubicBezTo>
                    <a:pt x="1045426" y="1831133"/>
                    <a:pt x="1032232" y="1817408"/>
                    <a:pt x="1032477" y="1800865"/>
                  </a:cubicBezTo>
                  <a:cubicBezTo>
                    <a:pt x="1032804" y="1784321"/>
                    <a:pt x="1046488" y="1771087"/>
                    <a:pt x="1063032" y="1771454"/>
                  </a:cubicBezTo>
                  <a:cubicBezTo>
                    <a:pt x="1079575" y="1771740"/>
                    <a:pt x="1092769" y="1785424"/>
                    <a:pt x="1092483" y="1801968"/>
                  </a:cubicBezTo>
                  <a:close/>
                  <a:moveTo>
                    <a:pt x="1366532" y="1211265"/>
                  </a:moveTo>
                  <a:cubicBezTo>
                    <a:pt x="1366941" y="1192108"/>
                    <a:pt x="1382749" y="1176790"/>
                    <a:pt x="1401947" y="1177116"/>
                  </a:cubicBezTo>
                  <a:cubicBezTo>
                    <a:pt x="1421146" y="1177443"/>
                    <a:pt x="1436505" y="1193374"/>
                    <a:pt x="1436137" y="1212572"/>
                  </a:cubicBezTo>
                  <a:cubicBezTo>
                    <a:pt x="1435810" y="1231771"/>
                    <a:pt x="1419920" y="1247089"/>
                    <a:pt x="1400722" y="1246762"/>
                  </a:cubicBezTo>
                  <a:cubicBezTo>
                    <a:pt x="1381523" y="1246354"/>
                    <a:pt x="1366205" y="1230422"/>
                    <a:pt x="1366532" y="1211265"/>
                  </a:cubicBezTo>
                  <a:close/>
                  <a:moveTo>
                    <a:pt x="1063072" y="1366365"/>
                  </a:moveTo>
                  <a:cubicBezTo>
                    <a:pt x="1087336" y="1366774"/>
                    <a:pt x="1106739" y="1386952"/>
                    <a:pt x="1106290" y="1411175"/>
                  </a:cubicBezTo>
                  <a:cubicBezTo>
                    <a:pt x="1105881" y="1435479"/>
                    <a:pt x="1085784" y="1454842"/>
                    <a:pt x="1061479" y="1454392"/>
                  </a:cubicBezTo>
                  <a:cubicBezTo>
                    <a:pt x="1037216" y="1453983"/>
                    <a:pt x="1017813" y="1433805"/>
                    <a:pt x="1018262" y="1409623"/>
                  </a:cubicBezTo>
                  <a:cubicBezTo>
                    <a:pt x="1018712" y="1385278"/>
                    <a:pt x="1038850" y="1365957"/>
                    <a:pt x="1063072" y="1366365"/>
                  </a:cubicBezTo>
                  <a:close/>
                  <a:moveTo>
                    <a:pt x="766598" y="1217474"/>
                  </a:moveTo>
                  <a:cubicBezTo>
                    <a:pt x="766149" y="1241737"/>
                    <a:pt x="746051" y="1261140"/>
                    <a:pt x="721747" y="1260691"/>
                  </a:cubicBezTo>
                  <a:cubicBezTo>
                    <a:pt x="697524" y="1260242"/>
                    <a:pt x="678080" y="1240145"/>
                    <a:pt x="678530" y="1215881"/>
                  </a:cubicBezTo>
                  <a:cubicBezTo>
                    <a:pt x="678979" y="1191617"/>
                    <a:pt x="699076" y="1172214"/>
                    <a:pt x="723299" y="1172623"/>
                  </a:cubicBezTo>
                  <a:cubicBezTo>
                    <a:pt x="747644" y="1173072"/>
                    <a:pt x="767006" y="1193170"/>
                    <a:pt x="766598" y="1217474"/>
                  </a:cubicBezTo>
                  <a:close/>
                  <a:moveTo>
                    <a:pt x="687026" y="38928"/>
                  </a:moveTo>
                  <a:cubicBezTo>
                    <a:pt x="687312" y="22385"/>
                    <a:pt x="701037" y="9232"/>
                    <a:pt x="717539" y="9518"/>
                  </a:cubicBezTo>
                  <a:cubicBezTo>
                    <a:pt x="734124" y="9804"/>
                    <a:pt x="747277" y="23488"/>
                    <a:pt x="746991" y="40031"/>
                  </a:cubicBezTo>
                  <a:cubicBezTo>
                    <a:pt x="746705" y="56657"/>
                    <a:pt x="733021" y="69850"/>
                    <a:pt x="716477" y="69564"/>
                  </a:cubicBezTo>
                  <a:cubicBezTo>
                    <a:pt x="699934" y="69237"/>
                    <a:pt x="686699" y="55554"/>
                    <a:pt x="687026" y="38928"/>
                  </a:cubicBezTo>
                  <a:close/>
                  <a:moveTo>
                    <a:pt x="329034" y="236183"/>
                  </a:moveTo>
                  <a:cubicBezTo>
                    <a:pt x="329565" y="208161"/>
                    <a:pt x="352767" y="185858"/>
                    <a:pt x="380748" y="186349"/>
                  </a:cubicBezTo>
                  <a:cubicBezTo>
                    <a:pt x="408770" y="186879"/>
                    <a:pt x="431073" y="210081"/>
                    <a:pt x="430582" y="238021"/>
                  </a:cubicBezTo>
                  <a:cubicBezTo>
                    <a:pt x="430092" y="266043"/>
                    <a:pt x="406891" y="288346"/>
                    <a:pt x="378951" y="287856"/>
                  </a:cubicBezTo>
                  <a:cubicBezTo>
                    <a:pt x="350929" y="287325"/>
                    <a:pt x="328544" y="264164"/>
                    <a:pt x="329034" y="236183"/>
                  </a:cubicBezTo>
                  <a:close/>
                  <a:moveTo>
                    <a:pt x="378624" y="673705"/>
                  </a:moveTo>
                  <a:cubicBezTo>
                    <a:pt x="354360" y="673257"/>
                    <a:pt x="334957" y="653119"/>
                    <a:pt x="335447" y="628854"/>
                  </a:cubicBezTo>
                  <a:cubicBezTo>
                    <a:pt x="335856" y="604591"/>
                    <a:pt x="355953" y="585188"/>
                    <a:pt x="380258" y="585638"/>
                  </a:cubicBezTo>
                  <a:cubicBezTo>
                    <a:pt x="404521" y="586087"/>
                    <a:pt x="423883" y="606144"/>
                    <a:pt x="423434" y="630489"/>
                  </a:cubicBezTo>
                  <a:cubicBezTo>
                    <a:pt x="423026" y="654752"/>
                    <a:pt x="402887" y="674114"/>
                    <a:pt x="378624" y="673705"/>
                  </a:cubicBezTo>
                  <a:close/>
                  <a:moveTo>
                    <a:pt x="765413" y="822720"/>
                  </a:moveTo>
                  <a:cubicBezTo>
                    <a:pt x="764964" y="846983"/>
                    <a:pt x="744867" y="866427"/>
                    <a:pt x="720562" y="865977"/>
                  </a:cubicBezTo>
                  <a:cubicBezTo>
                    <a:pt x="696299" y="865487"/>
                    <a:pt x="676937" y="845389"/>
                    <a:pt x="677345" y="821167"/>
                  </a:cubicBezTo>
                  <a:cubicBezTo>
                    <a:pt x="677794" y="796903"/>
                    <a:pt x="697932" y="777501"/>
                    <a:pt x="722155" y="777949"/>
                  </a:cubicBezTo>
                  <a:cubicBezTo>
                    <a:pt x="746501" y="778358"/>
                    <a:pt x="765822" y="798455"/>
                    <a:pt x="765413" y="822720"/>
                  </a:cubicBezTo>
                  <a:close/>
                  <a:moveTo>
                    <a:pt x="1096404" y="627384"/>
                  </a:moveTo>
                  <a:cubicBezTo>
                    <a:pt x="1095996" y="647440"/>
                    <a:pt x="1079453" y="663452"/>
                    <a:pt x="1059355" y="663126"/>
                  </a:cubicBezTo>
                  <a:cubicBezTo>
                    <a:pt x="1039299" y="662717"/>
                    <a:pt x="1023368" y="646133"/>
                    <a:pt x="1023736" y="626077"/>
                  </a:cubicBezTo>
                  <a:cubicBezTo>
                    <a:pt x="1024104" y="606103"/>
                    <a:pt x="1040688" y="590090"/>
                    <a:pt x="1060703" y="590417"/>
                  </a:cubicBezTo>
                  <a:cubicBezTo>
                    <a:pt x="1080719" y="590744"/>
                    <a:pt x="1096731" y="607409"/>
                    <a:pt x="1096404" y="627384"/>
                  </a:cubicBezTo>
                  <a:close/>
                  <a:moveTo>
                    <a:pt x="1055025" y="581676"/>
                  </a:moveTo>
                  <a:cubicBezTo>
                    <a:pt x="1032600" y="584167"/>
                    <a:pt x="1014872" y="602712"/>
                    <a:pt x="1014463" y="625913"/>
                  </a:cubicBezTo>
                  <a:cubicBezTo>
                    <a:pt x="1014341" y="632898"/>
                    <a:pt x="1015975" y="639475"/>
                    <a:pt x="1018630" y="645439"/>
                  </a:cubicBezTo>
                  <a:lnTo>
                    <a:pt x="765822" y="792655"/>
                  </a:lnTo>
                  <a:cubicBezTo>
                    <a:pt x="756508" y="778481"/>
                    <a:pt x="740619" y="769004"/>
                    <a:pt x="722359" y="768677"/>
                  </a:cubicBezTo>
                  <a:cubicBezTo>
                    <a:pt x="703243" y="768351"/>
                    <a:pt x="686291" y="778195"/>
                    <a:pt x="676651" y="793145"/>
                  </a:cubicBezTo>
                  <a:lnTo>
                    <a:pt x="428172" y="651035"/>
                  </a:lnTo>
                  <a:cubicBezTo>
                    <a:pt x="430909" y="644786"/>
                    <a:pt x="432543" y="637883"/>
                    <a:pt x="432625" y="630652"/>
                  </a:cubicBezTo>
                  <a:cubicBezTo>
                    <a:pt x="433156" y="603243"/>
                    <a:pt x="412773" y="580287"/>
                    <a:pt x="386140" y="576855"/>
                  </a:cubicBezTo>
                  <a:lnTo>
                    <a:pt x="385037" y="296802"/>
                  </a:lnTo>
                  <a:cubicBezTo>
                    <a:pt x="415183" y="294187"/>
                    <a:pt x="439201" y="269107"/>
                    <a:pt x="439773" y="238185"/>
                  </a:cubicBezTo>
                  <a:cubicBezTo>
                    <a:pt x="439896" y="228585"/>
                    <a:pt x="437772" y="219558"/>
                    <a:pt x="433891" y="211388"/>
                  </a:cubicBezTo>
                  <a:lnTo>
                    <a:pt x="686617" y="64213"/>
                  </a:lnTo>
                  <a:cubicBezTo>
                    <a:pt x="693684" y="72832"/>
                    <a:pt x="704182" y="78551"/>
                    <a:pt x="716191" y="78755"/>
                  </a:cubicBezTo>
                  <a:cubicBezTo>
                    <a:pt x="728813" y="78959"/>
                    <a:pt x="740128" y="72996"/>
                    <a:pt x="747481" y="63805"/>
                  </a:cubicBezTo>
                  <a:lnTo>
                    <a:pt x="1017364" y="218210"/>
                  </a:lnTo>
                  <a:cubicBezTo>
                    <a:pt x="1015362" y="223194"/>
                    <a:pt x="1014055" y="228544"/>
                    <a:pt x="1013973" y="234182"/>
                  </a:cubicBezTo>
                  <a:cubicBezTo>
                    <a:pt x="1013606" y="257588"/>
                    <a:pt x="1031007" y="277031"/>
                    <a:pt x="1053637" y="279972"/>
                  </a:cubicBezTo>
                  <a:lnTo>
                    <a:pt x="1055025" y="581676"/>
                  </a:lnTo>
                  <a:close/>
                  <a:moveTo>
                    <a:pt x="1095996" y="235693"/>
                  </a:moveTo>
                  <a:cubicBezTo>
                    <a:pt x="1095628" y="255750"/>
                    <a:pt x="1079085" y="271762"/>
                    <a:pt x="1059069" y="271353"/>
                  </a:cubicBezTo>
                  <a:cubicBezTo>
                    <a:pt x="1039013" y="271027"/>
                    <a:pt x="1023001" y="254442"/>
                    <a:pt x="1023368" y="234386"/>
                  </a:cubicBezTo>
                  <a:cubicBezTo>
                    <a:pt x="1023695" y="214370"/>
                    <a:pt x="1040320" y="198399"/>
                    <a:pt x="1060336" y="198685"/>
                  </a:cubicBezTo>
                  <a:cubicBezTo>
                    <a:pt x="1080433" y="199093"/>
                    <a:pt x="1096445" y="215677"/>
                    <a:pt x="1095996" y="235693"/>
                  </a:cubicBezTo>
                  <a:close/>
                  <a:moveTo>
                    <a:pt x="1423842" y="39622"/>
                  </a:moveTo>
                  <a:cubicBezTo>
                    <a:pt x="1423556" y="56084"/>
                    <a:pt x="1409872" y="69360"/>
                    <a:pt x="1393288" y="69034"/>
                  </a:cubicBezTo>
                  <a:cubicBezTo>
                    <a:pt x="1376744" y="68747"/>
                    <a:pt x="1363591" y="55022"/>
                    <a:pt x="1363877" y="38560"/>
                  </a:cubicBezTo>
                  <a:cubicBezTo>
                    <a:pt x="1364163" y="21977"/>
                    <a:pt x="1377847" y="8742"/>
                    <a:pt x="1394391" y="9109"/>
                  </a:cubicBezTo>
                  <a:cubicBezTo>
                    <a:pt x="1410934" y="9395"/>
                    <a:pt x="1424128" y="23039"/>
                    <a:pt x="1423842" y="39622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199" y="20477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Where we are today</a:t>
            </a:r>
            <a:endParaRPr lang="he-IL" b="1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139" name="מלבן 138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3147537" y="387723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40" name="מלבן 139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3147537" y="1211821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34" name="תמונה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sp>
        <p:nvSpPr>
          <p:cNvPr id="35" name="כותרת 1">
            <a:extLst>
              <a:ext uri="{FF2B5EF4-FFF2-40B4-BE49-F238E27FC236}">
                <a16:creationId xmlns:a16="http://schemas.microsoft.com/office/drawing/2014/main" id="{B49BE459-6201-C842-816B-A7916A5B1393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7" name="מלבן 11">
            <a:extLst>
              <a:ext uri="{FF2B5EF4-FFF2-40B4-BE49-F238E27FC236}">
                <a16:creationId xmlns:a16="http://schemas.microsoft.com/office/drawing/2014/main" id="{A37790E3-310B-9331-7D68-82A388EABEA3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38" name="מלבן 11">
            <a:extLst>
              <a:ext uri="{FF2B5EF4-FFF2-40B4-BE49-F238E27FC236}">
                <a16:creationId xmlns:a16="http://schemas.microsoft.com/office/drawing/2014/main" id="{204CC50A-867A-8134-C410-28056DD96652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9F217-7A85-6626-713C-536657E8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תמונה 4" descr="תמונה שמכילה אדם&#10;&#10;התיאור נוצר באופן אוטומטי">
            <a:extLst>
              <a:ext uri="{FF2B5EF4-FFF2-40B4-BE49-F238E27FC236}">
                <a16:creationId xmlns:a16="http://schemas.microsoft.com/office/drawing/2014/main" id="{82F5B2A3-FAEA-FDBE-3BDA-780AAEAF8A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754366"/>
            <a:ext cx="5757441" cy="439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99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מלבן 162">
            <a:extLst>
              <a:ext uri="{FF2B5EF4-FFF2-40B4-BE49-F238E27FC236}">
                <a16:creationId xmlns:a16="http://schemas.microsoft.com/office/drawing/2014/main" id="{36A9F03B-5AD2-41DF-9E62-298CE7637CC8}"/>
              </a:ext>
            </a:extLst>
          </p:cNvPr>
          <p:cNvSpPr/>
          <p:nvPr/>
        </p:nvSpPr>
        <p:spPr>
          <a:xfrm>
            <a:off x="-1" y="6469601"/>
            <a:ext cx="12192000" cy="388399"/>
          </a:xfrm>
          <a:prstGeom prst="rect">
            <a:avLst/>
          </a:prstGeom>
          <a:gradFill>
            <a:gsLst>
              <a:gs pos="0">
                <a:schemeClr val="bg1"/>
              </a:gs>
              <a:gs pos="17000">
                <a:schemeClr val="bg1">
                  <a:lumMod val="85000"/>
                  <a:alpha val="82000"/>
                </a:schemeClr>
              </a:gs>
              <a:gs pos="77000">
                <a:srgbClr val="C00000">
                  <a:alpha val="67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33" name="גרפיקה 131">
            <a:extLst>
              <a:ext uri="{FF2B5EF4-FFF2-40B4-BE49-F238E27FC236}">
                <a16:creationId xmlns:a16="http://schemas.microsoft.com/office/drawing/2014/main" id="{610889F9-BFEF-4F15-9315-B6C97DDE7371}"/>
              </a:ext>
            </a:extLst>
          </p:cNvPr>
          <p:cNvGrpSpPr/>
          <p:nvPr/>
        </p:nvGrpSpPr>
        <p:grpSpPr>
          <a:xfrm rot="16200000">
            <a:off x="4875981" y="-2650458"/>
            <a:ext cx="2603721" cy="12033959"/>
            <a:chOff x="5052991" y="-1801628"/>
            <a:chExt cx="2141346" cy="10461422"/>
          </a:xfrm>
          <a:solidFill>
            <a:srgbClr val="19CDDB"/>
          </a:solidFill>
        </p:grpSpPr>
        <p:sp>
          <p:nvSpPr>
            <p:cNvPr id="134" name="צורה חופשית: צורה 133">
              <a:extLst>
                <a:ext uri="{FF2B5EF4-FFF2-40B4-BE49-F238E27FC236}">
                  <a16:creationId xmlns:a16="http://schemas.microsoft.com/office/drawing/2014/main" id="{0650757A-E21E-4C74-AC5E-237015701520}"/>
                </a:ext>
              </a:extLst>
            </p:cNvPr>
            <p:cNvSpPr/>
            <p:nvPr/>
          </p:nvSpPr>
          <p:spPr>
            <a:xfrm>
              <a:off x="5052991" y="-1801628"/>
              <a:ext cx="1469645" cy="1851480"/>
            </a:xfrm>
            <a:custGeom>
              <a:avLst/>
              <a:gdLst>
                <a:gd name="connsiteX0" fmla="*/ 683803 w 1469645"/>
                <a:gd name="connsiteY0" fmla="*/ 43835 h 1851480"/>
                <a:gd name="connsiteX1" fmla="*/ 722445 w 1469645"/>
                <a:gd name="connsiteY1" fmla="*/ 88645 h 1851480"/>
                <a:gd name="connsiteX2" fmla="*/ 722567 w 1469645"/>
                <a:gd name="connsiteY2" fmla="*/ 397415 h 1851480"/>
                <a:gd name="connsiteX3" fmla="*/ 687520 w 1469645"/>
                <a:gd name="connsiteY3" fmla="*/ 435485 h 1851480"/>
                <a:gd name="connsiteX4" fmla="*/ 691033 w 1469645"/>
                <a:gd name="connsiteY4" fmla="*/ 452274 h 1851480"/>
                <a:gd name="connsiteX5" fmla="*/ 437489 w 1469645"/>
                <a:gd name="connsiteY5" fmla="*/ 598755 h 1851480"/>
                <a:gd name="connsiteX6" fmla="*/ 388431 w 1469645"/>
                <a:gd name="connsiteY6" fmla="*/ 571591 h 1851480"/>
                <a:gd name="connsiteX7" fmla="*/ 337657 w 1469645"/>
                <a:gd name="connsiteY7" fmla="*/ 598019 h 1851480"/>
                <a:gd name="connsiteX8" fmla="*/ 87300 w 1469645"/>
                <a:gd name="connsiteY8" fmla="*/ 453581 h 1851480"/>
                <a:gd name="connsiteX9" fmla="*/ 90404 w 1469645"/>
                <a:gd name="connsiteY9" fmla="*/ 439202 h 1851480"/>
                <a:gd name="connsiteX10" fmla="*/ 53273 w 1469645"/>
                <a:gd name="connsiteY10" fmla="*/ 399417 h 1851480"/>
                <a:gd name="connsiteX11" fmla="*/ 44083 w 1469645"/>
                <a:gd name="connsiteY11" fmla="*/ 399866 h 1851480"/>
                <a:gd name="connsiteX12" fmla="*/ 11894 w 1469645"/>
                <a:gd name="connsiteY12" fmla="*/ 437732 h 1851480"/>
                <a:gd name="connsiteX13" fmla="*/ 14182 w 1469645"/>
                <a:gd name="connsiteY13" fmla="*/ 451212 h 1851480"/>
                <a:gd name="connsiteX14" fmla="*/ 18675 w 1469645"/>
                <a:gd name="connsiteY14" fmla="*/ 460403 h 1851480"/>
                <a:gd name="connsiteX15" fmla="*/ 50455 w 1469645"/>
                <a:gd name="connsiteY15" fmla="*/ 477722 h 1851480"/>
                <a:gd name="connsiteX16" fmla="*/ 82766 w 1469645"/>
                <a:gd name="connsiteY16" fmla="*/ 461587 h 1851480"/>
                <a:gd name="connsiteX17" fmla="*/ 333082 w 1469645"/>
                <a:gd name="connsiteY17" fmla="*/ 605985 h 1851480"/>
                <a:gd name="connsiteX18" fmla="*/ 327282 w 1469645"/>
                <a:gd name="connsiteY18" fmla="*/ 630412 h 1851480"/>
                <a:gd name="connsiteX19" fmla="*/ 383366 w 1469645"/>
                <a:gd name="connsiteY19" fmla="*/ 691316 h 1851480"/>
                <a:gd name="connsiteX20" fmla="*/ 383448 w 1469645"/>
                <a:gd name="connsiteY20" fmla="*/ 985381 h 1851480"/>
                <a:gd name="connsiteX21" fmla="*/ 347460 w 1469645"/>
                <a:gd name="connsiteY21" fmla="*/ 1023574 h 1851480"/>
                <a:gd name="connsiteX22" fmla="*/ 350973 w 1469645"/>
                <a:gd name="connsiteY22" fmla="*/ 1040239 h 1851480"/>
                <a:gd name="connsiteX23" fmla="*/ 86932 w 1469645"/>
                <a:gd name="connsiteY23" fmla="*/ 1192766 h 1851480"/>
                <a:gd name="connsiteX24" fmla="*/ 48535 w 1469645"/>
                <a:gd name="connsiteY24" fmla="*/ 1172015 h 1851480"/>
                <a:gd name="connsiteX25" fmla="*/ 9484 w 1469645"/>
                <a:gd name="connsiteY25" fmla="*/ 1191377 h 1851480"/>
                <a:gd name="connsiteX26" fmla="*/ 4419 w 1469645"/>
                <a:gd name="connsiteY26" fmla="*/ 1199833 h 1851480"/>
                <a:gd name="connsiteX27" fmla="*/ 8 w 1469645"/>
                <a:gd name="connsiteY27" fmla="*/ 1218868 h 1851480"/>
                <a:gd name="connsiteX28" fmla="*/ 44287 w 1469645"/>
                <a:gd name="connsiteY28" fmla="*/ 1267068 h 1851480"/>
                <a:gd name="connsiteX29" fmla="*/ 53478 w 1469645"/>
                <a:gd name="connsiteY29" fmla="*/ 1266823 h 1851480"/>
                <a:gd name="connsiteX30" fmla="*/ 95428 w 1469645"/>
                <a:gd name="connsiteY30" fmla="*/ 1220583 h 1851480"/>
                <a:gd name="connsiteX31" fmla="*/ 91384 w 1469645"/>
                <a:gd name="connsiteY31" fmla="*/ 1200895 h 1851480"/>
                <a:gd name="connsiteX32" fmla="*/ 355753 w 1469645"/>
                <a:gd name="connsiteY32" fmla="*/ 1048164 h 1851480"/>
                <a:gd name="connsiteX33" fmla="*/ 385939 w 1469645"/>
                <a:gd name="connsiteY33" fmla="*/ 1063605 h 1851480"/>
                <a:gd name="connsiteX34" fmla="*/ 418454 w 1469645"/>
                <a:gd name="connsiteY34" fmla="*/ 1047265 h 1851480"/>
                <a:gd name="connsiteX35" fmla="*/ 673509 w 1469645"/>
                <a:gd name="connsiteY35" fmla="*/ 1194400 h 1851480"/>
                <a:gd name="connsiteX36" fmla="*/ 667831 w 1469645"/>
                <a:gd name="connsiteY36" fmla="*/ 1218704 h 1851480"/>
                <a:gd name="connsiteX37" fmla="*/ 722772 w 1469645"/>
                <a:gd name="connsiteY37" fmla="*/ 1279527 h 1851480"/>
                <a:gd name="connsiteX38" fmla="*/ 722894 w 1469645"/>
                <a:gd name="connsiteY38" fmla="*/ 1563543 h 1851480"/>
                <a:gd name="connsiteX39" fmla="*/ 681066 w 1469645"/>
                <a:gd name="connsiteY39" fmla="*/ 1609824 h 1851480"/>
                <a:gd name="connsiteX40" fmla="*/ 684946 w 1469645"/>
                <a:gd name="connsiteY40" fmla="*/ 1629267 h 1851480"/>
                <a:gd name="connsiteX41" fmla="*/ 428993 w 1469645"/>
                <a:gd name="connsiteY41" fmla="*/ 1777178 h 1851480"/>
                <a:gd name="connsiteX42" fmla="*/ 390637 w 1469645"/>
                <a:gd name="connsiteY42" fmla="*/ 1756427 h 1851480"/>
                <a:gd name="connsiteX43" fmla="*/ 342069 w 1469645"/>
                <a:gd name="connsiteY43" fmla="*/ 1803239 h 1851480"/>
                <a:gd name="connsiteX44" fmla="*/ 383652 w 1469645"/>
                <a:gd name="connsiteY44" fmla="*/ 1851194 h 1851480"/>
                <a:gd name="connsiteX45" fmla="*/ 392883 w 1469645"/>
                <a:gd name="connsiteY45" fmla="*/ 1851480 h 1851480"/>
                <a:gd name="connsiteX46" fmla="*/ 437449 w 1469645"/>
                <a:gd name="connsiteY46" fmla="*/ 1804995 h 1851480"/>
                <a:gd name="connsiteX47" fmla="*/ 433445 w 1469645"/>
                <a:gd name="connsiteY47" fmla="*/ 1785266 h 1851480"/>
                <a:gd name="connsiteX48" fmla="*/ 689399 w 1469645"/>
                <a:gd name="connsiteY48" fmla="*/ 1637314 h 1851480"/>
                <a:gd name="connsiteX49" fmla="*/ 727878 w 1469645"/>
                <a:gd name="connsiteY49" fmla="*/ 1658269 h 1851480"/>
                <a:gd name="connsiteX50" fmla="*/ 767051 w 1469645"/>
                <a:gd name="connsiteY50" fmla="*/ 1638826 h 1851480"/>
                <a:gd name="connsiteX51" fmla="*/ 1027784 w 1469645"/>
                <a:gd name="connsiteY51" fmla="*/ 1789228 h 1851480"/>
                <a:gd name="connsiteX52" fmla="*/ 1025374 w 1469645"/>
                <a:gd name="connsiteY52" fmla="*/ 1801850 h 1851480"/>
                <a:gd name="connsiteX53" fmla="*/ 1062259 w 1469645"/>
                <a:gd name="connsiteY53" fmla="*/ 1843719 h 1851480"/>
                <a:gd name="connsiteX54" fmla="*/ 1071491 w 1469645"/>
                <a:gd name="connsiteY54" fmla="*/ 1843719 h 1851480"/>
                <a:gd name="connsiteX55" fmla="*/ 1108418 w 1469645"/>
                <a:gd name="connsiteY55" fmla="*/ 1803361 h 1851480"/>
                <a:gd name="connsiteX56" fmla="*/ 1106048 w 1469645"/>
                <a:gd name="connsiteY56" fmla="*/ 1789105 h 1851480"/>
                <a:gd name="connsiteX57" fmla="*/ 1357386 w 1469645"/>
                <a:gd name="connsiteY57" fmla="*/ 1643932 h 1851480"/>
                <a:gd name="connsiteX58" fmla="*/ 1408528 w 1469645"/>
                <a:gd name="connsiteY58" fmla="*/ 1674527 h 1851480"/>
                <a:gd name="connsiteX59" fmla="*/ 1469636 w 1469645"/>
                <a:gd name="connsiteY59" fmla="*/ 1615665 h 1851480"/>
                <a:gd name="connsiteX60" fmla="*/ 1410693 w 1469645"/>
                <a:gd name="connsiteY60" fmla="*/ 1554515 h 1851480"/>
                <a:gd name="connsiteX61" fmla="*/ 1410652 w 1469645"/>
                <a:gd name="connsiteY61" fmla="*/ 1554515 h 1851480"/>
                <a:gd name="connsiteX62" fmla="*/ 1410570 w 1469645"/>
                <a:gd name="connsiteY62" fmla="*/ 1266047 h 1851480"/>
                <a:gd name="connsiteX63" fmla="*/ 1452194 w 1469645"/>
                <a:gd name="connsiteY63" fmla="*/ 1219807 h 1851480"/>
                <a:gd name="connsiteX64" fmla="*/ 1405341 w 1469645"/>
                <a:gd name="connsiteY64" fmla="*/ 1171321 h 1851480"/>
                <a:gd name="connsiteX65" fmla="*/ 1366332 w 1469645"/>
                <a:gd name="connsiteY65" fmla="*/ 1190560 h 1851480"/>
                <a:gd name="connsiteX66" fmla="*/ 1121979 w 1469645"/>
                <a:gd name="connsiteY66" fmla="*/ 1049594 h 1851480"/>
                <a:gd name="connsiteX67" fmla="*/ 1127943 w 1469645"/>
                <a:gd name="connsiteY67" fmla="*/ 1024676 h 1851480"/>
                <a:gd name="connsiteX68" fmla="*/ 1071205 w 1469645"/>
                <a:gd name="connsiteY68" fmla="*/ 963731 h 1851480"/>
                <a:gd name="connsiteX69" fmla="*/ 1071123 w 1469645"/>
                <a:gd name="connsiteY69" fmla="*/ 691725 h 1851480"/>
                <a:gd name="connsiteX70" fmla="*/ 1126268 w 1469645"/>
                <a:gd name="connsiteY70" fmla="*/ 633026 h 1851480"/>
                <a:gd name="connsiteX71" fmla="*/ 1120713 w 1469645"/>
                <a:gd name="connsiteY71" fmla="*/ 606883 h 1851480"/>
                <a:gd name="connsiteX72" fmla="*/ 1373439 w 1469645"/>
                <a:gd name="connsiteY72" fmla="*/ 460893 h 1851480"/>
                <a:gd name="connsiteX73" fmla="*/ 1403422 w 1469645"/>
                <a:gd name="connsiteY73" fmla="*/ 475925 h 1851480"/>
                <a:gd name="connsiteX74" fmla="*/ 1443371 w 1469645"/>
                <a:gd name="connsiteY74" fmla="*/ 437405 h 1851480"/>
                <a:gd name="connsiteX75" fmla="*/ 1410284 w 1469645"/>
                <a:gd name="connsiteY75" fmla="*/ 398109 h 1851480"/>
                <a:gd name="connsiteX76" fmla="*/ 1401093 w 1469645"/>
                <a:gd name="connsiteY76" fmla="*/ 397905 h 1851480"/>
                <a:gd name="connsiteX77" fmla="*/ 1364902 w 1469645"/>
                <a:gd name="connsiteY77" fmla="*/ 436098 h 1851480"/>
                <a:gd name="connsiteX78" fmla="*/ 1368660 w 1469645"/>
                <a:gd name="connsiteY78" fmla="*/ 453213 h 1851480"/>
                <a:gd name="connsiteX79" fmla="*/ 1116260 w 1469645"/>
                <a:gd name="connsiteY79" fmla="*/ 598959 h 1851480"/>
                <a:gd name="connsiteX80" fmla="*/ 1067406 w 1469645"/>
                <a:gd name="connsiteY80" fmla="*/ 572040 h 1851480"/>
                <a:gd name="connsiteX81" fmla="*/ 1016714 w 1469645"/>
                <a:gd name="connsiteY81" fmla="*/ 598387 h 1851480"/>
                <a:gd name="connsiteX82" fmla="*/ 762680 w 1469645"/>
                <a:gd name="connsiteY82" fmla="*/ 451824 h 1851480"/>
                <a:gd name="connsiteX83" fmla="*/ 765948 w 1469645"/>
                <a:gd name="connsiteY83" fmla="*/ 436874 h 1851480"/>
                <a:gd name="connsiteX84" fmla="*/ 731799 w 1469645"/>
                <a:gd name="connsiteY84" fmla="*/ 397456 h 1851480"/>
                <a:gd name="connsiteX85" fmla="*/ 731677 w 1469645"/>
                <a:gd name="connsiteY85" fmla="*/ 88890 h 1851480"/>
                <a:gd name="connsiteX86" fmla="*/ 773056 w 1469645"/>
                <a:gd name="connsiteY86" fmla="*/ 45387 h 1851480"/>
                <a:gd name="connsiteX87" fmla="*/ 769093 w 1469645"/>
                <a:gd name="connsiteY87" fmla="*/ 26556 h 1851480"/>
                <a:gd name="connsiteX88" fmla="*/ 764477 w 1469645"/>
                <a:gd name="connsiteY88" fmla="*/ 18550 h 1851480"/>
                <a:gd name="connsiteX89" fmla="*/ 729307 w 1469645"/>
                <a:gd name="connsiteY89" fmla="*/ 5 h 1851480"/>
                <a:gd name="connsiteX90" fmla="*/ 683803 w 1469645"/>
                <a:gd name="connsiteY90" fmla="*/ 43835 h 1851480"/>
                <a:gd name="connsiteX91" fmla="*/ 50577 w 1469645"/>
                <a:gd name="connsiteY91" fmla="*/ 468490 h 1851480"/>
                <a:gd name="connsiteX92" fmla="*/ 21167 w 1469645"/>
                <a:gd name="connsiteY92" fmla="*/ 437977 h 1851480"/>
                <a:gd name="connsiteX93" fmla="*/ 51721 w 1469645"/>
                <a:gd name="connsiteY93" fmla="*/ 408526 h 1851480"/>
                <a:gd name="connsiteX94" fmla="*/ 81132 w 1469645"/>
                <a:gd name="connsiteY94" fmla="*/ 439121 h 1851480"/>
                <a:gd name="connsiteX95" fmla="*/ 50577 w 1469645"/>
                <a:gd name="connsiteY95" fmla="*/ 468490 h 1851480"/>
                <a:gd name="connsiteX96" fmla="*/ 86197 w 1469645"/>
                <a:gd name="connsiteY96" fmla="*/ 1220543 h 1851480"/>
                <a:gd name="connsiteX97" fmla="*/ 47024 w 1469645"/>
                <a:gd name="connsiteY97" fmla="*/ 1258286 h 1851480"/>
                <a:gd name="connsiteX98" fmla="*/ 9239 w 1469645"/>
                <a:gd name="connsiteY98" fmla="*/ 1219154 h 1851480"/>
                <a:gd name="connsiteX99" fmla="*/ 48372 w 1469645"/>
                <a:gd name="connsiteY99" fmla="*/ 1181328 h 1851480"/>
                <a:gd name="connsiteX100" fmla="*/ 86197 w 1469645"/>
                <a:gd name="connsiteY100" fmla="*/ 1220543 h 1851480"/>
                <a:gd name="connsiteX101" fmla="*/ 428299 w 1469645"/>
                <a:gd name="connsiteY101" fmla="*/ 1804914 h 1851480"/>
                <a:gd name="connsiteX102" fmla="*/ 389125 w 1469645"/>
                <a:gd name="connsiteY102" fmla="*/ 1842739 h 1851480"/>
                <a:gd name="connsiteX103" fmla="*/ 351341 w 1469645"/>
                <a:gd name="connsiteY103" fmla="*/ 1803606 h 1851480"/>
                <a:gd name="connsiteX104" fmla="*/ 390473 w 1469645"/>
                <a:gd name="connsiteY104" fmla="*/ 1765781 h 1851480"/>
                <a:gd name="connsiteX105" fmla="*/ 428299 w 1469645"/>
                <a:gd name="connsiteY105" fmla="*/ 1804914 h 1851480"/>
                <a:gd name="connsiteX106" fmla="*/ 1374174 w 1469645"/>
                <a:gd name="connsiteY106" fmla="*/ 436302 h 1851480"/>
                <a:gd name="connsiteX107" fmla="*/ 1404729 w 1469645"/>
                <a:gd name="connsiteY107" fmla="*/ 406892 h 1851480"/>
                <a:gd name="connsiteX108" fmla="*/ 1434139 w 1469645"/>
                <a:gd name="connsiteY108" fmla="*/ 437405 h 1851480"/>
                <a:gd name="connsiteX109" fmla="*/ 1403585 w 1469645"/>
                <a:gd name="connsiteY109" fmla="*/ 466897 h 1851480"/>
                <a:gd name="connsiteX110" fmla="*/ 1374174 w 1469645"/>
                <a:gd name="connsiteY110" fmla="*/ 436302 h 1851480"/>
                <a:gd name="connsiteX111" fmla="*/ 336554 w 1469645"/>
                <a:gd name="connsiteY111" fmla="*/ 630739 h 1851480"/>
                <a:gd name="connsiteX112" fmla="*/ 388227 w 1469645"/>
                <a:gd name="connsiteY112" fmla="*/ 580822 h 1851480"/>
                <a:gd name="connsiteX113" fmla="*/ 438102 w 1469645"/>
                <a:gd name="connsiteY113" fmla="*/ 632536 h 1851480"/>
                <a:gd name="connsiteX114" fmla="*/ 386389 w 1469645"/>
                <a:gd name="connsiteY114" fmla="*/ 682370 h 1851480"/>
                <a:gd name="connsiteX115" fmla="*/ 336554 w 1469645"/>
                <a:gd name="connsiteY115" fmla="*/ 630739 h 1851480"/>
                <a:gd name="connsiteX116" fmla="*/ 386143 w 1469645"/>
                <a:gd name="connsiteY116" fmla="*/ 1054414 h 1851480"/>
                <a:gd name="connsiteX117" fmla="*/ 356692 w 1469645"/>
                <a:gd name="connsiteY117" fmla="*/ 1023819 h 1851480"/>
                <a:gd name="connsiteX118" fmla="*/ 387246 w 1469645"/>
                <a:gd name="connsiteY118" fmla="*/ 994367 h 1851480"/>
                <a:gd name="connsiteX119" fmla="*/ 416739 w 1469645"/>
                <a:gd name="connsiteY119" fmla="*/ 1024962 h 1851480"/>
                <a:gd name="connsiteX120" fmla="*/ 386143 w 1469645"/>
                <a:gd name="connsiteY120" fmla="*/ 1054414 h 1851480"/>
                <a:gd name="connsiteX121" fmla="*/ 677063 w 1469645"/>
                <a:gd name="connsiteY121" fmla="*/ 1218990 h 1851480"/>
                <a:gd name="connsiteX122" fmla="*/ 728776 w 1469645"/>
                <a:gd name="connsiteY122" fmla="*/ 1169115 h 1851480"/>
                <a:gd name="connsiteX123" fmla="*/ 778611 w 1469645"/>
                <a:gd name="connsiteY123" fmla="*/ 1220828 h 1851480"/>
                <a:gd name="connsiteX124" fmla="*/ 726897 w 1469645"/>
                <a:gd name="connsiteY124" fmla="*/ 1270663 h 1851480"/>
                <a:gd name="connsiteX125" fmla="*/ 677063 w 1469645"/>
                <a:gd name="connsiteY125" fmla="*/ 1218990 h 1851480"/>
                <a:gd name="connsiteX126" fmla="*/ 728123 w 1469645"/>
                <a:gd name="connsiteY126" fmla="*/ 1649160 h 1851480"/>
                <a:gd name="connsiteX127" fmla="*/ 690298 w 1469645"/>
                <a:gd name="connsiteY127" fmla="*/ 1610028 h 1851480"/>
                <a:gd name="connsiteX128" fmla="*/ 729471 w 1469645"/>
                <a:gd name="connsiteY128" fmla="*/ 1572325 h 1851480"/>
                <a:gd name="connsiteX129" fmla="*/ 767255 w 1469645"/>
                <a:gd name="connsiteY129" fmla="*/ 1611458 h 1851480"/>
                <a:gd name="connsiteX130" fmla="*/ 728123 w 1469645"/>
                <a:gd name="connsiteY130" fmla="*/ 1649160 h 1851480"/>
                <a:gd name="connsiteX131" fmla="*/ 1099267 w 1469645"/>
                <a:gd name="connsiteY131" fmla="*/ 1803320 h 1851480"/>
                <a:gd name="connsiteX132" fmla="*/ 1066426 w 1469645"/>
                <a:gd name="connsiteY132" fmla="*/ 1835059 h 1851480"/>
                <a:gd name="connsiteX133" fmla="*/ 1034646 w 1469645"/>
                <a:gd name="connsiteY133" fmla="*/ 1802095 h 1851480"/>
                <a:gd name="connsiteX134" fmla="*/ 1067570 w 1469645"/>
                <a:gd name="connsiteY134" fmla="*/ 1770397 h 1851480"/>
                <a:gd name="connsiteX135" fmla="*/ 1099267 w 1469645"/>
                <a:gd name="connsiteY135" fmla="*/ 1803320 h 1851480"/>
                <a:gd name="connsiteX136" fmla="*/ 1460445 w 1469645"/>
                <a:gd name="connsiteY136" fmla="*/ 1615583 h 1851480"/>
                <a:gd name="connsiteX137" fmla="*/ 1408732 w 1469645"/>
                <a:gd name="connsiteY137" fmla="*/ 1665459 h 1851480"/>
                <a:gd name="connsiteX138" fmla="*/ 1358897 w 1469645"/>
                <a:gd name="connsiteY138" fmla="*/ 1613786 h 1851480"/>
                <a:gd name="connsiteX139" fmla="*/ 1410570 w 1469645"/>
                <a:gd name="connsiteY139" fmla="*/ 1563951 h 1851480"/>
                <a:gd name="connsiteX140" fmla="*/ 1460445 w 1469645"/>
                <a:gd name="connsiteY140" fmla="*/ 1615583 h 1851480"/>
                <a:gd name="connsiteX141" fmla="*/ 1405260 w 1469645"/>
                <a:gd name="connsiteY141" fmla="*/ 1180675 h 1851480"/>
                <a:gd name="connsiteX142" fmla="*/ 1443044 w 1469645"/>
                <a:gd name="connsiteY142" fmla="*/ 1219848 h 1851480"/>
                <a:gd name="connsiteX143" fmla="*/ 1403871 w 1469645"/>
                <a:gd name="connsiteY143" fmla="*/ 1257551 h 1851480"/>
                <a:gd name="connsiteX144" fmla="*/ 1366086 w 1469645"/>
                <a:gd name="connsiteY144" fmla="*/ 1218418 h 1851480"/>
                <a:gd name="connsiteX145" fmla="*/ 1405260 w 1469645"/>
                <a:gd name="connsiteY145" fmla="*/ 1180675 h 1851480"/>
                <a:gd name="connsiteX146" fmla="*/ 1361675 w 1469645"/>
                <a:gd name="connsiteY146" fmla="*/ 1198648 h 1851480"/>
                <a:gd name="connsiteX147" fmla="*/ 1356855 w 1469645"/>
                <a:gd name="connsiteY147" fmla="*/ 1218255 h 1851480"/>
                <a:gd name="connsiteX148" fmla="*/ 1401461 w 1469645"/>
                <a:gd name="connsiteY148" fmla="*/ 1266537 h 1851480"/>
                <a:gd name="connsiteX149" fmla="*/ 1401502 w 1469645"/>
                <a:gd name="connsiteY149" fmla="*/ 1555373 h 1851480"/>
                <a:gd name="connsiteX150" fmla="*/ 1349707 w 1469645"/>
                <a:gd name="connsiteY150" fmla="*/ 1613622 h 1851480"/>
                <a:gd name="connsiteX151" fmla="*/ 1353587 w 1469645"/>
                <a:gd name="connsiteY151" fmla="*/ 1635721 h 1851480"/>
                <a:gd name="connsiteX152" fmla="*/ 1102209 w 1469645"/>
                <a:gd name="connsiteY152" fmla="*/ 1780936 h 1851480"/>
                <a:gd name="connsiteX153" fmla="*/ 1067733 w 1469645"/>
                <a:gd name="connsiteY153" fmla="*/ 1761288 h 1851480"/>
                <a:gd name="connsiteX154" fmla="*/ 1032073 w 1469645"/>
                <a:gd name="connsiteY154" fmla="*/ 1780527 h 1851480"/>
                <a:gd name="connsiteX155" fmla="*/ 772157 w 1469645"/>
                <a:gd name="connsiteY155" fmla="*/ 1630574 h 1851480"/>
                <a:gd name="connsiteX156" fmla="*/ 776528 w 1469645"/>
                <a:gd name="connsiteY156" fmla="*/ 1611662 h 1851480"/>
                <a:gd name="connsiteX157" fmla="*/ 732167 w 1469645"/>
                <a:gd name="connsiteY157" fmla="*/ 1563420 h 1851480"/>
                <a:gd name="connsiteX158" fmla="*/ 732085 w 1469645"/>
                <a:gd name="connsiteY158" fmla="*/ 1279731 h 1851480"/>
                <a:gd name="connsiteX159" fmla="*/ 787883 w 1469645"/>
                <a:gd name="connsiteY159" fmla="*/ 1221033 h 1851480"/>
                <a:gd name="connsiteX160" fmla="*/ 781920 w 1469645"/>
                <a:gd name="connsiteY160" fmla="*/ 1194114 h 1851480"/>
                <a:gd name="connsiteX161" fmla="*/ 1018511 w 1469645"/>
                <a:gd name="connsiteY161" fmla="*/ 1057436 h 1851480"/>
                <a:gd name="connsiteX162" fmla="*/ 1067038 w 1469645"/>
                <a:gd name="connsiteY162" fmla="*/ 1083743 h 1851480"/>
                <a:gd name="connsiteX163" fmla="*/ 1117486 w 1469645"/>
                <a:gd name="connsiteY163" fmla="*/ 1057763 h 1851480"/>
                <a:gd name="connsiteX164" fmla="*/ 1361675 w 1469645"/>
                <a:gd name="connsiteY164" fmla="*/ 1198648 h 1851480"/>
                <a:gd name="connsiteX165" fmla="*/ 1118834 w 1469645"/>
                <a:gd name="connsiteY165" fmla="*/ 1024636 h 1851480"/>
                <a:gd name="connsiteX166" fmla="*/ 1067120 w 1469645"/>
                <a:gd name="connsiteY166" fmla="*/ 1074470 h 1851480"/>
                <a:gd name="connsiteX167" fmla="*/ 1017286 w 1469645"/>
                <a:gd name="connsiteY167" fmla="*/ 1022797 h 1851480"/>
                <a:gd name="connsiteX168" fmla="*/ 1068999 w 1469645"/>
                <a:gd name="connsiteY168" fmla="*/ 972963 h 1851480"/>
                <a:gd name="connsiteX169" fmla="*/ 1118834 w 1469645"/>
                <a:gd name="connsiteY169" fmla="*/ 1024636 h 1851480"/>
                <a:gd name="connsiteX170" fmla="*/ 1067202 w 1469645"/>
                <a:gd name="connsiteY170" fmla="*/ 581313 h 1851480"/>
                <a:gd name="connsiteX171" fmla="*/ 1117036 w 1469645"/>
                <a:gd name="connsiteY171" fmla="*/ 633026 h 1851480"/>
                <a:gd name="connsiteX172" fmla="*/ 1065323 w 1469645"/>
                <a:gd name="connsiteY172" fmla="*/ 682820 h 1851480"/>
                <a:gd name="connsiteX173" fmla="*/ 1015529 w 1469645"/>
                <a:gd name="connsiteY173" fmla="*/ 631147 h 1851480"/>
                <a:gd name="connsiteX174" fmla="*/ 1067202 w 1469645"/>
                <a:gd name="connsiteY174" fmla="*/ 581313 h 1851480"/>
                <a:gd name="connsiteX175" fmla="*/ 1011894 w 1469645"/>
                <a:gd name="connsiteY175" fmla="*/ 606883 h 1851480"/>
                <a:gd name="connsiteX176" fmla="*/ 1006298 w 1469645"/>
                <a:gd name="connsiteY176" fmla="*/ 630984 h 1851480"/>
                <a:gd name="connsiteX177" fmla="*/ 1061973 w 1469645"/>
                <a:gd name="connsiteY177" fmla="*/ 691847 h 1851480"/>
                <a:gd name="connsiteX178" fmla="*/ 1062014 w 1469645"/>
                <a:gd name="connsiteY178" fmla="*/ 964099 h 1851480"/>
                <a:gd name="connsiteX179" fmla="*/ 1008095 w 1469645"/>
                <a:gd name="connsiteY179" fmla="*/ 1022675 h 1851480"/>
                <a:gd name="connsiteX180" fmla="*/ 1013487 w 1469645"/>
                <a:gd name="connsiteY180" fmla="*/ 1048532 h 1851480"/>
                <a:gd name="connsiteX181" fmla="*/ 776732 w 1469645"/>
                <a:gd name="connsiteY181" fmla="*/ 1185291 h 1851480"/>
                <a:gd name="connsiteX182" fmla="*/ 728899 w 1469645"/>
                <a:gd name="connsiteY182" fmla="*/ 1159883 h 1851480"/>
                <a:gd name="connsiteX183" fmla="*/ 678043 w 1469645"/>
                <a:gd name="connsiteY183" fmla="*/ 1186475 h 1851480"/>
                <a:gd name="connsiteX184" fmla="*/ 422907 w 1469645"/>
                <a:gd name="connsiteY184" fmla="*/ 1039259 h 1851480"/>
                <a:gd name="connsiteX185" fmla="*/ 425889 w 1469645"/>
                <a:gd name="connsiteY185" fmla="*/ 1025126 h 1851480"/>
                <a:gd name="connsiteX186" fmla="*/ 392679 w 1469645"/>
                <a:gd name="connsiteY186" fmla="*/ 985830 h 1851480"/>
                <a:gd name="connsiteX187" fmla="*/ 392597 w 1469645"/>
                <a:gd name="connsiteY187" fmla="*/ 691439 h 1851480"/>
                <a:gd name="connsiteX188" fmla="*/ 447252 w 1469645"/>
                <a:gd name="connsiteY188" fmla="*/ 632740 h 1851480"/>
                <a:gd name="connsiteX189" fmla="*/ 441860 w 1469645"/>
                <a:gd name="connsiteY189" fmla="*/ 606883 h 1851480"/>
                <a:gd name="connsiteX190" fmla="*/ 695812 w 1469645"/>
                <a:gd name="connsiteY190" fmla="*/ 460157 h 1851480"/>
                <a:gd name="connsiteX191" fmla="*/ 725917 w 1469645"/>
                <a:gd name="connsiteY191" fmla="*/ 475475 h 1851480"/>
                <a:gd name="connsiteX192" fmla="*/ 757574 w 1469645"/>
                <a:gd name="connsiteY192" fmla="*/ 460198 h 1851480"/>
                <a:gd name="connsiteX193" fmla="*/ 1011894 w 1469645"/>
                <a:gd name="connsiteY193" fmla="*/ 606883 h 1851480"/>
                <a:gd name="connsiteX194" fmla="*/ 756716 w 1469645"/>
                <a:gd name="connsiteY194" fmla="*/ 436792 h 1851480"/>
                <a:gd name="connsiteX195" fmla="*/ 726121 w 1469645"/>
                <a:gd name="connsiteY195" fmla="*/ 466244 h 1851480"/>
                <a:gd name="connsiteX196" fmla="*/ 696711 w 1469645"/>
                <a:gd name="connsiteY196" fmla="*/ 435649 h 1851480"/>
                <a:gd name="connsiteX197" fmla="*/ 727265 w 1469645"/>
                <a:gd name="connsiteY197" fmla="*/ 406238 h 1851480"/>
                <a:gd name="connsiteX198" fmla="*/ 756716 w 1469645"/>
                <a:gd name="connsiteY198" fmla="*/ 436792 h 1851480"/>
                <a:gd name="connsiteX199" fmla="*/ 763865 w 1469645"/>
                <a:gd name="connsiteY199" fmla="*/ 45265 h 1851480"/>
                <a:gd name="connsiteX200" fmla="*/ 727755 w 1469645"/>
                <a:gd name="connsiteY200" fmla="*/ 80026 h 1851480"/>
                <a:gd name="connsiteX201" fmla="*/ 693075 w 1469645"/>
                <a:gd name="connsiteY201" fmla="*/ 43958 h 1851480"/>
                <a:gd name="connsiteX202" fmla="*/ 729062 w 1469645"/>
                <a:gd name="connsiteY202" fmla="*/ 9196 h 1851480"/>
                <a:gd name="connsiteX203" fmla="*/ 763865 w 1469645"/>
                <a:gd name="connsiteY203" fmla="*/ 45265 h 185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1469645" h="1851480">
                  <a:moveTo>
                    <a:pt x="683803" y="43835"/>
                  </a:moveTo>
                  <a:cubicBezTo>
                    <a:pt x="683394" y="66669"/>
                    <a:pt x="700387" y="85663"/>
                    <a:pt x="722445" y="88645"/>
                  </a:cubicBezTo>
                  <a:lnTo>
                    <a:pt x="722567" y="397415"/>
                  </a:lnTo>
                  <a:cubicBezTo>
                    <a:pt x="703205" y="399498"/>
                    <a:pt x="687847" y="415592"/>
                    <a:pt x="687520" y="435485"/>
                  </a:cubicBezTo>
                  <a:cubicBezTo>
                    <a:pt x="687397" y="441490"/>
                    <a:pt x="688786" y="447168"/>
                    <a:pt x="691033" y="452274"/>
                  </a:cubicBezTo>
                  <a:lnTo>
                    <a:pt x="437489" y="598755"/>
                  </a:lnTo>
                  <a:cubicBezTo>
                    <a:pt x="426910" y="582701"/>
                    <a:pt x="408937" y="572040"/>
                    <a:pt x="388431" y="571591"/>
                  </a:cubicBezTo>
                  <a:cubicBezTo>
                    <a:pt x="367394" y="571223"/>
                    <a:pt x="348645" y="581803"/>
                    <a:pt x="337657" y="598019"/>
                  </a:cubicBezTo>
                  <a:lnTo>
                    <a:pt x="87300" y="453581"/>
                  </a:lnTo>
                  <a:cubicBezTo>
                    <a:pt x="89220" y="449129"/>
                    <a:pt x="90322" y="444308"/>
                    <a:pt x="90404" y="439202"/>
                  </a:cubicBezTo>
                  <a:cubicBezTo>
                    <a:pt x="90772" y="418084"/>
                    <a:pt x="74269" y="400560"/>
                    <a:pt x="53273" y="399417"/>
                  </a:cubicBezTo>
                  <a:lnTo>
                    <a:pt x="44083" y="399866"/>
                  </a:lnTo>
                  <a:cubicBezTo>
                    <a:pt x="26109" y="403215"/>
                    <a:pt x="12262" y="418819"/>
                    <a:pt x="11894" y="437732"/>
                  </a:cubicBezTo>
                  <a:cubicBezTo>
                    <a:pt x="11853" y="442429"/>
                    <a:pt x="12711" y="446923"/>
                    <a:pt x="14182" y="451212"/>
                  </a:cubicBezTo>
                  <a:lnTo>
                    <a:pt x="18675" y="460403"/>
                  </a:lnTo>
                  <a:cubicBezTo>
                    <a:pt x="25660" y="470574"/>
                    <a:pt x="37179" y="477477"/>
                    <a:pt x="50455" y="477722"/>
                  </a:cubicBezTo>
                  <a:cubicBezTo>
                    <a:pt x="63649" y="477926"/>
                    <a:pt x="75454" y="471513"/>
                    <a:pt x="82766" y="461587"/>
                  </a:cubicBezTo>
                  <a:lnTo>
                    <a:pt x="333082" y="605985"/>
                  </a:lnTo>
                  <a:cubicBezTo>
                    <a:pt x="329569" y="613460"/>
                    <a:pt x="327486" y="621752"/>
                    <a:pt x="327282" y="630412"/>
                  </a:cubicBezTo>
                  <a:cubicBezTo>
                    <a:pt x="326669" y="662600"/>
                    <a:pt x="351627" y="689233"/>
                    <a:pt x="383366" y="691316"/>
                  </a:cubicBezTo>
                  <a:lnTo>
                    <a:pt x="383448" y="985381"/>
                  </a:lnTo>
                  <a:cubicBezTo>
                    <a:pt x="363636" y="987015"/>
                    <a:pt x="347787" y="1003313"/>
                    <a:pt x="347460" y="1023574"/>
                  </a:cubicBezTo>
                  <a:cubicBezTo>
                    <a:pt x="347338" y="1029537"/>
                    <a:pt x="348686" y="1035133"/>
                    <a:pt x="350973" y="1040239"/>
                  </a:cubicBezTo>
                  <a:lnTo>
                    <a:pt x="86932" y="1192766"/>
                  </a:lnTo>
                  <a:cubicBezTo>
                    <a:pt x="78517" y="1180511"/>
                    <a:pt x="64547" y="1172301"/>
                    <a:pt x="48535" y="1172015"/>
                  </a:cubicBezTo>
                  <a:cubicBezTo>
                    <a:pt x="32563" y="1171729"/>
                    <a:pt x="18348" y="1179449"/>
                    <a:pt x="9484" y="1191377"/>
                  </a:cubicBezTo>
                  <a:lnTo>
                    <a:pt x="4419" y="1199833"/>
                  </a:lnTo>
                  <a:cubicBezTo>
                    <a:pt x="1723" y="1205633"/>
                    <a:pt x="130" y="1212087"/>
                    <a:pt x="8" y="1218868"/>
                  </a:cubicBezTo>
                  <a:cubicBezTo>
                    <a:pt x="-442" y="1244316"/>
                    <a:pt x="19206" y="1265271"/>
                    <a:pt x="44287" y="1267068"/>
                  </a:cubicBezTo>
                  <a:lnTo>
                    <a:pt x="53478" y="1266823"/>
                  </a:lnTo>
                  <a:cubicBezTo>
                    <a:pt x="76720" y="1263964"/>
                    <a:pt x="94979" y="1244643"/>
                    <a:pt x="95428" y="1220583"/>
                  </a:cubicBezTo>
                  <a:cubicBezTo>
                    <a:pt x="95510" y="1213557"/>
                    <a:pt x="94040" y="1206940"/>
                    <a:pt x="91384" y="1200895"/>
                  </a:cubicBezTo>
                  <a:lnTo>
                    <a:pt x="355753" y="1048164"/>
                  </a:lnTo>
                  <a:cubicBezTo>
                    <a:pt x="362819" y="1057232"/>
                    <a:pt x="373562" y="1063319"/>
                    <a:pt x="385939" y="1063605"/>
                  </a:cubicBezTo>
                  <a:cubicBezTo>
                    <a:pt x="399297" y="1063809"/>
                    <a:pt x="411142" y="1057314"/>
                    <a:pt x="418454" y="1047265"/>
                  </a:cubicBezTo>
                  <a:lnTo>
                    <a:pt x="673509" y="1194400"/>
                  </a:lnTo>
                  <a:cubicBezTo>
                    <a:pt x="670078" y="1201793"/>
                    <a:pt x="668035" y="1210004"/>
                    <a:pt x="667831" y="1218704"/>
                  </a:cubicBezTo>
                  <a:cubicBezTo>
                    <a:pt x="667259" y="1250484"/>
                    <a:pt x="691605" y="1276913"/>
                    <a:pt x="722772" y="1279527"/>
                  </a:cubicBezTo>
                  <a:lnTo>
                    <a:pt x="722894" y="1563543"/>
                  </a:lnTo>
                  <a:cubicBezTo>
                    <a:pt x="699774" y="1566443"/>
                    <a:pt x="681515" y="1585805"/>
                    <a:pt x="681066" y="1609824"/>
                  </a:cubicBezTo>
                  <a:cubicBezTo>
                    <a:pt x="680984" y="1616686"/>
                    <a:pt x="682455" y="1623344"/>
                    <a:pt x="684946" y="1629267"/>
                  </a:cubicBezTo>
                  <a:lnTo>
                    <a:pt x="428993" y="1777178"/>
                  </a:lnTo>
                  <a:cubicBezTo>
                    <a:pt x="420537" y="1764923"/>
                    <a:pt x="406608" y="1756713"/>
                    <a:pt x="390637" y="1756427"/>
                  </a:cubicBezTo>
                  <a:cubicBezTo>
                    <a:pt x="364331" y="1755978"/>
                    <a:pt x="342518" y="1776974"/>
                    <a:pt x="342069" y="1803239"/>
                  </a:cubicBezTo>
                  <a:cubicBezTo>
                    <a:pt x="341660" y="1827748"/>
                    <a:pt x="359919" y="1848131"/>
                    <a:pt x="383652" y="1851194"/>
                  </a:cubicBezTo>
                  <a:lnTo>
                    <a:pt x="392883" y="1851480"/>
                  </a:lnTo>
                  <a:cubicBezTo>
                    <a:pt x="417351" y="1849805"/>
                    <a:pt x="436999" y="1829872"/>
                    <a:pt x="437449" y="1804995"/>
                  </a:cubicBezTo>
                  <a:cubicBezTo>
                    <a:pt x="437612" y="1797969"/>
                    <a:pt x="436101" y="1791270"/>
                    <a:pt x="433445" y="1785266"/>
                  </a:cubicBezTo>
                  <a:lnTo>
                    <a:pt x="689399" y="1637314"/>
                  </a:lnTo>
                  <a:cubicBezTo>
                    <a:pt x="697814" y="1649732"/>
                    <a:pt x="711824" y="1657943"/>
                    <a:pt x="727878" y="1658269"/>
                  </a:cubicBezTo>
                  <a:cubicBezTo>
                    <a:pt x="743931" y="1658596"/>
                    <a:pt x="758187" y="1650835"/>
                    <a:pt x="767051" y="1638826"/>
                  </a:cubicBezTo>
                  <a:lnTo>
                    <a:pt x="1027784" y="1789228"/>
                  </a:lnTo>
                  <a:cubicBezTo>
                    <a:pt x="1026395" y="1793190"/>
                    <a:pt x="1025496" y="1797398"/>
                    <a:pt x="1025374" y="1801850"/>
                  </a:cubicBezTo>
                  <a:cubicBezTo>
                    <a:pt x="1025006" y="1823418"/>
                    <a:pt x="1041304" y="1841227"/>
                    <a:pt x="1062259" y="1843719"/>
                  </a:cubicBezTo>
                  <a:lnTo>
                    <a:pt x="1071491" y="1843719"/>
                  </a:lnTo>
                  <a:cubicBezTo>
                    <a:pt x="1091956" y="1841432"/>
                    <a:pt x="1108091" y="1824439"/>
                    <a:pt x="1108418" y="1803361"/>
                  </a:cubicBezTo>
                  <a:cubicBezTo>
                    <a:pt x="1108499" y="1798419"/>
                    <a:pt x="1107600" y="1793599"/>
                    <a:pt x="1106048" y="1789105"/>
                  </a:cubicBezTo>
                  <a:lnTo>
                    <a:pt x="1357386" y="1643932"/>
                  </a:lnTo>
                  <a:cubicBezTo>
                    <a:pt x="1367557" y="1661864"/>
                    <a:pt x="1386510" y="1674118"/>
                    <a:pt x="1408528" y="1674527"/>
                  </a:cubicBezTo>
                  <a:cubicBezTo>
                    <a:pt x="1441614" y="1675099"/>
                    <a:pt x="1469064" y="1648711"/>
                    <a:pt x="1469636" y="1615665"/>
                  </a:cubicBezTo>
                  <a:cubicBezTo>
                    <a:pt x="1470208" y="1582496"/>
                    <a:pt x="1443739" y="1555128"/>
                    <a:pt x="1410693" y="1554515"/>
                  </a:cubicBezTo>
                  <a:lnTo>
                    <a:pt x="1410652" y="1554515"/>
                  </a:lnTo>
                  <a:lnTo>
                    <a:pt x="1410570" y="1266047"/>
                  </a:lnTo>
                  <a:cubicBezTo>
                    <a:pt x="1433608" y="1263106"/>
                    <a:pt x="1451786" y="1243744"/>
                    <a:pt x="1452194" y="1219807"/>
                  </a:cubicBezTo>
                  <a:cubicBezTo>
                    <a:pt x="1452643" y="1193501"/>
                    <a:pt x="1431688" y="1171770"/>
                    <a:pt x="1405341" y="1171321"/>
                  </a:cubicBezTo>
                  <a:cubicBezTo>
                    <a:pt x="1389411" y="1171035"/>
                    <a:pt x="1375237" y="1178632"/>
                    <a:pt x="1366332" y="1190560"/>
                  </a:cubicBezTo>
                  <a:lnTo>
                    <a:pt x="1121979" y="1049594"/>
                  </a:lnTo>
                  <a:cubicBezTo>
                    <a:pt x="1125655" y="1042078"/>
                    <a:pt x="1127779" y="1033622"/>
                    <a:pt x="1127943" y="1024676"/>
                  </a:cubicBezTo>
                  <a:cubicBezTo>
                    <a:pt x="1128515" y="992284"/>
                    <a:pt x="1103230" y="965447"/>
                    <a:pt x="1071205" y="963731"/>
                  </a:cubicBezTo>
                  <a:lnTo>
                    <a:pt x="1071123" y="691725"/>
                  </a:lnTo>
                  <a:cubicBezTo>
                    <a:pt x="1101433" y="689233"/>
                    <a:pt x="1125655" y="664071"/>
                    <a:pt x="1126268" y="633026"/>
                  </a:cubicBezTo>
                  <a:cubicBezTo>
                    <a:pt x="1126391" y="623713"/>
                    <a:pt x="1124389" y="614849"/>
                    <a:pt x="1120713" y="606883"/>
                  </a:cubicBezTo>
                  <a:lnTo>
                    <a:pt x="1373439" y="460893"/>
                  </a:lnTo>
                  <a:cubicBezTo>
                    <a:pt x="1380465" y="469798"/>
                    <a:pt x="1391126" y="475721"/>
                    <a:pt x="1403422" y="475925"/>
                  </a:cubicBezTo>
                  <a:cubicBezTo>
                    <a:pt x="1425030" y="476292"/>
                    <a:pt x="1443003" y="459055"/>
                    <a:pt x="1443371" y="437405"/>
                  </a:cubicBezTo>
                  <a:cubicBezTo>
                    <a:pt x="1443739" y="417635"/>
                    <a:pt x="1429278" y="401132"/>
                    <a:pt x="1410284" y="398109"/>
                  </a:cubicBezTo>
                  <a:lnTo>
                    <a:pt x="1401093" y="397905"/>
                  </a:lnTo>
                  <a:cubicBezTo>
                    <a:pt x="1381282" y="399498"/>
                    <a:pt x="1365351" y="415797"/>
                    <a:pt x="1364902" y="436098"/>
                  </a:cubicBezTo>
                  <a:cubicBezTo>
                    <a:pt x="1364820" y="442225"/>
                    <a:pt x="1366250" y="447944"/>
                    <a:pt x="1368660" y="453213"/>
                  </a:cubicBezTo>
                  <a:lnTo>
                    <a:pt x="1116260" y="598959"/>
                  </a:lnTo>
                  <a:cubicBezTo>
                    <a:pt x="1105722" y="583110"/>
                    <a:pt x="1087830" y="572449"/>
                    <a:pt x="1067406" y="572040"/>
                  </a:cubicBezTo>
                  <a:cubicBezTo>
                    <a:pt x="1046451" y="571713"/>
                    <a:pt x="1027743" y="582211"/>
                    <a:pt x="1016714" y="598387"/>
                  </a:cubicBezTo>
                  <a:lnTo>
                    <a:pt x="762680" y="451824"/>
                  </a:lnTo>
                  <a:cubicBezTo>
                    <a:pt x="764682" y="447250"/>
                    <a:pt x="765866" y="442225"/>
                    <a:pt x="765948" y="436874"/>
                  </a:cubicBezTo>
                  <a:cubicBezTo>
                    <a:pt x="766316" y="416777"/>
                    <a:pt x="751284" y="400029"/>
                    <a:pt x="731799" y="397456"/>
                  </a:cubicBezTo>
                  <a:lnTo>
                    <a:pt x="731677" y="88890"/>
                  </a:lnTo>
                  <a:cubicBezTo>
                    <a:pt x="754388" y="87216"/>
                    <a:pt x="772647" y="68630"/>
                    <a:pt x="773056" y="45387"/>
                  </a:cubicBezTo>
                  <a:cubicBezTo>
                    <a:pt x="773178" y="38688"/>
                    <a:pt x="771667" y="32275"/>
                    <a:pt x="769093" y="26556"/>
                  </a:cubicBezTo>
                  <a:lnTo>
                    <a:pt x="764477" y="18550"/>
                  </a:lnTo>
                  <a:cubicBezTo>
                    <a:pt x="756512" y="7603"/>
                    <a:pt x="743808" y="250"/>
                    <a:pt x="729307" y="5"/>
                  </a:cubicBezTo>
                  <a:cubicBezTo>
                    <a:pt x="704635" y="-363"/>
                    <a:pt x="684252" y="19244"/>
                    <a:pt x="683803" y="43835"/>
                  </a:cubicBezTo>
                  <a:close/>
                  <a:moveTo>
                    <a:pt x="50577" y="468490"/>
                  </a:moveTo>
                  <a:cubicBezTo>
                    <a:pt x="34034" y="468205"/>
                    <a:pt x="20799" y="454561"/>
                    <a:pt x="21167" y="437977"/>
                  </a:cubicBezTo>
                  <a:cubicBezTo>
                    <a:pt x="21453" y="421474"/>
                    <a:pt x="35219" y="408240"/>
                    <a:pt x="51721" y="408526"/>
                  </a:cubicBezTo>
                  <a:cubicBezTo>
                    <a:pt x="68265" y="408852"/>
                    <a:pt x="81499" y="422577"/>
                    <a:pt x="81132" y="439121"/>
                  </a:cubicBezTo>
                  <a:cubicBezTo>
                    <a:pt x="80805" y="455623"/>
                    <a:pt x="67162" y="468858"/>
                    <a:pt x="50577" y="468490"/>
                  </a:cubicBezTo>
                  <a:close/>
                  <a:moveTo>
                    <a:pt x="86197" y="1220543"/>
                  </a:moveTo>
                  <a:cubicBezTo>
                    <a:pt x="85788" y="1241743"/>
                    <a:pt x="68224" y="1258654"/>
                    <a:pt x="47024" y="1258286"/>
                  </a:cubicBezTo>
                  <a:cubicBezTo>
                    <a:pt x="25783" y="1257918"/>
                    <a:pt x="8831" y="1240313"/>
                    <a:pt x="9239" y="1219154"/>
                  </a:cubicBezTo>
                  <a:cubicBezTo>
                    <a:pt x="9607" y="1197954"/>
                    <a:pt x="27131" y="1181002"/>
                    <a:pt x="48372" y="1181328"/>
                  </a:cubicBezTo>
                  <a:cubicBezTo>
                    <a:pt x="69653" y="1181778"/>
                    <a:pt x="86564" y="1199302"/>
                    <a:pt x="86197" y="1220543"/>
                  </a:cubicBezTo>
                  <a:close/>
                  <a:moveTo>
                    <a:pt x="428299" y="1804914"/>
                  </a:moveTo>
                  <a:cubicBezTo>
                    <a:pt x="427890" y="1826154"/>
                    <a:pt x="410325" y="1843106"/>
                    <a:pt x="389125" y="1842739"/>
                  </a:cubicBezTo>
                  <a:cubicBezTo>
                    <a:pt x="367884" y="1842330"/>
                    <a:pt x="350973" y="1824725"/>
                    <a:pt x="351341" y="1803606"/>
                  </a:cubicBezTo>
                  <a:cubicBezTo>
                    <a:pt x="351750" y="1782365"/>
                    <a:pt x="369232" y="1765373"/>
                    <a:pt x="390473" y="1765781"/>
                  </a:cubicBezTo>
                  <a:cubicBezTo>
                    <a:pt x="411714" y="1766190"/>
                    <a:pt x="428666" y="1783754"/>
                    <a:pt x="428299" y="1804914"/>
                  </a:cubicBezTo>
                  <a:close/>
                  <a:moveTo>
                    <a:pt x="1374174" y="436302"/>
                  </a:moveTo>
                  <a:cubicBezTo>
                    <a:pt x="1374460" y="419718"/>
                    <a:pt x="1388185" y="406565"/>
                    <a:pt x="1404729" y="406892"/>
                  </a:cubicBezTo>
                  <a:cubicBezTo>
                    <a:pt x="1421272" y="407137"/>
                    <a:pt x="1434507" y="420862"/>
                    <a:pt x="1434139" y="437405"/>
                  </a:cubicBezTo>
                  <a:cubicBezTo>
                    <a:pt x="1433853" y="453949"/>
                    <a:pt x="1420169" y="467183"/>
                    <a:pt x="1403585" y="466897"/>
                  </a:cubicBezTo>
                  <a:cubicBezTo>
                    <a:pt x="1387123" y="466530"/>
                    <a:pt x="1373888" y="452846"/>
                    <a:pt x="1374174" y="436302"/>
                  </a:cubicBezTo>
                  <a:close/>
                  <a:moveTo>
                    <a:pt x="336554" y="630739"/>
                  </a:moveTo>
                  <a:cubicBezTo>
                    <a:pt x="337044" y="602717"/>
                    <a:pt x="360246" y="580373"/>
                    <a:pt x="388227" y="580822"/>
                  </a:cubicBezTo>
                  <a:cubicBezTo>
                    <a:pt x="416248" y="581353"/>
                    <a:pt x="438592" y="604555"/>
                    <a:pt x="438102" y="632536"/>
                  </a:cubicBezTo>
                  <a:cubicBezTo>
                    <a:pt x="437612" y="660558"/>
                    <a:pt x="414369" y="682901"/>
                    <a:pt x="386389" y="682370"/>
                  </a:cubicBezTo>
                  <a:cubicBezTo>
                    <a:pt x="358408" y="681921"/>
                    <a:pt x="335982" y="658719"/>
                    <a:pt x="336554" y="630739"/>
                  </a:cubicBezTo>
                  <a:close/>
                  <a:moveTo>
                    <a:pt x="386143" y="1054414"/>
                  </a:moveTo>
                  <a:cubicBezTo>
                    <a:pt x="369600" y="1054128"/>
                    <a:pt x="356365" y="1040403"/>
                    <a:pt x="356692" y="1023819"/>
                  </a:cubicBezTo>
                  <a:cubicBezTo>
                    <a:pt x="356978" y="1007275"/>
                    <a:pt x="370744" y="994040"/>
                    <a:pt x="387246" y="994367"/>
                  </a:cubicBezTo>
                  <a:cubicBezTo>
                    <a:pt x="403790" y="994653"/>
                    <a:pt x="417025" y="1008337"/>
                    <a:pt x="416739" y="1024962"/>
                  </a:cubicBezTo>
                  <a:cubicBezTo>
                    <a:pt x="416412" y="1041547"/>
                    <a:pt x="402687" y="1054700"/>
                    <a:pt x="386143" y="1054414"/>
                  </a:cubicBezTo>
                  <a:close/>
                  <a:moveTo>
                    <a:pt x="677063" y="1218990"/>
                  </a:moveTo>
                  <a:cubicBezTo>
                    <a:pt x="677553" y="1190968"/>
                    <a:pt x="700795" y="1168625"/>
                    <a:pt x="728776" y="1169115"/>
                  </a:cubicBezTo>
                  <a:cubicBezTo>
                    <a:pt x="756716" y="1169605"/>
                    <a:pt x="779101" y="1192807"/>
                    <a:pt x="778611" y="1220828"/>
                  </a:cubicBezTo>
                  <a:cubicBezTo>
                    <a:pt x="778121" y="1248809"/>
                    <a:pt x="754878" y="1271153"/>
                    <a:pt x="726897" y="1270663"/>
                  </a:cubicBezTo>
                  <a:cubicBezTo>
                    <a:pt x="698916" y="1270173"/>
                    <a:pt x="676532" y="1246971"/>
                    <a:pt x="677063" y="1218990"/>
                  </a:cubicBezTo>
                  <a:close/>
                  <a:moveTo>
                    <a:pt x="728123" y="1649160"/>
                  </a:moveTo>
                  <a:cubicBezTo>
                    <a:pt x="706882" y="1648793"/>
                    <a:pt x="689930" y="1631228"/>
                    <a:pt x="690298" y="1610028"/>
                  </a:cubicBezTo>
                  <a:cubicBezTo>
                    <a:pt x="690706" y="1588869"/>
                    <a:pt x="708230" y="1571917"/>
                    <a:pt x="729471" y="1572325"/>
                  </a:cubicBezTo>
                  <a:cubicBezTo>
                    <a:pt x="750630" y="1572652"/>
                    <a:pt x="767623" y="1590298"/>
                    <a:pt x="767255" y="1611458"/>
                  </a:cubicBezTo>
                  <a:cubicBezTo>
                    <a:pt x="766888" y="1632617"/>
                    <a:pt x="749323" y="1649609"/>
                    <a:pt x="728123" y="1649160"/>
                  </a:cubicBezTo>
                  <a:close/>
                  <a:moveTo>
                    <a:pt x="1099267" y="1803320"/>
                  </a:moveTo>
                  <a:cubicBezTo>
                    <a:pt x="1098941" y="1821130"/>
                    <a:pt x="1084195" y="1835345"/>
                    <a:pt x="1066426" y="1835059"/>
                  </a:cubicBezTo>
                  <a:cubicBezTo>
                    <a:pt x="1048575" y="1834733"/>
                    <a:pt x="1034360" y="1819986"/>
                    <a:pt x="1034646" y="1802095"/>
                  </a:cubicBezTo>
                  <a:cubicBezTo>
                    <a:pt x="1035014" y="1784326"/>
                    <a:pt x="1049719" y="1770111"/>
                    <a:pt x="1067570" y="1770397"/>
                  </a:cubicBezTo>
                  <a:cubicBezTo>
                    <a:pt x="1085298" y="1770765"/>
                    <a:pt x="1099553" y="1785552"/>
                    <a:pt x="1099267" y="1803320"/>
                  </a:cubicBezTo>
                  <a:close/>
                  <a:moveTo>
                    <a:pt x="1460445" y="1615583"/>
                  </a:moveTo>
                  <a:cubicBezTo>
                    <a:pt x="1459914" y="1643564"/>
                    <a:pt x="1436713" y="1665908"/>
                    <a:pt x="1408732" y="1665459"/>
                  </a:cubicBezTo>
                  <a:cubicBezTo>
                    <a:pt x="1380751" y="1664968"/>
                    <a:pt x="1358366" y="1641726"/>
                    <a:pt x="1358897" y="1613786"/>
                  </a:cubicBezTo>
                  <a:cubicBezTo>
                    <a:pt x="1359469" y="1585764"/>
                    <a:pt x="1382589" y="1563420"/>
                    <a:pt x="1410570" y="1563951"/>
                  </a:cubicBezTo>
                  <a:cubicBezTo>
                    <a:pt x="1438592" y="1564482"/>
                    <a:pt x="1460895" y="1587643"/>
                    <a:pt x="1460445" y="1615583"/>
                  </a:cubicBezTo>
                  <a:close/>
                  <a:moveTo>
                    <a:pt x="1405260" y="1180675"/>
                  </a:moveTo>
                  <a:cubicBezTo>
                    <a:pt x="1426460" y="1181083"/>
                    <a:pt x="1443412" y="1198689"/>
                    <a:pt x="1443044" y="1219848"/>
                  </a:cubicBezTo>
                  <a:cubicBezTo>
                    <a:pt x="1442676" y="1241007"/>
                    <a:pt x="1425153" y="1257959"/>
                    <a:pt x="1403871" y="1257551"/>
                  </a:cubicBezTo>
                  <a:cubicBezTo>
                    <a:pt x="1382671" y="1257183"/>
                    <a:pt x="1365760" y="1239618"/>
                    <a:pt x="1366086" y="1218418"/>
                  </a:cubicBezTo>
                  <a:cubicBezTo>
                    <a:pt x="1366495" y="1197218"/>
                    <a:pt x="1384019" y="1180266"/>
                    <a:pt x="1405260" y="1180675"/>
                  </a:cubicBezTo>
                  <a:close/>
                  <a:moveTo>
                    <a:pt x="1361675" y="1198648"/>
                  </a:moveTo>
                  <a:cubicBezTo>
                    <a:pt x="1358816" y="1204612"/>
                    <a:pt x="1357018" y="1211270"/>
                    <a:pt x="1356855" y="1218255"/>
                  </a:cubicBezTo>
                  <a:cubicBezTo>
                    <a:pt x="1356446" y="1243785"/>
                    <a:pt x="1376217" y="1264863"/>
                    <a:pt x="1401461" y="1266537"/>
                  </a:cubicBezTo>
                  <a:lnTo>
                    <a:pt x="1401502" y="1555373"/>
                  </a:lnTo>
                  <a:cubicBezTo>
                    <a:pt x="1372704" y="1559295"/>
                    <a:pt x="1350278" y="1583763"/>
                    <a:pt x="1349707" y="1613622"/>
                  </a:cubicBezTo>
                  <a:cubicBezTo>
                    <a:pt x="1349584" y="1621424"/>
                    <a:pt x="1350973" y="1628818"/>
                    <a:pt x="1353587" y="1635721"/>
                  </a:cubicBezTo>
                  <a:lnTo>
                    <a:pt x="1102209" y="1780936"/>
                  </a:lnTo>
                  <a:cubicBezTo>
                    <a:pt x="1095019" y="1769376"/>
                    <a:pt x="1082356" y="1761492"/>
                    <a:pt x="1067733" y="1761288"/>
                  </a:cubicBezTo>
                  <a:cubicBezTo>
                    <a:pt x="1052783" y="1761002"/>
                    <a:pt x="1039629" y="1768763"/>
                    <a:pt x="1032073" y="1780527"/>
                  </a:cubicBezTo>
                  <a:lnTo>
                    <a:pt x="772157" y="1630574"/>
                  </a:lnTo>
                  <a:cubicBezTo>
                    <a:pt x="774812" y="1624815"/>
                    <a:pt x="776405" y="1618402"/>
                    <a:pt x="776528" y="1611662"/>
                  </a:cubicBezTo>
                  <a:cubicBezTo>
                    <a:pt x="776936" y="1586213"/>
                    <a:pt x="757247" y="1565177"/>
                    <a:pt x="732167" y="1563420"/>
                  </a:cubicBezTo>
                  <a:lnTo>
                    <a:pt x="732085" y="1279731"/>
                  </a:lnTo>
                  <a:cubicBezTo>
                    <a:pt x="762721" y="1277566"/>
                    <a:pt x="787312" y="1252322"/>
                    <a:pt x="787883" y="1221033"/>
                  </a:cubicBezTo>
                  <a:cubicBezTo>
                    <a:pt x="788047" y="1211433"/>
                    <a:pt x="785882" y="1202283"/>
                    <a:pt x="781920" y="1194114"/>
                  </a:cubicBezTo>
                  <a:lnTo>
                    <a:pt x="1018511" y="1057436"/>
                  </a:lnTo>
                  <a:cubicBezTo>
                    <a:pt x="1029132" y="1073000"/>
                    <a:pt x="1046819" y="1083375"/>
                    <a:pt x="1067038" y="1083743"/>
                  </a:cubicBezTo>
                  <a:cubicBezTo>
                    <a:pt x="1087871" y="1084110"/>
                    <a:pt x="1106416" y="1073776"/>
                    <a:pt x="1117486" y="1057763"/>
                  </a:cubicBezTo>
                  <a:lnTo>
                    <a:pt x="1361675" y="1198648"/>
                  </a:lnTo>
                  <a:close/>
                  <a:moveTo>
                    <a:pt x="1118834" y="1024636"/>
                  </a:moveTo>
                  <a:cubicBezTo>
                    <a:pt x="1118344" y="1052616"/>
                    <a:pt x="1095142" y="1075001"/>
                    <a:pt x="1067120" y="1074470"/>
                  </a:cubicBezTo>
                  <a:cubicBezTo>
                    <a:pt x="1039139" y="1073980"/>
                    <a:pt x="1016795" y="1050778"/>
                    <a:pt x="1017286" y="1022797"/>
                  </a:cubicBezTo>
                  <a:cubicBezTo>
                    <a:pt x="1017776" y="994776"/>
                    <a:pt x="1040977" y="972391"/>
                    <a:pt x="1068999" y="972963"/>
                  </a:cubicBezTo>
                  <a:cubicBezTo>
                    <a:pt x="1096980" y="973453"/>
                    <a:pt x="1119324" y="996614"/>
                    <a:pt x="1118834" y="1024636"/>
                  </a:cubicBezTo>
                  <a:close/>
                  <a:moveTo>
                    <a:pt x="1067202" y="581313"/>
                  </a:moveTo>
                  <a:cubicBezTo>
                    <a:pt x="1095224" y="581844"/>
                    <a:pt x="1117567" y="605004"/>
                    <a:pt x="1117036" y="633026"/>
                  </a:cubicBezTo>
                  <a:cubicBezTo>
                    <a:pt x="1116505" y="660966"/>
                    <a:pt x="1093345" y="683351"/>
                    <a:pt x="1065323" y="682820"/>
                  </a:cubicBezTo>
                  <a:cubicBezTo>
                    <a:pt x="1037383" y="682330"/>
                    <a:pt x="1014998" y="659169"/>
                    <a:pt x="1015529" y="631147"/>
                  </a:cubicBezTo>
                  <a:cubicBezTo>
                    <a:pt x="1016060" y="603166"/>
                    <a:pt x="1039221" y="580782"/>
                    <a:pt x="1067202" y="581313"/>
                  </a:cubicBezTo>
                  <a:close/>
                  <a:moveTo>
                    <a:pt x="1011894" y="606883"/>
                  </a:moveTo>
                  <a:cubicBezTo>
                    <a:pt x="1008503" y="614277"/>
                    <a:pt x="1006502" y="622365"/>
                    <a:pt x="1006298" y="630984"/>
                  </a:cubicBezTo>
                  <a:cubicBezTo>
                    <a:pt x="1005685" y="662968"/>
                    <a:pt x="1030439" y="689519"/>
                    <a:pt x="1061973" y="691847"/>
                  </a:cubicBezTo>
                  <a:lnTo>
                    <a:pt x="1062014" y="964099"/>
                  </a:lnTo>
                  <a:cubicBezTo>
                    <a:pt x="1032236" y="967081"/>
                    <a:pt x="1008667" y="991998"/>
                    <a:pt x="1008095" y="1022675"/>
                  </a:cubicBezTo>
                  <a:cubicBezTo>
                    <a:pt x="1007931" y="1031866"/>
                    <a:pt x="1009892" y="1040607"/>
                    <a:pt x="1013487" y="1048532"/>
                  </a:cubicBezTo>
                  <a:lnTo>
                    <a:pt x="776732" y="1185291"/>
                  </a:lnTo>
                  <a:cubicBezTo>
                    <a:pt x="766030" y="1170259"/>
                    <a:pt x="748669" y="1160251"/>
                    <a:pt x="728899" y="1159883"/>
                  </a:cubicBezTo>
                  <a:cubicBezTo>
                    <a:pt x="707781" y="1159556"/>
                    <a:pt x="689072" y="1170136"/>
                    <a:pt x="678043" y="1186475"/>
                  </a:cubicBezTo>
                  <a:lnTo>
                    <a:pt x="422907" y="1039259"/>
                  </a:lnTo>
                  <a:cubicBezTo>
                    <a:pt x="424704" y="1034929"/>
                    <a:pt x="425807" y="1030150"/>
                    <a:pt x="425889" y="1025126"/>
                  </a:cubicBezTo>
                  <a:cubicBezTo>
                    <a:pt x="426297" y="1005315"/>
                    <a:pt x="411714" y="988853"/>
                    <a:pt x="392679" y="985830"/>
                  </a:cubicBezTo>
                  <a:lnTo>
                    <a:pt x="392597" y="691439"/>
                  </a:lnTo>
                  <a:cubicBezTo>
                    <a:pt x="422743" y="688743"/>
                    <a:pt x="446721" y="663662"/>
                    <a:pt x="447252" y="632740"/>
                  </a:cubicBezTo>
                  <a:cubicBezTo>
                    <a:pt x="447415" y="623509"/>
                    <a:pt x="445455" y="614808"/>
                    <a:pt x="441860" y="606883"/>
                  </a:cubicBezTo>
                  <a:lnTo>
                    <a:pt x="695812" y="460157"/>
                  </a:lnTo>
                  <a:cubicBezTo>
                    <a:pt x="702797" y="469226"/>
                    <a:pt x="713622" y="475230"/>
                    <a:pt x="725917" y="475475"/>
                  </a:cubicBezTo>
                  <a:cubicBezTo>
                    <a:pt x="738784" y="475721"/>
                    <a:pt x="750222" y="469593"/>
                    <a:pt x="757574" y="460198"/>
                  </a:cubicBezTo>
                  <a:lnTo>
                    <a:pt x="1011894" y="606883"/>
                  </a:lnTo>
                  <a:close/>
                  <a:moveTo>
                    <a:pt x="756716" y="436792"/>
                  </a:moveTo>
                  <a:cubicBezTo>
                    <a:pt x="756430" y="453336"/>
                    <a:pt x="742706" y="466530"/>
                    <a:pt x="726121" y="466244"/>
                  </a:cubicBezTo>
                  <a:cubicBezTo>
                    <a:pt x="709659" y="465958"/>
                    <a:pt x="696384" y="452192"/>
                    <a:pt x="696711" y="435649"/>
                  </a:cubicBezTo>
                  <a:cubicBezTo>
                    <a:pt x="696997" y="419146"/>
                    <a:pt x="710722" y="405952"/>
                    <a:pt x="727265" y="406238"/>
                  </a:cubicBezTo>
                  <a:cubicBezTo>
                    <a:pt x="743808" y="406565"/>
                    <a:pt x="757002" y="420208"/>
                    <a:pt x="756716" y="436792"/>
                  </a:cubicBezTo>
                  <a:close/>
                  <a:moveTo>
                    <a:pt x="763865" y="45265"/>
                  </a:moveTo>
                  <a:cubicBezTo>
                    <a:pt x="763456" y="64831"/>
                    <a:pt x="747321" y="80353"/>
                    <a:pt x="727755" y="80026"/>
                  </a:cubicBezTo>
                  <a:cubicBezTo>
                    <a:pt x="708311" y="79659"/>
                    <a:pt x="692708" y="63524"/>
                    <a:pt x="693075" y="43958"/>
                  </a:cubicBezTo>
                  <a:cubicBezTo>
                    <a:pt x="693361" y="24432"/>
                    <a:pt x="709537" y="8910"/>
                    <a:pt x="729062" y="9196"/>
                  </a:cubicBezTo>
                  <a:cubicBezTo>
                    <a:pt x="748628" y="9645"/>
                    <a:pt x="764232" y="25780"/>
                    <a:pt x="763865" y="45265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5" name="צורה חופשית: צורה 134">
              <a:extLst>
                <a:ext uri="{FF2B5EF4-FFF2-40B4-BE49-F238E27FC236}">
                  <a16:creationId xmlns:a16="http://schemas.microsoft.com/office/drawing/2014/main" id="{8227EE0B-A9E2-4E18-878B-84DBC4657040}"/>
                </a:ext>
              </a:extLst>
            </p:cNvPr>
            <p:cNvSpPr/>
            <p:nvPr/>
          </p:nvSpPr>
          <p:spPr>
            <a:xfrm>
              <a:off x="5380671" y="336277"/>
              <a:ext cx="1813666" cy="6183565"/>
            </a:xfrm>
            <a:custGeom>
              <a:avLst/>
              <a:gdLst>
                <a:gd name="connsiteX0" fmla="*/ 734702 w 1813666"/>
                <a:gd name="connsiteY0" fmla="*/ 776 h 6183565"/>
                <a:gd name="connsiteX1" fmla="*/ 677474 w 1813666"/>
                <a:gd name="connsiteY1" fmla="*/ 59516 h 6183565"/>
                <a:gd name="connsiteX2" fmla="*/ 683479 w 1813666"/>
                <a:gd name="connsiteY2" fmla="*/ 86720 h 6183565"/>
                <a:gd name="connsiteX3" fmla="*/ 427934 w 1813666"/>
                <a:gd name="connsiteY3" fmla="*/ 234345 h 6183565"/>
                <a:gd name="connsiteX4" fmla="*/ 398319 w 1813666"/>
                <a:gd name="connsiteY4" fmla="*/ 218332 h 6183565"/>
                <a:gd name="connsiteX5" fmla="*/ 368827 w 1813666"/>
                <a:gd name="connsiteY5" fmla="*/ 232425 h 6183565"/>
                <a:gd name="connsiteX6" fmla="*/ 114140 w 1813666"/>
                <a:gd name="connsiteY6" fmla="*/ 85454 h 6183565"/>
                <a:gd name="connsiteX7" fmla="*/ 119981 w 1813666"/>
                <a:gd name="connsiteY7" fmla="*/ 60945 h 6183565"/>
                <a:gd name="connsiteX8" fmla="*/ 65408 w 1813666"/>
                <a:gd name="connsiteY8" fmla="*/ 163 h 6183565"/>
                <a:gd name="connsiteX9" fmla="*/ 56176 w 1813666"/>
                <a:gd name="connsiteY9" fmla="*/ 0 h 6183565"/>
                <a:gd name="connsiteX10" fmla="*/ 10 w 1813666"/>
                <a:gd name="connsiteY10" fmla="*/ 58739 h 6183565"/>
                <a:gd name="connsiteX11" fmla="*/ 58872 w 1813666"/>
                <a:gd name="connsiteY11" fmla="*/ 119848 h 6183565"/>
                <a:gd name="connsiteX12" fmla="*/ 109606 w 1813666"/>
                <a:gd name="connsiteY12" fmla="*/ 93501 h 6183565"/>
                <a:gd name="connsiteX13" fmla="*/ 363966 w 1813666"/>
                <a:gd name="connsiteY13" fmla="*/ 240268 h 6183565"/>
                <a:gd name="connsiteX14" fmla="*/ 360739 w 1813666"/>
                <a:gd name="connsiteY14" fmla="*/ 254605 h 6183565"/>
                <a:gd name="connsiteX15" fmla="*/ 395541 w 1813666"/>
                <a:gd name="connsiteY15" fmla="*/ 292063 h 6183565"/>
                <a:gd name="connsiteX16" fmla="*/ 395664 w 1813666"/>
                <a:gd name="connsiteY16" fmla="*/ 607900 h 6183565"/>
                <a:gd name="connsiteX17" fmla="*/ 359350 w 1813666"/>
                <a:gd name="connsiteY17" fmla="*/ 648176 h 6183565"/>
                <a:gd name="connsiteX18" fmla="*/ 400116 w 1813666"/>
                <a:gd name="connsiteY18" fmla="*/ 690453 h 6183565"/>
                <a:gd name="connsiteX19" fmla="*/ 434347 w 1813666"/>
                <a:gd name="connsiteY19" fmla="*/ 673460 h 6183565"/>
                <a:gd name="connsiteX20" fmla="*/ 690709 w 1813666"/>
                <a:gd name="connsiteY20" fmla="*/ 821330 h 6183565"/>
                <a:gd name="connsiteX21" fmla="*/ 685971 w 1813666"/>
                <a:gd name="connsiteY21" fmla="*/ 842285 h 6183565"/>
                <a:gd name="connsiteX22" fmla="*/ 735029 w 1813666"/>
                <a:gd name="connsiteY22" fmla="*/ 896245 h 6183565"/>
                <a:gd name="connsiteX23" fmla="*/ 735111 w 1813666"/>
                <a:gd name="connsiteY23" fmla="*/ 1181814 h 6183565"/>
                <a:gd name="connsiteX24" fmla="*/ 690015 w 1813666"/>
                <a:gd name="connsiteY24" fmla="*/ 1228299 h 6183565"/>
                <a:gd name="connsiteX25" fmla="*/ 696877 w 1813666"/>
                <a:gd name="connsiteY25" fmla="*/ 1253543 h 6183565"/>
                <a:gd name="connsiteX26" fmla="*/ 432264 w 1813666"/>
                <a:gd name="connsiteY26" fmla="*/ 1406396 h 6183565"/>
                <a:gd name="connsiteX27" fmla="*/ 402853 w 1813666"/>
                <a:gd name="connsiteY27" fmla="*/ 1392017 h 6183565"/>
                <a:gd name="connsiteX28" fmla="*/ 362904 w 1813666"/>
                <a:gd name="connsiteY28" fmla="*/ 1430537 h 6183565"/>
                <a:gd name="connsiteX29" fmla="*/ 395909 w 1813666"/>
                <a:gd name="connsiteY29" fmla="*/ 1469833 h 6183565"/>
                <a:gd name="connsiteX30" fmla="*/ 395991 w 1813666"/>
                <a:gd name="connsiteY30" fmla="*/ 1759649 h 6183565"/>
                <a:gd name="connsiteX31" fmla="*/ 341500 w 1813666"/>
                <a:gd name="connsiteY31" fmla="*/ 1818266 h 6183565"/>
                <a:gd name="connsiteX32" fmla="*/ 348199 w 1813666"/>
                <a:gd name="connsiteY32" fmla="*/ 1846900 h 6183565"/>
                <a:gd name="connsiteX33" fmla="*/ 353100 w 1813666"/>
                <a:gd name="connsiteY33" fmla="*/ 1854702 h 6183565"/>
                <a:gd name="connsiteX34" fmla="*/ 400402 w 1813666"/>
                <a:gd name="connsiteY34" fmla="*/ 1879334 h 6183565"/>
                <a:gd name="connsiteX35" fmla="*/ 449338 w 1813666"/>
                <a:gd name="connsiteY35" fmla="*/ 1855397 h 6183565"/>
                <a:gd name="connsiteX36" fmla="*/ 695692 w 1813666"/>
                <a:gd name="connsiteY36" fmla="*/ 1997384 h 6183565"/>
                <a:gd name="connsiteX37" fmla="*/ 691894 w 1813666"/>
                <a:gd name="connsiteY37" fmla="*/ 2014908 h 6183565"/>
                <a:gd name="connsiteX38" fmla="*/ 735397 w 1813666"/>
                <a:gd name="connsiteY38" fmla="*/ 2063027 h 6183565"/>
                <a:gd name="connsiteX39" fmla="*/ 735478 w 1813666"/>
                <a:gd name="connsiteY39" fmla="*/ 2368692 h 6183565"/>
                <a:gd name="connsiteX40" fmla="*/ 701656 w 1813666"/>
                <a:gd name="connsiteY40" fmla="*/ 2406681 h 6183565"/>
                <a:gd name="connsiteX41" fmla="*/ 705006 w 1813666"/>
                <a:gd name="connsiteY41" fmla="*/ 2423142 h 6183565"/>
                <a:gd name="connsiteX42" fmla="*/ 439453 w 1813666"/>
                <a:gd name="connsiteY42" fmla="*/ 2576527 h 6183565"/>
                <a:gd name="connsiteX43" fmla="*/ 400402 w 1813666"/>
                <a:gd name="connsiteY43" fmla="*/ 2554796 h 6183565"/>
                <a:gd name="connsiteX44" fmla="*/ 359759 w 1813666"/>
                <a:gd name="connsiteY44" fmla="*/ 2576322 h 6183565"/>
                <a:gd name="connsiteX45" fmla="*/ 355470 w 1813666"/>
                <a:gd name="connsiteY45" fmla="*/ 2584492 h 6183565"/>
                <a:gd name="connsiteX46" fmla="*/ 351793 w 1813666"/>
                <a:gd name="connsiteY46" fmla="*/ 2601648 h 6183565"/>
                <a:gd name="connsiteX47" fmla="*/ 396236 w 1813666"/>
                <a:gd name="connsiteY47" fmla="*/ 2649889 h 6183565"/>
                <a:gd name="connsiteX48" fmla="*/ 396318 w 1813666"/>
                <a:gd name="connsiteY48" fmla="*/ 2956862 h 6183565"/>
                <a:gd name="connsiteX49" fmla="*/ 361515 w 1813666"/>
                <a:gd name="connsiteY49" fmla="*/ 2994973 h 6183565"/>
                <a:gd name="connsiteX50" fmla="*/ 364660 w 1813666"/>
                <a:gd name="connsiteY50" fmla="*/ 3010822 h 6183565"/>
                <a:gd name="connsiteX51" fmla="*/ 99761 w 1813666"/>
                <a:gd name="connsiteY51" fmla="*/ 3163880 h 6183565"/>
                <a:gd name="connsiteX52" fmla="*/ 62263 w 1813666"/>
                <a:gd name="connsiteY52" fmla="*/ 3144191 h 6183565"/>
                <a:gd name="connsiteX53" fmla="*/ 13695 w 1813666"/>
                <a:gd name="connsiteY53" fmla="*/ 3190962 h 6183565"/>
                <a:gd name="connsiteX54" fmla="*/ 57198 w 1813666"/>
                <a:gd name="connsiteY54" fmla="*/ 3239162 h 6183565"/>
                <a:gd name="connsiteX55" fmla="*/ 66388 w 1813666"/>
                <a:gd name="connsiteY55" fmla="*/ 3239040 h 6183565"/>
                <a:gd name="connsiteX56" fmla="*/ 109075 w 1813666"/>
                <a:gd name="connsiteY56" fmla="*/ 3192677 h 6183565"/>
                <a:gd name="connsiteX57" fmla="*/ 104540 w 1813666"/>
                <a:gd name="connsiteY57" fmla="*/ 3171845 h 6183565"/>
                <a:gd name="connsiteX58" fmla="*/ 369358 w 1813666"/>
                <a:gd name="connsiteY58" fmla="*/ 3018788 h 6183565"/>
                <a:gd name="connsiteX59" fmla="*/ 400076 w 1813666"/>
                <a:gd name="connsiteY59" fmla="*/ 3034841 h 6183565"/>
                <a:gd name="connsiteX60" fmla="*/ 432060 w 1813666"/>
                <a:gd name="connsiteY60" fmla="*/ 3019196 h 6183565"/>
                <a:gd name="connsiteX61" fmla="*/ 698266 w 1813666"/>
                <a:gd name="connsiteY61" fmla="*/ 3172703 h 6183565"/>
                <a:gd name="connsiteX62" fmla="*/ 694753 w 1813666"/>
                <a:gd name="connsiteY62" fmla="*/ 3189532 h 6183565"/>
                <a:gd name="connsiteX63" fmla="*/ 735723 w 1813666"/>
                <a:gd name="connsiteY63" fmla="*/ 3237406 h 6183565"/>
                <a:gd name="connsiteX64" fmla="*/ 735846 w 1813666"/>
                <a:gd name="connsiteY64" fmla="*/ 3533227 h 6183565"/>
                <a:gd name="connsiteX65" fmla="*/ 687482 w 1813666"/>
                <a:gd name="connsiteY65" fmla="*/ 3585267 h 6183565"/>
                <a:gd name="connsiteX66" fmla="*/ 691240 w 1813666"/>
                <a:gd name="connsiteY66" fmla="*/ 3605855 h 6183565"/>
                <a:gd name="connsiteX67" fmla="*/ 435082 w 1813666"/>
                <a:gd name="connsiteY67" fmla="*/ 3753888 h 6183565"/>
                <a:gd name="connsiteX68" fmla="*/ 404242 w 1813666"/>
                <a:gd name="connsiteY68" fmla="*/ 3737630 h 6183565"/>
                <a:gd name="connsiteX69" fmla="*/ 370624 w 1813666"/>
                <a:gd name="connsiteY69" fmla="*/ 3755726 h 6183565"/>
                <a:gd name="connsiteX70" fmla="*/ 366621 w 1813666"/>
                <a:gd name="connsiteY70" fmla="*/ 3764100 h 6183565"/>
                <a:gd name="connsiteX71" fmla="*/ 364293 w 1813666"/>
                <a:gd name="connsiteY71" fmla="*/ 3776150 h 6183565"/>
                <a:gd name="connsiteX72" fmla="*/ 396603 w 1813666"/>
                <a:gd name="connsiteY72" fmla="*/ 3815364 h 6183565"/>
                <a:gd name="connsiteX73" fmla="*/ 396726 w 1813666"/>
                <a:gd name="connsiteY73" fmla="*/ 4117435 h 6183565"/>
                <a:gd name="connsiteX74" fmla="*/ 352038 w 1813666"/>
                <a:gd name="connsiteY74" fmla="*/ 4169066 h 6183565"/>
                <a:gd name="connsiteX75" fmla="*/ 404365 w 1813666"/>
                <a:gd name="connsiteY75" fmla="*/ 4223272 h 6183565"/>
                <a:gd name="connsiteX76" fmla="*/ 447051 w 1813666"/>
                <a:gd name="connsiteY76" fmla="*/ 4202971 h 6183565"/>
                <a:gd name="connsiteX77" fmla="*/ 690096 w 1813666"/>
                <a:gd name="connsiteY77" fmla="*/ 4343242 h 6183565"/>
                <a:gd name="connsiteX78" fmla="*/ 685399 w 1813666"/>
                <a:gd name="connsiteY78" fmla="*/ 4364197 h 6183565"/>
                <a:gd name="connsiteX79" fmla="*/ 736091 w 1813666"/>
                <a:gd name="connsiteY79" fmla="*/ 4418321 h 6183565"/>
                <a:gd name="connsiteX80" fmla="*/ 736173 w 1813666"/>
                <a:gd name="connsiteY80" fmla="*/ 4717205 h 6183565"/>
                <a:gd name="connsiteX81" fmla="*/ 701697 w 1813666"/>
                <a:gd name="connsiteY81" fmla="*/ 4757359 h 6183565"/>
                <a:gd name="connsiteX82" fmla="*/ 704434 w 1813666"/>
                <a:gd name="connsiteY82" fmla="*/ 4772759 h 6183565"/>
                <a:gd name="connsiteX83" fmla="*/ 453668 w 1813666"/>
                <a:gd name="connsiteY83" fmla="*/ 4917565 h 6183565"/>
                <a:gd name="connsiteX84" fmla="*/ 406162 w 1813666"/>
                <a:gd name="connsiteY84" fmla="*/ 4892525 h 6183565"/>
                <a:gd name="connsiteX85" fmla="*/ 345053 w 1813666"/>
                <a:gd name="connsiteY85" fmla="*/ 4951469 h 6183565"/>
                <a:gd name="connsiteX86" fmla="*/ 396971 w 1813666"/>
                <a:gd name="connsiteY86" fmla="*/ 5012005 h 6183565"/>
                <a:gd name="connsiteX87" fmla="*/ 406162 w 1813666"/>
                <a:gd name="connsiteY87" fmla="*/ 5012495 h 6183565"/>
                <a:gd name="connsiteX88" fmla="*/ 465065 w 1813666"/>
                <a:gd name="connsiteY88" fmla="*/ 4953633 h 6183565"/>
                <a:gd name="connsiteX89" fmla="*/ 458570 w 1813666"/>
                <a:gd name="connsiteY89" fmla="*/ 4925408 h 6183565"/>
                <a:gd name="connsiteX90" fmla="*/ 708600 w 1813666"/>
                <a:gd name="connsiteY90" fmla="*/ 4780969 h 6183565"/>
                <a:gd name="connsiteX91" fmla="*/ 742504 w 1813666"/>
                <a:gd name="connsiteY91" fmla="*/ 4799678 h 6183565"/>
                <a:gd name="connsiteX92" fmla="*/ 776000 w 1813666"/>
                <a:gd name="connsiteY92" fmla="*/ 4783379 h 6183565"/>
                <a:gd name="connsiteX93" fmla="*/ 1030891 w 1813666"/>
                <a:gd name="connsiteY93" fmla="*/ 4930391 h 6183565"/>
                <a:gd name="connsiteX94" fmla="*/ 1026847 w 1813666"/>
                <a:gd name="connsiteY94" fmla="*/ 4949753 h 6183565"/>
                <a:gd name="connsiteX95" fmla="*/ 1075497 w 1813666"/>
                <a:gd name="connsiteY95" fmla="*/ 5003754 h 6183565"/>
                <a:gd name="connsiteX96" fmla="*/ 1075579 w 1813666"/>
                <a:gd name="connsiteY96" fmla="*/ 5291365 h 6183565"/>
                <a:gd name="connsiteX97" fmla="*/ 1024396 w 1813666"/>
                <a:gd name="connsiteY97" fmla="*/ 5343527 h 6183565"/>
                <a:gd name="connsiteX98" fmla="*/ 1029992 w 1813666"/>
                <a:gd name="connsiteY98" fmla="*/ 5368240 h 6183565"/>
                <a:gd name="connsiteX99" fmla="*/ 771751 w 1813666"/>
                <a:gd name="connsiteY99" fmla="*/ 5517499 h 6183565"/>
                <a:gd name="connsiteX100" fmla="*/ 741320 w 1813666"/>
                <a:gd name="connsiteY100" fmla="*/ 5501691 h 6183565"/>
                <a:gd name="connsiteX101" fmla="*/ 709581 w 1813666"/>
                <a:gd name="connsiteY101" fmla="*/ 5517090 h 6183565"/>
                <a:gd name="connsiteX102" fmla="*/ 704761 w 1813666"/>
                <a:gd name="connsiteY102" fmla="*/ 5524933 h 6183565"/>
                <a:gd name="connsiteX103" fmla="*/ 701370 w 1813666"/>
                <a:gd name="connsiteY103" fmla="*/ 5540251 h 6183565"/>
                <a:gd name="connsiteX104" fmla="*/ 736377 w 1813666"/>
                <a:gd name="connsiteY104" fmla="*/ 5579751 h 6183565"/>
                <a:gd name="connsiteX105" fmla="*/ 736418 w 1813666"/>
                <a:gd name="connsiteY105" fmla="*/ 5881985 h 6183565"/>
                <a:gd name="connsiteX106" fmla="*/ 688503 w 1813666"/>
                <a:gd name="connsiteY106" fmla="*/ 5933985 h 6183565"/>
                <a:gd name="connsiteX107" fmla="*/ 693732 w 1813666"/>
                <a:gd name="connsiteY107" fmla="*/ 5957881 h 6183565"/>
                <a:gd name="connsiteX108" fmla="*/ 448440 w 1813666"/>
                <a:gd name="connsiteY108" fmla="*/ 6100849 h 6183565"/>
                <a:gd name="connsiteX109" fmla="*/ 405182 w 1813666"/>
                <a:gd name="connsiteY109" fmla="*/ 6077198 h 6183565"/>
                <a:gd name="connsiteX110" fmla="*/ 350976 w 1813666"/>
                <a:gd name="connsiteY110" fmla="*/ 6129483 h 6183565"/>
                <a:gd name="connsiteX111" fmla="*/ 399218 w 1813666"/>
                <a:gd name="connsiteY111" fmla="*/ 6183443 h 6183565"/>
                <a:gd name="connsiteX112" fmla="*/ 408490 w 1813666"/>
                <a:gd name="connsiteY112" fmla="*/ 6183566 h 6183565"/>
                <a:gd name="connsiteX113" fmla="*/ 457549 w 1813666"/>
                <a:gd name="connsiteY113" fmla="*/ 6131403 h 6183565"/>
                <a:gd name="connsiteX114" fmla="*/ 452933 w 1813666"/>
                <a:gd name="connsiteY114" fmla="*/ 6108978 h 6183565"/>
                <a:gd name="connsiteX115" fmla="*/ 698470 w 1813666"/>
                <a:gd name="connsiteY115" fmla="*/ 5965887 h 6183565"/>
                <a:gd name="connsiteX116" fmla="*/ 740829 w 1813666"/>
                <a:gd name="connsiteY116" fmla="*/ 5988272 h 6183565"/>
                <a:gd name="connsiteX117" fmla="*/ 785640 w 1813666"/>
                <a:gd name="connsiteY117" fmla="*/ 5965233 h 6183565"/>
                <a:gd name="connsiteX118" fmla="*/ 958917 w 1813666"/>
                <a:gd name="connsiteY118" fmla="*/ 6064412 h 6183565"/>
                <a:gd name="connsiteX119" fmla="*/ 1040654 w 1813666"/>
                <a:gd name="connsiteY119" fmla="*/ 6111592 h 6183565"/>
                <a:gd name="connsiteX120" fmla="*/ 1037182 w 1813666"/>
                <a:gd name="connsiteY120" fmla="*/ 6128053 h 6183565"/>
                <a:gd name="connsiteX121" fmla="*/ 1077825 w 1813666"/>
                <a:gd name="connsiteY121" fmla="*/ 6173926 h 6183565"/>
                <a:gd name="connsiteX122" fmla="*/ 1087016 w 1813666"/>
                <a:gd name="connsiteY122" fmla="*/ 6174007 h 6183565"/>
                <a:gd name="connsiteX123" fmla="*/ 1128313 w 1813666"/>
                <a:gd name="connsiteY123" fmla="*/ 6129646 h 6183565"/>
                <a:gd name="connsiteX124" fmla="*/ 1123779 w 1813666"/>
                <a:gd name="connsiteY124" fmla="*/ 6109427 h 6183565"/>
                <a:gd name="connsiteX125" fmla="*/ 1390435 w 1813666"/>
                <a:gd name="connsiteY125" fmla="*/ 5955389 h 6183565"/>
                <a:gd name="connsiteX126" fmla="*/ 1421479 w 1813666"/>
                <a:gd name="connsiteY126" fmla="*/ 5971892 h 6183565"/>
                <a:gd name="connsiteX127" fmla="*/ 1453136 w 1813666"/>
                <a:gd name="connsiteY127" fmla="*/ 5956492 h 6183565"/>
                <a:gd name="connsiteX128" fmla="*/ 1457997 w 1813666"/>
                <a:gd name="connsiteY128" fmla="*/ 5948690 h 6183565"/>
                <a:gd name="connsiteX129" fmla="*/ 1461429 w 1813666"/>
                <a:gd name="connsiteY129" fmla="*/ 5933413 h 6183565"/>
                <a:gd name="connsiteX130" fmla="*/ 1424216 w 1813666"/>
                <a:gd name="connsiteY130" fmla="*/ 5893586 h 6183565"/>
                <a:gd name="connsiteX131" fmla="*/ 1424134 w 1813666"/>
                <a:gd name="connsiteY131" fmla="*/ 5585511 h 6183565"/>
                <a:gd name="connsiteX132" fmla="*/ 1464329 w 1813666"/>
                <a:gd name="connsiteY132" fmla="*/ 5541313 h 6183565"/>
                <a:gd name="connsiteX133" fmla="*/ 1459876 w 1813666"/>
                <a:gd name="connsiteY133" fmla="*/ 5521257 h 6183565"/>
                <a:gd name="connsiteX134" fmla="*/ 1455220 w 1813666"/>
                <a:gd name="connsiteY134" fmla="*/ 5513373 h 6183565"/>
                <a:gd name="connsiteX135" fmla="*/ 1419641 w 1813666"/>
                <a:gd name="connsiteY135" fmla="*/ 5494869 h 6183565"/>
                <a:gd name="connsiteX136" fmla="*/ 1381571 w 1813666"/>
                <a:gd name="connsiteY136" fmla="*/ 5514272 h 6183565"/>
                <a:gd name="connsiteX137" fmla="*/ 1126108 w 1813666"/>
                <a:gd name="connsiteY137" fmla="*/ 5366892 h 6183565"/>
                <a:gd name="connsiteX138" fmla="*/ 1131009 w 1813666"/>
                <a:gd name="connsiteY138" fmla="*/ 5345652 h 6183565"/>
                <a:gd name="connsiteX139" fmla="*/ 1084933 w 1813666"/>
                <a:gd name="connsiteY139" fmla="*/ 5291936 h 6183565"/>
                <a:gd name="connsiteX140" fmla="*/ 1084851 w 1813666"/>
                <a:gd name="connsiteY140" fmla="*/ 5003917 h 6183565"/>
                <a:gd name="connsiteX141" fmla="*/ 1133419 w 1813666"/>
                <a:gd name="connsiteY141" fmla="*/ 4951836 h 6183565"/>
                <a:gd name="connsiteX142" fmla="*/ 1129375 w 1813666"/>
                <a:gd name="connsiteY142" fmla="*/ 4930555 h 6183565"/>
                <a:gd name="connsiteX143" fmla="*/ 1381775 w 1813666"/>
                <a:gd name="connsiteY143" fmla="*/ 4784727 h 6183565"/>
                <a:gd name="connsiteX144" fmla="*/ 1417558 w 1813666"/>
                <a:gd name="connsiteY144" fmla="*/ 4803517 h 6183565"/>
                <a:gd name="connsiteX145" fmla="*/ 1455506 w 1813666"/>
                <a:gd name="connsiteY145" fmla="*/ 4784360 h 6183565"/>
                <a:gd name="connsiteX146" fmla="*/ 1710887 w 1813666"/>
                <a:gd name="connsiteY146" fmla="*/ 4931657 h 6183565"/>
                <a:gd name="connsiteX147" fmla="*/ 1707129 w 1813666"/>
                <a:gd name="connsiteY147" fmla="*/ 4950161 h 6183565"/>
                <a:gd name="connsiteX148" fmla="*/ 1754104 w 1813666"/>
                <a:gd name="connsiteY148" fmla="*/ 5004081 h 6183565"/>
                <a:gd name="connsiteX149" fmla="*/ 1763377 w 1813666"/>
                <a:gd name="connsiteY149" fmla="*/ 5004326 h 6183565"/>
                <a:gd name="connsiteX150" fmla="*/ 1813661 w 1813666"/>
                <a:gd name="connsiteY150" fmla="*/ 4952163 h 6183565"/>
                <a:gd name="connsiteX151" fmla="*/ 1809249 w 1813666"/>
                <a:gd name="connsiteY151" fmla="*/ 4930105 h 6183565"/>
                <a:gd name="connsiteX152" fmla="*/ 1804306 w 1813666"/>
                <a:gd name="connsiteY152" fmla="*/ 4921200 h 6183565"/>
                <a:gd name="connsiteX153" fmla="*/ 1761375 w 1813666"/>
                <a:gd name="connsiteY153" fmla="*/ 4897958 h 6183565"/>
                <a:gd name="connsiteX154" fmla="*/ 1715013 w 1813666"/>
                <a:gd name="connsiteY154" fmla="*/ 4923406 h 6183565"/>
                <a:gd name="connsiteX155" fmla="*/ 1460122 w 1813666"/>
                <a:gd name="connsiteY155" fmla="*/ 4776313 h 6183565"/>
                <a:gd name="connsiteX156" fmla="*/ 1464043 w 1813666"/>
                <a:gd name="connsiteY156" fmla="*/ 4758789 h 6183565"/>
                <a:gd name="connsiteX157" fmla="*/ 1423971 w 1813666"/>
                <a:gd name="connsiteY157" fmla="*/ 4712917 h 6183565"/>
                <a:gd name="connsiteX158" fmla="*/ 1423889 w 1813666"/>
                <a:gd name="connsiteY158" fmla="*/ 4404433 h 6183565"/>
                <a:gd name="connsiteX159" fmla="*/ 1458488 w 1813666"/>
                <a:gd name="connsiteY159" fmla="*/ 4366362 h 6183565"/>
                <a:gd name="connsiteX160" fmla="*/ 1455506 w 1813666"/>
                <a:gd name="connsiteY160" fmla="*/ 4350758 h 6183565"/>
                <a:gd name="connsiteX161" fmla="*/ 1450890 w 1813666"/>
                <a:gd name="connsiteY161" fmla="*/ 4342752 h 6183565"/>
                <a:gd name="connsiteX162" fmla="*/ 1419886 w 1813666"/>
                <a:gd name="connsiteY162" fmla="*/ 4326413 h 6183565"/>
                <a:gd name="connsiteX163" fmla="*/ 1387698 w 1813666"/>
                <a:gd name="connsiteY163" fmla="*/ 4342385 h 6183565"/>
                <a:gd name="connsiteX164" fmla="*/ 1120838 w 1813666"/>
                <a:gd name="connsiteY164" fmla="*/ 4188428 h 6183565"/>
                <a:gd name="connsiteX165" fmla="*/ 1124065 w 1813666"/>
                <a:gd name="connsiteY165" fmla="*/ 4173192 h 6183565"/>
                <a:gd name="connsiteX166" fmla="*/ 1084483 w 1813666"/>
                <a:gd name="connsiteY166" fmla="*/ 4131037 h 6183565"/>
                <a:gd name="connsiteX167" fmla="*/ 1084402 w 1813666"/>
                <a:gd name="connsiteY167" fmla="*/ 3817610 h 6183565"/>
                <a:gd name="connsiteX168" fmla="*/ 1117815 w 1813666"/>
                <a:gd name="connsiteY168" fmla="*/ 3779663 h 6183565"/>
                <a:gd name="connsiteX169" fmla="*/ 1079337 w 1813666"/>
                <a:gd name="connsiteY169" fmla="*/ 3739673 h 6183565"/>
                <a:gd name="connsiteX170" fmla="*/ 1047312 w 1813666"/>
                <a:gd name="connsiteY170" fmla="*/ 3755522 h 6183565"/>
                <a:gd name="connsiteX171" fmla="*/ 789806 w 1813666"/>
                <a:gd name="connsiteY171" fmla="*/ 3606876 h 6183565"/>
                <a:gd name="connsiteX172" fmla="*/ 793973 w 1813666"/>
                <a:gd name="connsiteY172" fmla="*/ 3587309 h 6183565"/>
                <a:gd name="connsiteX173" fmla="*/ 744996 w 1813666"/>
                <a:gd name="connsiteY173" fmla="*/ 3533349 h 6183565"/>
                <a:gd name="connsiteX174" fmla="*/ 744955 w 1813666"/>
                <a:gd name="connsiteY174" fmla="*/ 3237937 h 6183565"/>
                <a:gd name="connsiteX175" fmla="*/ 790051 w 1813666"/>
                <a:gd name="connsiteY175" fmla="*/ 3191411 h 6183565"/>
                <a:gd name="connsiteX176" fmla="*/ 785680 w 1813666"/>
                <a:gd name="connsiteY176" fmla="*/ 3170906 h 6183565"/>
                <a:gd name="connsiteX177" fmla="*/ 1046536 w 1813666"/>
                <a:gd name="connsiteY177" fmla="*/ 3020176 h 6183565"/>
                <a:gd name="connsiteX178" fmla="*/ 1077131 w 1813666"/>
                <a:gd name="connsiteY178" fmla="*/ 3036066 h 6183565"/>
                <a:gd name="connsiteX179" fmla="*/ 1110259 w 1813666"/>
                <a:gd name="connsiteY179" fmla="*/ 3018910 h 6183565"/>
                <a:gd name="connsiteX180" fmla="*/ 1381612 w 1813666"/>
                <a:gd name="connsiteY180" fmla="*/ 3175562 h 6183565"/>
                <a:gd name="connsiteX181" fmla="*/ 1379038 w 1813666"/>
                <a:gd name="connsiteY181" fmla="*/ 3188266 h 6183565"/>
                <a:gd name="connsiteX182" fmla="*/ 1417517 w 1813666"/>
                <a:gd name="connsiteY182" fmla="*/ 3228256 h 6183565"/>
                <a:gd name="connsiteX183" fmla="*/ 1457507 w 1813666"/>
                <a:gd name="connsiteY183" fmla="*/ 3189777 h 6183565"/>
                <a:gd name="connsiteX184" fmla="*/ 1455138 w 1813666"/>
                <a:gd name="connsiteY184" fmla="*/ 3176052 h 6183565"/>
                <a:gd name="connsiteX185" fmla="*/ 1451094 w 1813666"/>
                <a:gd name="connsiteY185" fmla="*/ 3167637 h 6183565"/>
                <a:gd name="connsiteX186" fmla="*/ 1418988 w 1813666"/>
                <a:gd name="connsiteY186" fmla="*/ 3149828 h 6183565"/>
                <a:gd name="connsiteX187" fmla="*/ 1385737 w 1813666"/>
                <a:gd name="connsiteY187" fmla="*/ 3167229 h 6183565"/>
                <a:gd name="connsiteX188" fmla="*/ 1114384 w 1813666"/>
                <a:gd name="connsiteY188" fmla="*/ 3010659 h 6183565"/>
                <a:gd name="connsiteX189" fmla="*/ 1117080 w 1813666"/>
                <a:gd name="connsiteY189" fmla="*/ 2997546 h 6183565"/>
                <a:gd name="connsiteX190" fmla="*/ 1084075 w 1813666"/>
                <a:gd name="connsiteY190" fmla="*/ 2958333 h 6183565"/>
                <a:gd name="connsiteX191" fmla="*/ 1083993 w 1813666"/>
                <a:gd name="connsiteY191" fmla="*/ 2655445 h 6183565"/>
                <a:gd name="connsiteX192" fmla="*/ 1131336 w 1813666"/>
                <a:gd name="connsiteY192" fmla="*/ 2603568 h 6183565"/>
                <a:gd name="connsiteX193" fmla="*/ 1127088 w 1813666"/>
                <a:gd name="connsiteY193" fmla="*/ 2581837 h 6183565"/>
                <a:gd name="connsiteX194" fmla="*/ 1379896 w 1813666"/>
                <a:gd name="connsiteY194" fmla="*/ 2435765 h 6183565"/>
                <a:gd name="connsiteX195" fmla="*/ 1417762 w 1813666"/>
                <a:gd name="connsiteY195" fmla="*/ 2456025 h 6183565"/>
                <a:gd name="connsiteX196" fmla="*/ 1457507 w 1813666"/>
                <a:gd name="connsiteY196" fmla="*/ 2435887 h 6183565"/>
                <a:gd name="connsiteX197" fmla="*/ 1462123 w 1813666"/>
                <a:gd name="connsiteY197" fmla="*/ 2427922 h 6183565"/>
                <a:gd name="connsiteX198" fmla="*/ 1466330 w 1813666"/>
                <a:gd name="connsiteY198" fmla="*/ 2409214 h 6183565"/>
                <a:gd name="connsiteX199" fmla="*/ 1419559 w 1813666"/>
                <a:gd name="connsiteY199" fmla="*/ 2360645 h 6183565"/>
                <a:gd name="connsiteX200" fmla="*/ 1370991 w 1813666"/>
                <a:gd name="connsiteY200" fmla="*/ 2407498 h 6183565"/>
                <a:gd name="connsiteX201" fmla="*/ 1375280 w 1813666"/>
                <a:gd name="connsiteY201" fmla="*/ 2427799 h 6183565"/>
                <a:gd name="connsiteX202" fmla="*/ 1122840 w 1813666"/>
                <a:gd name="connsiteY202" fmla="*/ 2573668 h 6183565"/>
                <a:gd name="connsiteX203" fmla="*/ 1079051 w 1813666"/>
                <a:gd name="connsiteY203" fmla="*/ 2549363 h 6183565"/>
                <a:gd name="connsiteX204" fmla="*/ 1034077 w 1813666"/>
                <a:gd name="connsiteY204" fmla="*/ 2572605 h 6183565"/>
                <a:gd name="connsiteX205" fmla="*/ 776367 w 1813666"/>
                <a:gd name="connsiteY205" fmla="*/ 2423960 h 6183565"/>
                <a:gd name="connsiteX206" fmla="*/ 780043 w 1813666"/>
                <a:gd name="connsiteY206" fmla="*/ 2408274 h 6183565"/>
                <a:gd name="connsiteX207" fmla="*/ 744669 w 1813666"/>
                <a:gd name="connsiteY207" fmla="*/ 2368610 h 6183565"/>
                <a:gd name="connsiteX208" fmla="*/ 744547 w 1813666"/>
                <a:gd name="connsiteY208" fmla="*/ 2063068 h 6183565"/>
                <a:gd name="connsiteX209" fmla="*/ 787192 w 1813666"/>
                <a:gd name="connsiteY209" fmla="*/ 2016705 h 6183565"/>
                <a:gd name="connsiteX210" fmla="*/ 783597 w 1813666"/>
                <a:gd name="connsiteY210" fmla="*/ 1997752 h 6183565"/>
                <a:gd name="connsiteX211" fmla="*/ 1040245 w 1813666"/>
                <a:gd name="connsiteY211" fmla="*/ 1849515 h 6183565"/>
                <a:gd name="connsiteX212" fmla="*/ 1076028 w 1813666"/>
                <a:gd name="connsiteY212" fmla="*/ 1867161 h 6183565"/>
                <a:gd name="connsiteX213" fmla="*/ 1124596 w 1813666"/>
                <a:gd name="connsiteY213" fmla="*/ 1820349 h 6183565"/>
                <a:gd name="connsiteX214" fmla="*/ 1083667 w 1813666"/>
                <a:gd name="connsiteY214" fmla="*/ 1772557 h 6183565"/>
                <a:gd name="connsiteX215" fmla="*/ 1083585 w 1813666"/>
                <a:gd name="connsiteY215" fmla="*/ 1482659 h 6183565"/>
                <a:gd name="connsiteX216" fmla="*/ 1131663 w 1813666"/>
                <a:gd name="connsiteY216" fmla="*/ 1430659 h 6183565"/>
                <a:gd name="connsiteX217" fmla="*/ 1127129 w 1813666"/>
                <a:gd name="connsiteY217" fmla="*/ 1408275 h 6183565"/>
                <a:gd name="connsiteX218" fmla="*/ 1387453 w 1813666"/>
                <a:gd name="connsiteY218" fmla="*/ 1257832 h 6183565"/>
                <a:gd name="connsiteX219" fmla="*/ 1417149 w 1813666"/>
                <a:gd name="connsiteY219" fmla="*/ 1272537 h 6183565"/>
                <a:gd name="connsiteX220" fmla="*/ 1448398 w 1813666"/>
                <a:gd name="connsiteY220" fmla="*/ 1257546 h 6183565"/>
                <a:gd name="connsiteX221" fmla="*/ 1453382 w 1813666"/>
                <a:gd name="connsiteY221" fmla="*/ 1249744 h 6183565"/>
                <a:gd name="connsiteX222" fmla="*/ 1457058 w 1813666"/>
                <a:gd name="connsiteY222" fmla="*/ 1234058 h 6183565"/>
                <a:gd name="connsiteX223" fmla="*/ 1422786 w 1813666"/>
                <a:gd name="connsiteY223" fmla="*/ 1194558 h 6183565"/>
                <a:gd name="connsiteX224" fmla="*/ 1413514 w 1813666"/>
                <a:gd name="connsiteY224" fmla="*/ 1194476 h 6183565"/>
                <a:gd name="connsiteX225" fmla="*/ 1378548 w 1813666"/>
                <a:gd name="connsiteY225" fmla="*/ 1232588 h 6183565"/>
                <a:gd name="connsiteX226" fmla="*/ 1382469 w 1813666"/>
                <a:gd name="connsiteY226" fmla="*/ 1250071 h 6183565"/>
                <a:gd name="connsiteX227" fmla="*/ 1122635 w 1813666"/>
                <a:gd name="connsiteY227" fmla="*/ 1400105 h 6183565"/>
                <a:gd name="connsiteX228" fmla="*/ 1079377 w 1813666"/>
                <a:gd name="connsiteY228" fmla="*/ 1376413 h 6183565"/>
                <a:gd name="connsiteX229" fmla="*/ 1034731 w 1813666"/>
                <a:gd name="connsiteY229" fmla="*/ 1399166 h 6183565"/>
                <a:gd name="connsiteX230" fmla="*/ 779349 w 1813666"/>
                <a:gd name="connsiteY230" fmla="*/ 1251868 h 6183565"/>
                <a:gd name="connsiteX231" fmla="*/ 785272 w 1813666"/>
                <a:gd name="connsiteY231" fmla="*/ 1230178 h 6183565"/>
                <a:gd name="connsiteX232" fmla="*/ 744179 w 1813666"/>
                <a:gd name="connsiteY232" fmla="*/ 1182304 h 6183565"/>
                <a:gd name="connsiteX233" fmla="*/ 744056 w 1813666"/>
                <a:gd name="connsiteY233" fmla="*/ 896327 h 6183565"/>
                <a:gd name="connsiteX234" fmla="*/ 792298 w 1813666"/>
                <a:gd name="connsiteY234" fmla="*/ 844328 h 6183565"/>
                <a:gd name="connsiteX235" fmla="*/ 787641 w 1813666"/>
                <a:gd name="connsiteY235" fmla="*/ 821861 h 6183565"/>
                <a:gd name="connsiteX236" fmla="*/ 1047312 w 1813666"/>
                <a:gd name="connsiteY236" fmla="*/ 671786 h 6183565"/>
                <a:gd name="connsiteX237" fmla="*/ 1077866 w 1813666"/>
                <a:gd name="connsiteY237" fmla="*/ 687635 h 6183565"/>
                <a:gd name="connsiteX238" fmla="*/ 1110585 w 1813666"/>
                <a:gd name="connsiteY238" fmla="*/ 671010 h 6183565"/>
                <a:gd name="connsiteX239" fmla="*/ 1114915 w 1813666"/>
                <a:gd name="connsiteY239" fmla="*/ 662881 h 6183565"/>
                <a:gd name="connsiteX240" fmla="*/ 1117815 w 1813666"/>
                <a:gd name="connsiteY240" fmla="*/ 649115 h 6183565"/>
                <a:gd name="connsiteX241" fmla="*/ 1083217 w 1813666"/>
                <a:gd name="connsiteY241" fmla="*/ 609615 h 6183565"/>
                <a:gd name="connsiteX242" fmla="*/ 1083095 w 1813666"/>
                <a:gd name="connsiteY242" fmla="*/ 303541 h 6183565"/>
                <a:gd name="connsiteX243" fmla="*/ 1126067 w 1813666"/>
                <a:gd name="connsiteY243" fmla="*/ 257220 h 6183565"/>
                <a:gd name="connsiteX244" fmla="*/ 1079296 w 1813666"/>
                <a:gd name="connsiteY244" fmla="*/ 208692 h 6183565"/>
                <a:gd name="connsiteX245" fmla="*/ 1039510 w 1813666"/>
                <a:gd name="connsiteY245" fmla="*/ 228790 h 6183565"/>
                <a:gd name="connsiteX246" fmla="*/ 791767 w 1813666"/>
                <a:gd name="connsiteY246" fmla="*/ 85822 h 6183565"/>
                <a:gd name="connsiteX247" fmla="*/ 797241 w 1813666"/>
                <a:gd name="connsiteY247" fmla="*/ 61966 h 6183565"/>
                <a:gd name="connsiteX248" fmla="*/ 743770 w 1813666"/>
                <a:gd name="connsiteY248" fmla="*/ 1225 h 6183565"/>
                <a:gd name="connsiteX249" fmla="*/ 734702 w 1813666"/>
                <a:gd name="connsiteY249" fmla="*/ 776 h 6183565"/>
                <a:gd name="connsiteX250" fmla="*/ 58995 w 1813666"/>
                <a:gd name="connsiteY250" fmla="*/ 110616 h 6183565"/>
                <a:gd name="connsiteX251" fmla="*/ 9201 w 1813666"/>
                <a:gd name="connsiteY251" fmla="*/ 58944 h 6183565"/>
                <a:gd name="connsiteX252" fmla="*/ 60874 w 1813666"/>
                <a:gd name="connsiteY252" fmla="*/ 9068 h 6183565"/>
                <a:gd name="connsiteX253" fmla="*/ 110708 w 1813666"/>
                <a:gd name="connsiteY253" fmla="*/ 60782 h 6183565"/>
                <a:gd name="connsiteX254" fmla="*/ 58995 w 1813666"/>
                <a:gd name="connsiteY254" fmla="*/ 110616 h 6183565"/>
                <a:gd name="connsiteX255" fmla="*/ 99802 w 1813666"/>
                <a:gd name="connsiteY255" fmla="*/ 3192677 h 6183565"/>
                <a:gd name="connsiteX256" fmla="*/ 60670 w 1813666"/>
                <a:gd name="connsiteY256" fmla="*/ 3230421 h 6183565"/>
                <a:gd name="connsiteX257" fmla="*/ 22885 w 1813666"/>
                <a:gd name="connsiteY257" fmla="*/ 3191248 h 6183565"/>
                <a:gd name="connsiteX258" fmla="*/ 62018 w 1813666"/>
                <a:gd name="connsiteY258" fmla="*/ 3153463 h 6183565"/>
                <a:gd name="connsiteX259" fmla="*/ 99802 w 1813666"/>
                <a:gd name="connsiteY259" fmla="*/ 3192677 h 6183565"/>
                <a:gd name="connsiteX260" fmla="*/ 455874 w 1813666"/>
                <a:gd name="connsiteY260" fmla="*/ 4953511 h 6183565"/>
                <a:gd name="connsiteX261" fmla="*/ 404160 w 1813666"/>
                <a:gd name="connsiteY261" fmla="*/ 5003386 h 6183565"/>
                <a:gd name="connsiteX262" fmla="*/ 354326 w 1813666"/>
                <a:gd name="connsiteY262" fmla="*/ 4951714 h 6183565"/>
                <a:gd name="connsiteX263" fmla="*/ 406039 w 1813666"/>
                <a:gd name="connsiteY263" fmla="*/ 4901879 h 6183565"/>
                <a:gd name="connsiteX264" fmla="*/ 455874 w 1813666"/>
                <a:gd name="connsiteY264" fmla="*/ 4953511 h 6183565"/>
                <a:gd name="connsiteX265" fmla="*/ 448276 w 1813666"/>
                <a:gd name="connsiteY265" fmla="*/ 6131280 h 6183565"/>
                <a:gd name="connsiteX266" fmla="*/ 403425 w 1813666"/>
                <a:gd name="connsiteY266" fmla="*/ 6174497 h 6183565"/>
                <a:gd name="connsiteX267" fmla="*/ 360249 w 1813666"/>
                <a:gd name="connsiteY267" fmla="*/ 6129646 h 6183565"/>
                <a:gd name="connsiteX268" fmla="*/ 405018 w 1813666"/>
                <a:gd name="connsiteY268" fmla="*/ 6086429 h 6183565"/>
                <a:gd name="connsiteX269" fmla="*/ 448276 w 1813666"/>
                <a:gd name="connsiteY269" fmla="*/ 6131280 h 6183565"/>
                <a:gd name="connsiteX270" fmla="*/ 710561 w 1813666"/>
                <a:gd name="connsiteY270" fmla="*/ 5540455 h 6183565"/>
                <a:gd name="connsiteX271" fmla="*/ 741115 w 1813666"/>
                <a:gd name="connsiteY271" fmla="*/ 5510963 h 6183565"/>
                <a:gd name="connsiteX272" fmla="*/ 770526 w 1813666"/>
                <a:gd name="connsiteY272" fmla="*/ 5541558 h 6183565"/>
                <a:gd name="connsiteX273" fmla="*/ 740012 w 1813666"/>
                <a:gd name="connsiteY273" fmla="*/ 5570969 h 6183565"/>
                <a:gd name="connsiteX274" fmla="*/ 710561 w 1813666"/>
                <a:gd name="connsiteY274" fmla="*/ 5540455 h 6183565"/>
                <a:gd name="connsiteX275" fmla="*/ 740952 w 1813666"/>
                <a:gd name="connsiteY275" fmla="*/ 5979040 h 6183565"/>
                <a:gd name="connsiteX276" fmla="*/ 697735 w 1813666"/>
                <a:gd name="connsiteY276" fmla="*/ 5934230 h 6183565"/>
                <a:gd name="connsiteX277" fmla="*/ 742586 w 1813666"/>
                <a:gd name="connsiteY277" fmla="*/ 5891013 h 6183565"/>
                <a:gd name="connsiteX278" fmla="*/ 785721 w 1813666"/>
                <a:gd name="connsiteY278" fmla="*/ 5935864 h 6183565"/>
                <a:gd name="connsiteX279" fmla="*/ 740952 w 1813666"/>
                <a:gd name="connsiteY279" fmla="*/ 5979040 h 6183565"/>
                <a:gd name="connsiteX280" fmla="*/ 1119041 w 1813666"/>
                <a:gd name="connsiteY280" fmla="*/ 6129402 h 6183565"/>
                <a:gd name="connsiteX281" fmla="*/ 1082073 w 1813666"/>
                <a:gd name="connsiteY281" fmla="*/ 6165103 h 6183565"/>
                <a:gd name="connsiteX282" fmla="*/ 1046372 w 1813666"/>
                <a:gd name="connsiteY282" fmla="*/ 6128135 h 6183565"/>
                <a:gd name="connsiteX283" fmla="*/ 1083421 w 1813666"/>
                <a:gd name="connsiteY283" fmla="*/ 6092516 h 6183565"/>
                <a:gd name="connsiteX284" fmla="*/ 1119041 w 1813666"/>
                <a:gd name="connsiteY284" fmla="*/ 6129402 h 6183565"/>
                <a:gd name="connsiteX285" fmla="*/ 1452156 w 1813666"/>
                <a:gd name="connsiteY285" fmla="*/ 5933209 h 6183565"/>
                <a:gd name="connsiteX286" fmla="*/ 1421643 w 1813666"/>
                <a:gd name="connsiteY286" fmla="*/ 5962578 h 6183565"/>
                <a:gd name="connsiteX287" fmla="*/ 1392232 w 1813666"/>
                <a:gd name="connsiteY287" fmla="*/ 5932024 h 6183565"/>
                <a:gd name="connsiteX288" fmla="*/ 1422786 w 1813666"/>
                <a:gd name="connsiteY288" fmla="*/ 5902614 h 6183565"/>
                <a:gd name="connsiteX289" fmla="*/ 1452156 w 1813666"/>
                <a:gd name="connsiteY289" fmla="*/ 5933209 h 6183565"/>
                <a:gd name="connsiteX290" fmla="*/ 1419396 w 1813666"/>
                <a:gd name="connsiteY290" fmla="*/ 5503978 h 6183565"/>
                <a:gd name="connsiteX291" fmla="*/ 1455016 w 1813666"/>
                <a:gd name="connsiteY291" fmla="*/ 5540986 h 6183565"/>
                <a:gd name="connsiteX292" fmla="*/ 1418048 w 1813666"/>
                <a:gd name="connsiteY292" fmla="*/ 5576688 h 6183565"/>
                <a:gd name="connsiteX293" fmla="*/ 1382347 w 1813666"/>
                <a:gd name="connsiteY293" fmla="*/ 5539680 h 6183565"/>
                <a:gd name="connsiteX294" fmla="*/ 1419396 w 1813666"/>
                <a:gd name="connsiteY294" fmla="*/ 5503978 h 6183565"/>
                <a:gd name="connsiteX295" fmla="*/ 1376955 w 1813666"/>
                <a:gd name="connsiteY295" fmla="*/ 5522237 h 6183565"/>
                <a:gd name="connsiteX296" fmla="*/ 1373156 w 1813666"/>
                <a:gd name="connsiteY296" fmla="*/ 5539557 h 6183565"/>
                <a:gd name="connsiteX297" fmla="*/ 1414127 w 1813666"/>
                <a:gd name="connsiteY297" fmla="*/ 5585470 h 6183565"/>
                <a:gd name="connsiteX298" fmla="*/ 1414249 w 1813666"/>
                <a:gd name="connsiteY298" fmla="*/ 5894240 h 6183565"/>
                <a:gd name="connsiteX299" fmla="*/ 1382960 w 1813666"/>
                <a:gd name="connsiteY299" fmla="*/ 5931861 h 6183565"/>
                <a:gd name="connsiteX300" fmla="*/ 1385860 w 1813666"/>
                <a:gd name="connsiteY300" fmla="*/ 5947301 h 6183565"/>
                <a:gd name="connsiteX301" fmla="*/ 1119041 w 1813666"/>
                <a:gd name="connsiteY301" fmla="*/ 6101502 h 6183565"/>
                <a:gd name="connsiteX302" fmla="*/ 1083585 w 1813666"/>
                <a:gd name="connsiteY302" fmla="*/ 6083243 h 6183565"/>
                <a:gd name="connsiteX303" fmla="*/ 1045310 w 1813666"/>
                <a:gd name="connsiteY303" fmla="*/ 6102850 h 6183565"/>
                <a:gd name="connsiteX304" fmla="*/ 790541 w 1813666"/>
                <a:gd name="connsiteY304" fmla="*/ 5956492 h 6183565"/>
                <a:gd name="connsiteX305" fmla="*/ 795035 w 1813666"/>
                <a:gd name="connsiteY305" fmla="*/ 5936027 h 6183565"/>
                <a:gd name="connsiteX306" fmla="*/ 745731 w 1813666"/>
                <a:gd name="connsiteY306" fmla="*/ 5882067 h 6183565"/>
                <a:gd name="connsiteX307" fmla="*/ 745650 w 1813666"/>
                <a:gd name="connsiteY307" fmla="*/ 5579833 h 6183565"/>
                <a:gd name="connsiteX308" fmla="*/ 779839 w 1813666"/>
                <a:gd name="connsiteY308" fmla="*/ 5541763 h 6183565"/>
                <a:gd name="connsiteX309" fmla="*/ 776857 w 1813666"/>
                <a:gd name="connsiteY309" fmla="*/ 5526281 h 6183565"/>
                <a:gd name="connsiteX310" fmla="*/ 1035466 w 1813666"/>
                <a:gd name="connsiteY310" fmla="*/ 5376900 h 6183565"/>
                <a:gd name="connsiteX311" fmla="*/ 1076763 w 1813666"/>
                <a:gd name="connsiteY311" fmla="*/ 5397896 h 6183565"/>
                <a:gd name="connsiteX312" fmla="*/ 1121573 w 1813666"/>
                <a:gd name="connsiteY312" fmla="*/ 5374898 h 6183565"/>
                <a:gd name="connsiteX313" fmla="*/ 1376955 w 1813666"/>
                <a:gd name="connsiteY313" fmla="*/ 5522237 h 6183565"/>
                <a:gd name="connsiteX314" fmla="*/ 1121655 w 1813666"/>
                <a:gd name="connsiteY314" fmla="*/ 5345365 h 6183565"/>
                <a:gd name="connsiteX315" fmla="*/ 1076845 w 1813666"/>
                <a:gd name="connsiteY315" fmla="*/ 5388583 h 6183565"/>
                <a:gd name="connsiteX316" fmla="*/ 1033628 w 1813666"/>
                <a:gd name="connsiteY316" fmla="*/ 5343772 h 6183565"/>
                <a:gd name="connsiteX317" fmla="*/ 1078479 w 1813666"/>
                <a:gd name="connsiteY317" fmla="*/ 5300555 h 6183565"/>
                <a:gd name="connsiteX318" fmla="*/ 1121655 w 1813666"/>
                <a:gd name="connsiteY318" fmla="*/ 5345365 h 6183565"/>
                <a:gd name="connsiteX319" fmla="*/ 1761130 w 1813666"/>
                <a:gd name="connsiteY319" fmla="*/ 4907026 h 6183565"/>
                <a:gd name="connsiteX320" fmla="*/ 1804347 w 1813666"/>
                <a:gd name="connsiteY320" fmla="*/ 4951877 h 6183565"/>
                <a:gd name="connsiteX321" fmla="*/ 1759496 w 1813666"/>
                <a:gd name="connsiteY321" fmla="*/ 4995053 h 6183565"/>
                <a:gd name="connsiteX322" fmla="*/ 1716279 w 1813666"/>
                <a:gd name="connsiteY322" fmla="*/ 4950243 h 6183565"/>
                <a:gd name="connsiteX323" fmla="*/ 1761130 w 1813666"/>
                <a:gd name="connsiteY323" fmla="*/ 4907026 h 6183565"/>
                <a:gd name="connsiteX324" fmla="*/ 373524 w 1813666"/>
                <a:gd name="connsiteY324" fmla="*/ 3776436 h 6183565"/>
                <a:gd name="connsiteX325" fmla="*/ 404038 w 1813666"/>
                <a:gd name="connsiteY325" fmla="*/ 3746944 h 6183565"/>
                <a:gd name="connsiteX326" fmla="*/ 433489 w 1813666"/>
                <a:gd name="connsiteY326" fmla="*/ 3777498 h 6183565"/>
                <a:gd name="connsiteX327" fmla="*/ 402935 w 1813666"/>
                <a:gd name="connsiteY327" fmla="*/ 3806990 h 6183565"/>
                <a:gd name="connsiteX328" fmla="*/ 373524 w 1813666"/>
                <a:gd name="connsiteY328" fmla="*/ 3776436 h 6183565"/>
                <a:gd name="connsiteX329" fmla="*/ 404528 w 1813666"/>
                <a:gd name="connsiteY329" fmla="*/ 4214122 h 6183565"/>
                <a:gd name="connsiteX330" fmla="*/ 361270 w 1813666"/>
                <a:gd name="connsiteY330" fmla="*/ 4169352 h 6183565"/>
                <a:gd name="connsiteX331" fmla="*/ 406080 w 1813666"/>
                <a:gd name="connsiteY331" fmla="*/ 4126135 h 6183565"/>
                <a:gd name="connsiteX332" fmla="*/ 449297 w 1813666"/>
                <a:gd name="connsiteY332" fmla="*/ 4170904 h 6183565"/>
                <a:gd name="connsiteX333" fmla="*/ 404528 w 1813666"/>
                <a:gd name="connsiteY333" fmla="*/ 4214122 h 6183565"/>
                <a:gd name="connsiteX334" fmla="*/ 694671 w 1813666"/>
                <a:gd name="connsiteY334" fmla="*/ 4364524 h 6183565"/>
                <a:gd name="connsiteX335" fmla="*/ 739441 w 1813666"/>
                <a:gd name="connsiteY335" fmla="*/ 4321307 h 6183565"/>
                <a:gd name="connsiteX336" fmla="*/ 782617 w 1813666"/>
                <a:gd name="connsiteY336" fmla="*/ 4366117 h 6183565"/>
                <a:gd name="connsiteX337" fmla="*/ 737848 w 1813666"/>
                <a:gd name="connsiteY337" fmla="*/ 4409334 h 6183565"/>
                <a:gd name="connsiteX338" fmla="*/ 694671 w 1813666"/>
                <a:gd name="connsiteY338" fmla="*/ 4364524 h 6183565"/>
                <a:gd name="connsiteX339" fmla="*/ 742668 w 1813666"/>
                <a:gd name="connsiteY339" fmla="*/ 4790528 h 6183565"/>
                <a:gd name="connsiteX340" fmla="*/ 710929 w 1813666"/>
                <a:gd name="connsiteY340" fmla="*/ 4757645 h 6183565"/>
                <a:gd name="connsiteX341" fmla="*/ 743811 w 1813666"/>
                <a:gd name="connsiteY341" fmla="*/ 4725947 h 6183565"/>
                <a:gd name="connsiteX342" fmla="*/ 775509 w 1813666"/>
                <a:gd name="connsiteY342" fmla="*/ 4758830 h 6183565"/>
                <a:gd name="connsiteX343" fmla="*/ 742668 w 1813666"/>
                <a:gd name="connsiteY343" fmla="*/ 4790528 h 6183565"/>
                <a:gd name="connsiteX344" fmla="*/ 1124147 w 1813666"/>
                <a:gd name="connsiteY344" fmla="*/ 4951632 h 6183565"/>
                <a:gd name="connsiteX345" fmla="*/ 1079337 w 1813666"/>
                <a:gd name="connsiteY345" fmla="*/ 4994849 h 6183565"/>
                <a:gd name="connsiteX346" fmla="*/ 1036079 w 1813666"/>
                <a:gd name="connsiteY346" fmla="*/ 4950039 h 6183565"/>
                <a:gd name="connsiteX347" fmla="*/ 1080889 w 1813666"/>
                <a:gd name="connsiteY347" fmla="*/ 4906740 h 6183565"/>
                <a:gd name="connsiteX348" fmla="*/ 1124147 w 1813666"/>
                <a:gd name="connsiteY348" fmla="*/ 4951632 h 6183565"/>
                <a:gd name="connsiteX349" fmla="*/ 1454730 w 1813666"/>
                <a:gd name="connsiteY349" fmla="*/ 4758544 h 6183565"/>
                <a:gd name="connsiteX350" fmla="*/ 1417721 w 1813666"/>
                <a:gd name="connsiteY350" fmla="*/ 4794204 h 6183565"/>
                <a:gd name="connsiteX351" fmla="*/ 1382061 w 1813666"/>
                <a:gd name="connsiteY351" fmla="*/ 4757236 h 6183565"/>
                <a:gd name="connsiteX352" fmla="*/ 1419069 w 1813666"/>
                <a:gd name="connsiteY352" fmla="*/ 4721576 h 6183565"/>
                <a:gd name="connsiteX353" fmla="*/ 1454730 w 1813666"/>
                <a:gd name="connsiteY353" fmla="*/ 4758544 h 6183565"/>
                <a:gd name="connsiteX354" fmla="*/ 1419723 w 1813666"/>
                <a:gd name="connsiteY354" fmla="*/ 4335563 h 6183565"/>
                <a:gd name="connsiteX355" fmla="*/ 1449174 w 1813666"/>
                <a:gd name="connsiteY355" fmla="*/ 4366117 h 6183565"/>
                <a:gd name="connsiteX356" fmla="*/ 1418620 w 1813666"/>
                <a:gd name="connsiteY356" fmla="*/ 4395568 h 6183565"/>
                <a:gd name="connsiteX357" fmla="*/ 1389168 w 1813666"/>
                <a:gd name="connsiteY357" fmla="*/ 4365014 h 6183565"/>
                <a:gd name="connsiteX358" fmla="*/ 1419723 w 1813666"/>
                <a:gd name="connsiteY358" fmla="*/ 4335563 h 6183565"/>
                <a:gd name="connsiteX359" fmla="*/ 1383123 w 1813666"/>
                <a:gd name="connsiteY359" fmla="*/ 4350268 h 6183565"/>
                <a:gd name="connsiteX360" fmla="*/ 1379978 w 1813666"/>
                <a:gd name="connsiteY360" fmla="*/ 4364851 h 6183565"/>
                <a:gd name="connsiteX361" fmla="*/ 1414658 w 1813666"/>
                <a:gd name="connsiteY361" fmla="*/ 4404310 h 6183565"/>
                <a:gd name="connsiteX362" fmla="*/ 1414739 w 1813666"/>
                <a:gd name="connsiteY362" fmla="*/ 4700662 h 6183565"/>
                <a:gd name="connsiteX363" fmla="*/ 1414739 w 1813666"/>
                <a:gd name="connsiteY363" fmla="*/ 4712630 h 6183565"/>
                <a:gd name="connsiteX364" fmla="*/ 1372870 w 1813666"/>
                <a:gd name="connsiteY364" fmla="*/ 4757032 h 6183565"/>
                <a:gd name="connsiteX365" fmla="*/ 1377037 w 1813666"/>
                <a:gd name="connsiteY365" fmla="*/ 4776680 h 6183565"/>
                <a:gd name="connsiteX366" fmla="*/ 1125046 w 1813666"/>
                <a:gd name="connsiteY366" fmla="*/ 4922303 h 6183565"/>
                <a:gd name="connsiteX367" fmla="*/ 1081134 w 1813666"/>
                <a:gd name="connsiteY367" fmla="*/ 4897549 h 6183565"/>
                <a:gd name="connsiteX368" fmla="*/ 1035548 w 1813666"/>
                <a:gd name="connsiteY368" fmla="*/ 4921813 h 6183565"/>
                <a:gd name="connsiteX369" fmla="*/ 781228 w 1813666"/>
                <a:gd name="connsiteY369" fmla="*/ 4775046 h 6183565"/>
                <a:gd name="connsiteX370" fmla="*/ 784741 w 1813666"/>
                <a:gd name="connsiteY370" fmla="*/ 4758911 h 6183565"/>
                <a:gd name="connsiteX371" fmla="*/ 745404 w 1813666"/>
                <a:gd name="connsiteY371" fmla="*/ 4716879 h 6183565"/>
                <a:gd name="connsiteX372" fmla="*/ 745323 w 1813666"/>
                <a:gd name="connsiteY372" fmla="*/ 4418035 h 6183565"/>
                <a:gd name="connsiteX373" fmla="*/ 791889 w 1813666"/>
                <a:gd name="connsiteY373" fmla="*/ 4366281 h 6183565"/>
                <a:gd name="connsiteX374" fmla="*/ 787968 w 1813666"/>
                <a:gd name="connsiteY374" fmla="*/ 4345203 h 6183565"/>
                <a:gd name="connsiteX375" fmla="*/ 1047843 w 1813666"/>
                <a:gd name="connsiteY375" fmla="*/ 4195087 h 6183565"/>
                <a:gd name="connsiteX376" fmla="*/ 1081828 w 1813666"/>
                <a:gd name="connsiteY376" fmla="*/ 4213918 h 6183565"/>
                <a:gd name="connsiteX377" fmla="*/ 1116345 w 1813666"/>
                <a:gd name="connsiteY377" fmla="*/ 4196394 h 6183565"/>
                <a:gd name="connsiteX378" fmla="*/ 1383123 w 1813666"/>
                <a:gd name="connsiteY378" fmla="*/ 4350268 h 6183565"/>
                <a:gd name="connsiteX379" fmla="*/ 1114874 w 1813666"/>
                <a:gd name="connsiteY379" fmla="*/ 4172947 h 6183565"/>
                <a:gd name="connsiteX380" fmla="*/ 1081951 w 1813666"/>
                <a:gd name="connsiteY380" fmla="*/ 4204645 h 6183565"/>
                <a:gd name="connsiteX381" fmla="*/ 1050294 w 1813666"/>
                <a:gd name="connsiteY381" fmla="*/ 4171763 h 6183565"/>
                <a:gd name="connsiteX382" fmla="*/ 1083217 w 1813666"/>
                <a:gd name="connsiteY382" fmla="*/ 4140065 h 6183565"/>
                <a:gd name="connsiteX383" fmla="*/ 1114874 w 1813666"/>
                <a:gd name="connsiteY383" fmla="*/ 4172947 h 6183565"/>
                <a:gd name="connsiteX384" fmla="*/ 1079173 w 1813666"/>
                <a:gd name="connsiteY384" fmla="*/ 3748863 h 6183565"/>
                <a:gd name="connsiteX385" fmla="*/ 1108665 w 1813666"/>
                <a:gd name="connsiteY385" fmla="*/ 3779418 h 6183565"/>
                <a:gd name="connsiteX386" fmla="*/ 1078111 w 1813666"/>
                <a:gd name="connsiteY386" fmla="*/ 3808910 h 6183565"/>
                <a:gd name="connsiteX387" fmla="*/ 1048701 w 1813666"/>
                <a:gd name="connsiteY387" fmla="*/ 3778356 h 6183565"/>
                <a:gd name="connsiteX388" fmla="*/ 1079173 w 1813666"/>
                <a:gd name="connsiteY388" fmla="*/ 3748863 h 6183565"/>
                <a:gd name="connsiteX389" fmla="*/ 1042614 w 1813666"/>
                <a:gd name="connsiteY389" fmla="*/ 3763365 h 6183565"/>
                <a:gd name="connsiteX390" fmla="*/ 1039428 w 1813666"/>
                <a:gd name="connsiteY390" fmla="*/ 3778192 h 6183565"/>
                <a:gd name="connsiteX391" fmla="*/ 1075170 w 1813666"/>
                <a:gd name="connsiteY391" fmla="*/ 3817815 h 6183565"/>
                <a:gd name="connsiteX392" fmla="*/ 1075293 w 1813666"/>
                <a:gd name="connsiteY392" fmla="*/ 4131487 h 6183565"/>
                <a:gd name="connsiteX393" fmla="*/ 1041021 w 1813666"/>
                <a:gd name="connsiteY393" fmla="*/ 4171599 h 6183565"/>
                <a:gd name="connsiteX394" fmla="*/ 1043431 w 1813666"/>
                <a:gd name="connsiteY394" fmla="*/ 4185814 h 6183565"/>
                <a:gd name="connsiteX395" fmla="*/ 783230 w 1813666"/>
                <a:gd name="connsiteY395" fmla="*/ 4336176 h 6183565"/>
                <a:gd name="connsiteX396" fmla="*/ 739645 w 1813666"/>
                <a:gd name="connsiteY396" fmla="*/ 4312075 h 6183565"/>
                <a:gd name="connsiteX397" fmla="*/ 694753 w 1813666"/>
                <a:gd name="connsiteY397" fmla="*/ 4335359 h 6183565"/>
                <a:gd name="connsiteX398" fmla="*/ 452157 w 1813666"/>
                <a:gd name="connsiteY398" fmla="*/ 4195413 h 6183565"/>
                <a:gd name="connsiteX399" fmla="*/ 458611 w 1813666"/>
                <a:gd name="connsiteY399" fmla="*/ 4171109 h 6183565"/>
                <a:gd name="connsiteX400" fmla="*/ 406284 w 1813666"/>
                <a:gd name="connsiteY400" fmla="*/ 4116904 h 6183565"/>
                <a:gd name="connsiteX401" fmla="*/ 405958 w 1813666"/>
                <a:gd name="connsiteY401" fmla="*/ 4116904 h 6183565"/>
                <a:gd name="connsiteX402" fmla="*/ 405876 w 1813666"/>
                <a:gd name="connsiteY402" fmla="*/ 3815895 h 6183565"/>
                <a:gd name="connsiteX403" fmla="*/ 442762 w 1813666"/>
                <a:gd name="connsiteY403" fmla="*/ 3777661 h 6183565"/>
                <a:gd name="connsiteX404" fmla="*/ 440025 w 1813666"/>
                <a:gd name="connsiteY404" fmla="*/ 3762588 h 6183565"/>
                <a:gd name="connsiteX405" fmla="*/ 695856 w 1813666"/>
                <a:gd name="connsiteY405" fmla="*/ 3614801 h 6183565"/>
                <a:gd name="connsiteX406" fmla="*/ 739849 w 1813666"/>
                <a:gd name="connsiteY406" fmla="*/ 3639513 h 6183565"/>
                <a:gd name="connsiteX407" fmla="*/ 785558 w 1813666"/>
                <a:gd name="connsiteY407" fmla="*/ 3614964 h 6183565"/>
                <a:gd name="connsiteX408" fmla="*/ 1042614 w 1813666"/>
                <a:gd name="connsiteY408" fmla="*/ 3763365 h 6183565"/>
                <a:gd name="connsiteX409" fmla="*/ 784741 w 1813666"/>
                <a:gd name="connsiteY409" fmla="*/ 3587106 h 6183565"/>
                <a:gd name="connsiteX410" fmla="*/ 739972 w 1813666"/>
                <a:gd name="connsiteY410" fmla="*/ 3630282 h 6183565"/>
                <a:gd name="connsiteX411" fmla="*/ 696714 w 1813666"/>
                <a:gd name="connsiteY411" fmla="*/ 3585512 h 6183565"/>
                <a:gd name="connsiteX412" fmla="*/ 741565 w 1813666"/>
                <a:gd name="connsiteY412" fmla="*/ 3542295 h 6183565"/>
                <a:gd name="connsiteX413" fmla="*/ 784741 w 1813666"/>
                <a:gd name="connsiteY413" fmla="*/ 3587106 h 6183565"/>
                <a:gd name="connsiteX414" fmla="*/ 1418865 w 1813666"/>
                <a:gd name="connsiteY414" fmla="*/ 3158937 h 6183565"/>
                <a:gd name="connsiteX415" fmla="*/ 1448276 w 1813666"/>
                <a:gd name="connsiteY415" fmla="*/ 3189491 h 6183565"/>
                <a:gd name="connsiteX416" fmla="*/ 1417721 w 1813666"/>
                <a:gd name="connsiteY416" fmla="*/ 3218902 h 6183565"/>
                <a:gd name="connsiteX417" fmla="*/ 1388311 w 1813666"/>
                <a:gd name="connsiteY417" fmla="*/ 3188429 h 6183565"/>
                <a:gd name="connsiteX418" fmla="*/ 1418865 w 1813666"/>
                <a:gd name="connsiteY418" fmla="*/ 3158937 h 6183565"/>
                <a:gd name="connsiteX419" fmla="*/ 1380223 w 1813666"/>
                <a:gd name="connsiteY419" fmla="*/ 2407498 h 6183565"/>
                <a:gd name="connsiteX420" fmla="*/ 1419355 w 1813666"/>
                <a:gd name="connsiteY420" fmla="*/ 2369713 h 6183565"/>
                <a:gd name="connsiteX421" fmla="*/ 1457140 w 1813666"/>
                <a:gd name="connsiteY421" fmla="*/ 2408886 h 6183565"/>
                <a:gd name="connsiteX422" fmla="*/ 1417925 w 1813666"/>
                <a:gd name="connsiteY422" fmla="*/ 2446671 h 6183565"/>
                <a:gd name="connsiteX423" fmla="*/ 1380223 w 1813666"/>
                <a:gd name="connsiteY423" fmla="*/ 2407498 h 6183565"/>
                <a:gd name="connsiteX424" fmla="*/ 361066 w 1813666"/>
                <a:gd name="connsiteY424" fmla="*/ 2601771 h 6183565"/>
                <a:gd name="connsiteX425" fmla="*/ 400198 w 1813666"/>
                <a:gd name="connsiteY425" fmla="*/ 2564068 h 6183565"/>
                <a:gd name="connsiteX426" fmla="*/ 437983 w 1813666"/>
                <a:gd name="connsiteY426" fmla="*/ 2603241 h 6183565"/>
                <a:gd name="connsiteX427" fmla="*/ 398809 w 1813666"/>
                <a:gd name="connsiteY427" fmla="*/ 2640985 h 6183565"/>
                <a:gd name="connsiteX428" fmla="*/ 361066 w 1813666"/>
                <a:gd name="connsiteY428" fmla="*/ 2601771 h 6183565"/>
                <a:gd name="connsiteX429" fmla="*/ 400239 w 1813666"/>
                <a:gd name="connsiteY429" fmla="*/ 3025691 h 6183565"/>
                <a:gd name="connsiteX430" fmla="*/ 370828 w 1813666"/>
                <a:gd name="connsiteY430" fmla="*/ 2995177 h 6183565"/>
                <a:gd name="connsiteX431" fmla="*/ 401342 w 1813666"/>
                <a:gd name="connsiteY431" fmla="*/ 2965726 h 6183565"/>
                <a:gd name="connsiteX432" fmla="*/ 430834 w 1813666"/>
                <a:gd name="connsiteY432" fmla="*/ 2996280 h 6183565"/>
                <a:gd name="connsiteX433" fmla="*/ 400239 w 1813666"/>
                <a:gd name="connsiteY433" fmla="*/ 3025691 h 6183565"/>
                <a:gd name="connsiteX434" fmla="*/ 780860 w 1813666"/>
                <a:gd name="connsiteY434" fmla="*/ 3191166 h 6183565"/>
                <a:gd name="connsiteX435" fmla="*/ 741687 w 1813666"/>
                <a:gd name="connsiteY435" fmla="*/ 3228869 h 6183565"/>
                <a:gd name="connsiteX436" fmla="*/ 703903 w 1813666"/>
                <a:gd name="connsiteY436" fmla="*/ 3189736 h 6183565"/>
                <a:gd name="connsiteX437" fmla="*/ 742994 w 1813666"/>
                <a:gd name="connsiteY437" fmla="*/ 3151993 h 6183565"/>
                <a:gd name="connsiteX438" fmla="*/ 780860 w 1813666"/>
                <a:gd name="connsiteY438" fmla="*/ 3191166 h 6183565"/>
                <a:gd name="connsiteX439" fmla="*/ 1107889 w 1813666"/>
                <a:gd name="connsiteY439" fmla="*/ 2997302 h 6183565"/>
                <a:gd name="connsiteX440" fmla="*/ 1077376 w 1813666"/>
                <a:gd name="connsiteY440" fmla="*/ 3026712 h 6183565"/>
                <a:gd name="connsiteX441" fmla="*/ 1047925 w 1813666"/>
                <a:gd name="connsiteY441" fmla="*/ 2996199 h 6183565"/>
                <a:gd name="connsiteX442" fmla="*/ 1078479 w 1813666"/>
                <a:gd name="connsiteY442" fmla="*/ 2966747 h 6183565"/>
                <a:gd name="connsiteX443" fmla="*/ 1107889 w 1813666"/>
                <a:gd name="connsiteY443" fmla="*/ 2997302 h 6183565"/>
                <a:gd name="connsiteX444" fmla="*/ 1078887 w 1813666"/>
                <a:gd name="connsiteY444" fmla="*/ 2558431 h 6183565"/>
                <a:gd name="connsiteX445" fmla="*/ 1122105 w 1813666"/>
                <a:gd name="connsiteY445" fmla="*/ 2603282 h 6183565"/>
                <a:gd name="connsiteX446" fmla="*/ 1077294 w 1813666"/>
                <a:gd name="connsiteY446" fmla="*/ 2646458 h 6183565"/>
                <a:gd name="connsiteX447" fmla="*/ 1034036 w 1813666"/>
                <a:gd name="connsiteY447" fmla="*/ 2601689 h 6183565"/>
                <a:gd name="connsiteX448" fmla="*/ 1078887 w 1813666"/>
                <a:gd name="connsiteY448" fmla="*/ 2558431 h 6183565"/>
                <a:gd name="connsiteX449" fmla="*/ 1029625 w 1813666"/>
                <a:gd name="connsiteY449" fmla="*/ 2580571 h 6183565"/>
                <a:gd name="connsiteX450" fmla="*/ 1024886 w 1813666"/>
                <a:gd name="connsiteY450" fmla="*/ 2601485 h 6183565"/>
                <a:gd name="connsiteX451" fmla="*/ 1074762 w 1813666"/>
                <a:gd name="connsiteY451" fmla="*/ 2655527 h 6183565"/>
                <a:gd name="connsiteX452" fmla="*/ 1074843 w 1813666"/>
                <a:gd name="connsiteY452" fmla="*/ 2957801 h 6183565"/>
                <a:gd name="connsiteX453" fmla="*/ 1038652 w 1813666"/>
                <a:gd name="connsiteY453" fmla="*/ 2996035 h 6183565"/>
                <a:gd name="connsiteX454" fmla="*/ 1041920 w 1813666"/>
                <a:gd name="connsiteY454" fmla="*/ 3012089 h 6183565"/>
                <a:gd name="connsiteX455" fmla="*/ 781106 w 1813666"/>
                <a:gd name="connsiteY455" fmla="*/ 3162859 h 6183565"/>
                <a:gd name="connsiteX456" fmla="*/ 743280 w 1813666"/>
                <a:gd name="connsiteY456" fmla="*/ 3142802 h 6183565"/>
                <a:gd name="connsiteX457" fmla="*/ 702800 w 1813666"/>
                <a:gd name="connsiteY457" fmla="*/ 3164084 h 6183565"/>
                <a:gd name="connsiteX458" fmla="*/ 437002 w 1813666"/>
                <a:gd name="connsiteY458" fmla="*/ 3010700 h 6183565"/>
                <a:gd name="connsiteX459" fmla="*/ 440107 w 1813666"/>
                <a:gd name="connsiteY459" fmla="*/ 2996444 h 6183565"/>
                <a:gd name="connsiteX460" fmla="*/ 405590 w 1813666"/>
                <a:gd name="connsiteY460" fmla="*/ 2956944 h 6183565"/>
                <a:gd name="connsiteX461" fmla="*/ 405508 w 1813666"/>
                <a:gd name="connsiteY461" fmla="*/ 2649563 h 6183565"/>
                <a:gd name="connsiteX462" fmla="*/ 447214 w 1813666"/>
                <a:gd name="connsiteY462" fmla="*/ 2603323 h 6183565"/>
                <a:gd name="connsiteX463" fmla="*/ 444151 w 1813666"/>
                <a:gd name="connsiteY463" fmla="*/ 2585636 h 6183565"/>
                <a:gd name="connsiteX464" fmla="*/ 710439 w 1813666"/>
                <a:gd name="connsiteY464" fmla="*/ 2431802 h 6183565"/>
                <a:gd name="connsiteX465" fmla="*/ 740217 w 1813666"/>
                <a:gd name="connsiteY465" fmla="*/ 2446589 h 6183565"/>
                <a:gd name="connsiteX466" fmla="*/ 771547 w 1813666"/>
                <a:gd name="connsiteY466" fmla="*/ 2431598 h 6183565"/>
                <a:gd name="connsiteX467" fmla="*/ 1029625 w 1813666"/>
                <a:gd name="connsiteY467" fmla="*/ 2580571 h 6183565"/>
                <a:gd name="connsiteX468" fmla="*/ 770853 w 1813666"/>
                <a:gd name="connsiteY468" fmla="*/ 2407947 h 6183565"/>
                <a:gd name="connsiteX469" fmla="*/ 740339 w 1813666"/>
                <a:gd name="connsiteY469" fmla="*/ 2437358 h 6183565"/>
                <a:gd name="connsiteX470" fmla="*/ 710847 w 1813666"/>
                <a:gd name="connsiteY470" fmla="*/ 2406803 h 6183565"/>
                <a:gd name="connsiteX471" fmla="*/ 741401 w 1813666"/>
                <a:gd name="connsiteY471" fmla="*/ 2377352 h 6183565"/>
                <a:gd name="connsiteX472" fmla="*/ 770853 w 1813666"/>
                <a:gd name="connsiteY472" fmla="*/ 2407947 h 6183565"/>
                <a:gd name="connsiteX473" fmla="*/ 1387861 w 1813666"/>
                <a:gd name="connsiteY473" fmla="*/ 1232506 h 6183565"/>
                <a:gd name="connsiteX474" fmla="*/ 1418416 w 1813666"/>
                <a:gd name="connsiteY474" fmla="*/ 1203055 h 6183565"/>
                <a:gd name="connsiteX475" fmla="*/ 1447908 w 1813666"/>
                <a:gd name="connsiteY475" fmla="*/ 1233650 h 6183565"/>
                <a:gd name="connsiteX476" fmla="*/ 1417354 w 1813666"/>
                <a:gd name="connsiteY476" fmla="*/ 1263060 h 6183565"/>
                <a:gd name="connsiteX477" fmla="*/ 1387861 w 1813666"/>
                <a:gd name="connsiteY477" fmla="*/ 1232506 h 6183565"/>
                <a:gd name="connsiteX478" fmla="*/ 372136 w 1813666"/>
                <a:gd name="connsiteY478" fmla="*/ 1430578 h 6183565"/>
                <a:gd name="connsiteX479" fmla="*/ 402649 w 1813666"/>
                <a:gd name="connsiteY479" fmla="*/ 1401167 h 6183565"/>
                <a:gd name="connsiteX480" fmla="*/ 432060 w 1813666"/>
                <a:gd name="connsiteY480" fmla="*/ 1431681 h 6183565"/>
                <a:gd name="connsiteX481" fmla="*/ 401546 w 1813666"/>
                <a:gd name="connsiteY481" fmla="*/ 1461091 h 6183565"/>
                <a:gd name="connsiteX482" fmla="*/ 372136 w 1813666"/>
                <a:gd name="connsiteY482" fmla="*/ 1430578 h 6183565"/>
                <a:gd name="connsiteX483" fmla="*/ 400525 w 1813666"/>
                <a:gd name="connsiteY483" fmla="*/ 1870061 h 6183565"/>
                <a:gd name="connsiteX484" fmla="*/ 350731 w 1813666"/>
                <a:gd name="connsiteY484" fmla="*/ 1818348 h 6183565"/>
                <a:gd name="connsiteX485" fmla="*/ 402404 w 1813666"/>
                <a:gd name="connsiteY485" fmla="*/ 1768513 h 6183565"/>
                <a:gd name="connsiteX486" fmla="*/ 452198 w 1813666"/>
                <a:gd name="connsiteY486" fmla="*/ 1820226 h 6183565"/>
                <a:gd name="connsiteX487" fmla="*/ 400525 w 1813666"/>
                <a:gd name="connsiteY487" fmla="*/ 1870061 h 6183565"/>
                <a:gd name="connsiteX488" fmla="*/ 777960 w 1813666"/>
                <a:gd name="connsiteY488" fmla="*/ 2016419 h 6183565"/>
                <a:gd name="connsiteX489" fmla="*/ 738787 w 1813666"/>
                <a:gd name="connsiteY489" fmla="*/ 2054204 h 6183565"/>
                <a:gd name="connsiteX490" fmla="*/ 701043 w 1813666"/>
                <a:gd name="connsiteY490" fmla="*/ 2015030 h 6183565"/>
                <a:gd name="connsiteX491" fmla="*/ 740217 w 1813666"/>
                <a:gd name="connsiteY491" fmla="*/ 1977287 h 6183565"/>
                <a:gd name="connsiteX492" fmla="*/ 777960 w 1813666"/>
                <a:gd name="connsiteY492" fmla="*/ 2016419 h 6183565"/>
                <a:gd name="connsiteX493" fmla="*/ 1115446 w 1813666"/>
                <a:gd name="connsiteY493" fmla="*/ 1819981 h 6183565"/>
                <a:gd name="connsiteX494" fmla="*/ 1076273 w 1813666"/>
                <a:gd name="connsiteY494" fmla="*/ 1857766 h 6183565"/>
                <a:gd name="connsiteX495" fmla="*/ 1038489 w 1813666"/>
                <a:gd name="connsiteY495" fmla="*/ 1818552 h 6183565"/>
                <a:gd name="connsiteX496" fmla="*/ 1077662 w 1813666"/>
                <a:gd name="connsiteY496" fmla="*/ 1780849 h 6183565"/>
                <a:gd name="connsiteX497" fmla="*/ 1115446 w 1813666"/>
                <a:gd name="connsiteY497" fmla="*/ 1819981 h 6183565"/>
                <a:gd name="connsiteX498" fmla="*/ 1079337 w 1813666"/>
                <a:gd name="connsiteY498" fmla="*/ 1385400 h 6183565"/>
                <a:gd name="connsiteX499" fmla="*/ 1122513 w 1813666"/>
                <a:gd name="connsiteY499" fmla="*/ 1430292 h 6183565"/>
                <a:gd name="connsiteX500" fmla="*/ 1077703 w 1813666"/>
                <a:gd name="connsiteY500" fmla="*/ 1473468 h 6183565"/>
                <a:gd name="connsiteX501" fmla="*/ 1034486 w 1813666"/>
                <a:gd name="connsiteY501" fmla="*/ 1428699 h 6183565"/>
                <a:gd name="connsiteX502" fmla="*/ 1079337 w 1813666"/>
                <a:gd name="connsiteY502" fmla="*/ 1385400 h 6183565"/>
                <a:gd name="connsiteX503" fmla="*/ 1029992 w 1813666"/>
                <a:gd name="connsiteY503" fmla="*/ 1407539 h 6183565"/>
                <a:gd name="connsiteX504" fmla="*/ 1025295 w 1813666"/>
                <a:gd name="connsiteY504" fmla="*/ 1428494 h 6183565"/>
                <a:gd name="connsiteX505" fmla="*/ 1074435 w 1813666"/>
                <a:gd name="connsiteY505" fmla="*/ 1482455 h 6183565"/>
                <a:gd name="connsiteX506" fmla="*/ 1074557 w 1813666"/>
                <a:gd name="connsiteY506" fmla="*/ 1771863 h 6183565"/>
                <a:gd name="connsiteX507" fmla="*/ 1029339 w 1813666"/>
                <a:gd name="connsiteY507" fmla="*/ 1818429 h 6183565"/>
                <a:gd name="connsiteX508" fmla="*/ 1035180 w 1813666"/>
                <a:gd name="connsiteY508" fmla="*/ 1841672 h 6183565"/>
                <a:gd name="connsiteX509" fmla="*/ 779308 w 1813666"/>
                <a:gd name="connsiteY509" fmla="*/ 1989459 h 6183565"/>
                <a:gd name="connsiteX510" fmla="*/ 740421 w 1813666"/>
                <a:gd name="connsiteY510" fmla="*/ 1968014 h 6183565"/>
                <a:gd name="connsiteX511" fmla="*/ 700063 w 1813666"/>
                <a:gd name="connsiteY511" fmla="*/ 1989174 h 6183565"/>
                <a:gd name="connsiteX512" fmla="*/ 454403 w 1813666"/>
                <a:gd name="connsiteY512" fmla="*/ 1847431 h 6183565"/>
                <a:gd name="connsiteX513" fmla="*/ 461470 w 1813666"/>
                <a:gd name="connsiteY513" fmla="*/ 1820349 h 6183565"/>
                <a:gd name="connsiteX514" fmla="*/ 405222 w 1813666"/>
                <a:gd name="connsiteY514" fmla="*/ 1759445 h 6183565"/>
                <a:gd name="connsiteX515" fmla="*/ 405141 w 1813666"/>
                <a:gd name="connsiteY515" fmla="*/ 1470037 h 6183565"/>
                <a:gd name="connsiteX516" fmla="*/ 441373 w 1813666"/>
                <a:gd name="connsiteY516" fmla="*/ 1431844 h 6183565"/>
                <a:gd name="connsiteX517" fmla="*/ 437288 w 1813666"/>
                <a:gd name="connsiteY517" fmla="*/ 1414034 h 6183565"/>
                <a:gd name="connsiteX518" fmla="*/ 702432 w 1813666"/>
                <a:gd name="connsiteY518" fmla="*/ 1260895 h 6183565"/>
                <a:gd name="connsiteX519" fmla="*/ 736867 w 1813666"/>
                <a:gd name="connsiteY519" fmla="*/ 1276744 h 6183565"/>
                <a:gd name="connsiteX520" fmla="*/ 773957 w 1813666"/>
                <a:gd name="connsiteY520" fmla="*/ 1259752 h 6183565"/>
                <a:gd name="connsiteX521" fmla="*/ 1029992 w 1813666"/>
                <a:gd name="connsiteY521" fmla="*/ 1407539 h 6183565"/>
                <a:gd name="connsiteX522" fmla="*/ 776163 w 1813666"/>
                <a:gd name="connsiteY522" fmla="*/ 1229851 h 6183565"/>
                <a:gd name="connsiteX523" fmla="*/ 737031 w 1813666"/>
                <a:gd name="connsiteY523" fmla="*/ 1267635 h 6183565"/>
                <a:gd name="connsiteX524" fmla="*/ 699246 w 1813666"/>
                <a:gd name="connsiteY524" fmla="*/ 1228462 h 6183565"/>
                <a:gd name="connsiteX525" fmla="*/ 738379 w 1813666"/>
                <a:gd name="connsiteY525" fmla="*/ 1190759 h 6183565"/>
                <a:gd name="connsiteX526" fmla="*/ 776163 w 1813666"/>
                <a:gd name="connsiteY526" fmla="*/ 1229851 h 6183565"/>
                <a:gd name="connsiteX527" fmla="*/ 369971 w 1813666"/>
                <a:gd name="connsiteY527" fmla="*/ 254769 h 6183565"/>
                <a:gd name="connsiteX528" fmla="*/ 398115 w 1813666"/>
                <a:gd name="connsiteY528" fmla="*/ 227564 h 6183565"/>
                <a:gd name="connsiteX529" fmla="*/ 425279 w 1813666"/>
                <a:gd name="connsiteY529" fmla="*/ 255749 h 6183565"/>
                <a:gd name="connsiteX530" fmla="*/ 397094 w 1813666"/>
                <a:gd name="connsiteY530" fmla="*/ 282954 h 6183565"/>
                <a:gd name="connsiteX531" fmla="*/ 369971 w 1813666"/>
                <a:gd name="connsiteY531" fmla="*/ 254769 h 6183565"/>
                <a:gd name="connsiteX532" fmla="*/ 400280 w 1813666"/>
                <a:gd name="connsiteY532" fmla="*/ 681222 h 6183565"/>
                <a:gd name="connsiteX533" fmla="*/ 368541 w 1813666"/>
                <a:gd name="connsiteY533" fmla="*/ 648298 h 6183565"/>
                <a:gd name="connsiteX534" fmla="*/ 401424 w 1813666"/>
                <a:gd name="connsiteY534" fmla="*/ 616559 h 6183565"/>
                <a:gd name="connsiteX535" fmla="*/ 433122 w 1813666"/>
                <a:gd name="connsiteY535" fmla="*/ 649483 h 6183565"/>
                <a:gd name="connsiteX536" fmla="*/ 400280 w 1813666"/>
                <a:gd name="connsiteY536" fmla="*/ 681222 h 6183565"/>
                <a:gd name="connsiteX537" fmla="*/ 783148 w 1813666"/>
                <a:gd name="connsiteY537" fmla="*/ 844001 h 6183565"/>
                <a:gd name="connsiteX538" fmla="*/ 738379 w 1813666"/>
                <a:gd name="connsiteY538" fmla="*/ 887177 h 6183565"/>
                <a:gd name="connsiteX539" fmla="*/ 695161 w 1813666"/>
                <a:gd name="connsiteY539" fmla="*/ 842367 h 6183565"/>
                <a:gd name="connsiteX540" fmla="*/ 739972 w 1813666"/>
                <a:gd name="connsiteY540" fmla="*/ 799109 h 6183565"/>
                <a:gd name="connsiteX541" fmla="*/ 783148 w 1813666"/>
                <a:gd name="connsiteY541" fmla="*/ 844001 h 6183565"/>
                <a:gd name="connsiteX542" fmla="*/ 1108706 w 1813666"/>
                <a:gd name="connsiteY542" fmla="*/ 648707 h 6183565"/>
                <a:gd name="connsiteX543" fmla="*/ 1078193 w 1813666"/>
                <a:gd name="connsiteY543" fmla="*/ 678158 h 6183565"/>
                <a:gd name="connsiteX544" fmla="*/ 1048741 w 1813666"/>
                <a:gd name="connsiteY544" fmla="*/ 647645 h 6183565"/>
                <a:gd name="connsiteX545" fmla="*/ 1079296 w 1813666"/>
                <a:gd name="connsiteY545" fmla="*/ 618152 h 6183565"/>
                <a:gd name="connsiteX546" fmla="*/ 1108706 w 1813666"/>
                <a:gd name="connsiteY546" fmla="*/ 648707 h 6183565"/>
                <a:gd name="connsiteX547" fmla="*/ 1079296 w 1813666"/>
                <a:gd name="connsiteY547" fmla="*/ 217679 h 6183565"/>
                <a:gd name="connsiteX548" fmla="*/ 1117039 w 1813666"/>
                <a:gd name="connsiteY548" fmla="*/ 256852 h 6183565"/>
                <a:gd name="connsiteX549" fmla="*/ 1077866 w 1813666"/>
                <a:gd name="connsiteY549" fmla="*/ 294596 h 6183565"/>
                <a:gd name="connsiteX550" fmla="*/ 1040082 w 1813666"/>
                <a:gd name="connsiteY550" fmla="*/ 255422 h 6183565"/>
                <a:gd name="connsiteX551" fmla="*/ 1079296 w 1813666"/>
                <a:gd name="connsiteY551" fmla="*/ 217679 h 6183565"/>
                <a:gd name="connsiteX552" fmla="*/ 1035057 w 1813666"/>
                <a:gd name="connsiteY552" fmla="*/ 236551 h 6183565"/>
                <a:gd name="connsiteX553" fmla="*/ 1030850 w 1813666"/>
                <a:gd name="connsiteY553" fmla="*/ 255259 h 6183565"/>
                <a:gd name="connsiteX554" fmla="*/ 1074067 w 1813666"/>
                <a:gd name="connsiteY554" fmla="*/ 303378 h 6183565"/>
                <a:gd name="connsiteX555" fmla="*/ 1074149 w 1813666"/>
                <a:gd name="connsiteY555" fmla="*/ 609329 h 6183565"/>
                <a:gd name="connsiteX556" fmla="*/ 1039469 w 1813666"/>
                <a:gd name="connsiteY556" fmla="*/ 647399 h 6183565"/>
                <a:gd name="connsiteX557" fmla="*/ 1042288 w 1813666"/>
                <a:gd name="connsiteY557" fmla="*/ 662677 h 6183565"/>
                <a:gd name="connsiteX558" fmla="*/ 782699 w 1813666"/>
                <a:gd name="connsiteY558" fmla="*/ 812630 h 6183565"/>
                <a:gd name="connsiteX559" fmla="*/ 740135 w 1813666"/>
                <a:gd name="connsiteY559" fmla="*/ 789877 h 6183565"/>
                <a:gd name="connsiteX560" fmla="*/ 695161 w 1813666"/>
                <a:gd name="connsiteY560" fmla="*/ 813120 h 6183565"/>
                <a:gd name="connsiteX561" fmla="*/ 438922 w 1813666"/>
                <a:gd name="connsiteY561" fmla="*/ 665332 h 6183565"/>
                <a:gd name="connsiteX562" fmla="*/ 442312 w 1813666"/>
                <a:gd name="connsiteY562" fmla="*/ 649646 h 6183565"/>
                <a:gd name="connsiteX563" fmla="*/ 404732 w 1813666"/>
                <a:gd name="connsiteY563" fmla="*/ 607695 h 6183565"/>
                <a:gd name="connsiteX564" fmla="*/ 404651 w 1813666"/>
                <a:gd name="connsiteY564" fmla="*/ 291450 h 6183565"/>
                <a:gd name="connsiteX565" fmla="*/ 434510 w 1813666"/>
                <a:gd name="connsiteY565" fmla="*/ 255913 h 6183565"/>
                <a:gd name="connsiteX566" fmla="*/ 432345 w 1813666"/>
                <a:gd name="connsiteY566" fmla="*/ 243250 h 6183565"/>
                <a:gd name="connsiteX567" fmla="*/ 688503 w 1813666"/>
                <a:gd name="connsiteY567" fmla="*/ 95298 h 6183565"/>
                <a:gd name="connsiteX568" fmla="*/ 736295 w 1813666"/>
                <a:gd name="connsiteY568" fmla="*/ 120624 h 6183565"/>
                <a:gd name="connsiteX569" fmla="*/ 787314 w 1813666"/>
                <a:gd name="connsiteY569" fmla="*/ 93664 h 6183565"/>
                <a:gd name="connsiteX570" fmla="*/ 1035057 w 1813666"/>
                <a:gd name="connsiteY570" fmla="*/ 236551 h 6183565"/>
                <a:gd name="connsiteX571" fmla="*/ 788213 w 1813666"/>
                <a:gd name="connsiteY571" fmla="*/ 61558 h 6183565"/>
                <a:gd name="connsiteX572" fmla="*/ 736540 w 1813666"/>
                <a:gd name="connsiteY572" fmla="*/ 111392 h 6183565"/>
                <a:gd name="connsiteX573" fmla="*/ 686706 w 1813666"/>
                <a:gd name="connsiteY573" fmla="*/ 59720 h 6183565"/>
                <a:gd name="connsiteX574" fmla="*/ 738379 w 1813666"/>
                <a:gd name="connsiteY574" fmla="*/ 9845 h 6183565"/>
                <a:gd name="connsiteX575" fmla="*/ 788213 w 1813666"/>
                <a:gd name="connsiteY575" fmla="*/ 61558 h 61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</a:cxnLst>
              <a:rect l="l" t="t" r="r" b="b"/>
              <a:pathLst>
                <a:path w="1813666" h="6183565">
                  <a:moveTo>
                    <a:pt x="734702" y="776"/>
                  </a:moveTo>
                  <a:cubicBezTo>
                    <a:pt x="703413" y="2165"/>
                    <a:pt x="678046" y="27777"/>
                    <a:pt x="677474" y="59516"/>
                  </a:cubicBezTo>
                  <a:cubicBezTo>
                    <a:pt x="677311" y="69237"/>
                    <a:pt x="679476" y="78469"/>
                    <a:pt x="683479" y="86720"/>
                  </a:cubicBezTo>
                  <a:lnTo>
                    <a:pt x="427934" y="234345"/>
                  </a:lnTo>
                  <a:cubicBezTo>
                    <a:pt x="421398" y="224909"/>
                    <a:pt x="410655" y="218578"/>
                    <a:pt x="398319" y="218332"/>
                  </a:cubicBezTo>
                  <a:cubicBezTo>
                    <a:pt x="386351" y="218128"/>
                    <a:pt x="375771" y="223724"/>
                    <a:pt x="368827" y="232425"/>
                  </a:cubicBezTo>
                  <a:lnTo>
                    <a:pt x="114140" y="85454"/>
                  </a:lnTo>
                  <a:cubicBezTo>
                    <a:pt x="117653" y="77938"/>
                    <a:pt x="119818" y="69646"/>
                    <a:pt x="119981" y="60945"/>
                  </a:cubicBezTo>
                  <a:cubicBezTo>
                    <a:pt x="120512" y="29329"/>
                    <a:pt x="96371" y="2982"/>
                    <a:pt x="65408" y="163"/>
                  </a:cubicBezTo>
                  <a:lnTo>
                    <a:pt x="56176" y="0"/>
                  </a:lnTo>
                  <a:cubicBezTo>
                    <a:pt x="25336" y="1961"/>
                    <a:pt x="541" y="27368"/>
                    <a:pt x="10" y="58739"/>
                  </a:cubicBezTo>
                  <a:cubicBezTo>
                    <a:pt x="-602" y="91826"/>
                    <a:pt x="25745" y="119235"/>
                    <a:pt x="58872" y="119848"/>
                  </a:cubicBezTo>
                  <a:cubicBezTo>
                    <a:pt x="79909" y="120175"/>
                    <a:pt x="98577" y="109677"/>
                    <a:pt x="109606" y="93501"/>
                  </a:cubicBezTo>
                  <a:lnTo>
                    <a:pt x="363966" y="240268"/>
                  </a:lnTo>
                  <a:cubicBezTo>
                    <a:pt x="361964" y="244639"/>
                    <a:pt x="360862" y="249499"/>
                    <a:pt x="360739" y="254605"/>
                  </a:cubicBezTo>
                  <a:cubicBezTo>
                    <a:pt x="360412" y="274458"/>
                    <a:pt x="375934" y="290919"/>
                    <a:pt x="395541" y="292063"/>
                  </a:cubicBezTo>
                  <a:lnTo>
                    <a:pt x="395664" y="607900"/>
                  </a:lnTo>
                  <a:cubicBezTo>
                    <a:pt x="375526" y="610432"/>
                    <a:pt x="359759" y="627261"/>
                    <a:pt x="359350" y="648176"/>
                  </a:cubicBezTo>
                  <a:cubicBezTo>
                    <a:pt x="358942" y="671091"/>
                    <a:pt x="377242" y="690045"/>
                    <a:pt x="400116" y="690453"/>
                  </a:cubicBezTo>
                  <a:cubicBezTo>
                    <a:pt x="414168" y="690698"/>
                    <a:pt x="426627" y="683958"/>
                    <a:pt x="434347" y="673460"/>
                  </a:cubicBezTo>
                  <a:lnTo>
                    <a:pt x="690709" y="821330"/>
                  </a:lnTo>
                  <a:cubicBezTo>
                    <a:pt x="687809" y="827702"/>
                    <a:pt x="686093" y="834810"/>
                    <a:pt x="685971" y="842285"/>
                  </a:cubicBezTo>
                  <a:cubicBezTo>
                    <a:pt x="685480" y="870552"/>
                    <a:pt x="707212" y="894080"/>
                    <a:pt x="735029" y="896245"/>
                  </a:cubicBezTo>
                  <a:lnTo>
                    <a:pt x="735111" y="1181814"/>
                  </a:lnTo>
                  <a:cubicBezTo>
                    <a:pt x="710439" y="1183202"/>
                    <a:pt x="690546" y="1203218"/>
                    <a:pt x="690015" y="1228299"/>
                  </a:cubicBezTo>
                  <a:cubicBezTo>
                    <a:pt x="689851" y="1237530"/>
                    <a:pt x="692425" y="1246149"/>
                    <a:pt x="696877" y="1253543"/>
                  </a:cubicBezTo>
                  <a:lnTo>
                    <a:pt x="432264" y="1406396"/>
                  </a:lnTo>
                  <a:cubicBezTo>
                    <a:pt x="425238" y="1397859"/>
                    <a:pt x="414740" y="1392221"/>
                    <a:pt x="402853" y="1392017"/>
                  </a:cubicBezTo>
                  <a:cubicBezTo>
                    <a:pt x="381245" y="1391609"/>
                    <a:pt x="363272" y="1408888"/>
                    <a:pt x="362904" y="1430537"/>
                  </a:cubicBezTo>
                  <a:cubicBezTo>
                    <a:pt x="362536" y="1450266"/>
                    <a:pt x="376956" y="1466728"/>
                    <a:pt x="395909" y="1469833"/>
                  </a:cubicBezTo>
                  <a:lnTo>
                    <a:pt x="395991" y="1759649"/>
                  </a:lnTo>
                  <a:cubicBezTo>
                    <a:pt x="365927" y="1762427"/>
                    <a:pt x="342071" y="1787426"/>
                    <a:pt x="341500" y="1818266"/>
                  </a:cubicBezTo>
                  <a:cubicBezTo>
                    <a:pt x="341336" y="1828519"/>
                    <a:pt x="343746" y="1838322"/>
                    <a:pt x="348199" y="1846900"/>
                  </a:cubicBezTo>
                  <a:lnTo>
                    <a:pt x="353100" y="1854702"/>
                  </a:lnTo>
                  <a:cubicBezTo>
                    <a:pt x="363803" y="1869326"/>
                    <a:pt x="380918" y="1879007"/>
                    <a:pt x="400402" y="1879334"/>
                  </a:cubicBezTo>
                  <a:cubicBezTo>
                    <a:pt x="420377" y="1879701"/>
                    <a:pt x="438187" y="1870224"/>
                    <a:pt x="449338" y="1855397"/>
                  </a:cubicBezTo>
                  <a:lnTo>
                    <a:pt x="695692" y="1997384"/>
                  </a:lnTo>
                  <a:cubicBezTo>
                    <a:pt x="693405" y="2002817"/>
                    <a:pt x="691975" y="2008658"/>
                    <a:pt x="691894" y="2014908"/>
                  </a:cubicBezTo>
                  <a:cubicBezTo>
                    <a:pt x="691444" y="2040070"/>
                    <a:pt x="710724" y="2060821"/>
                    <a:pt x="735397" y="2063027"/>
                  </a:cubicBezTo>
                  <a:lnTo>
                    <a:pt x="735478" y="2368692"/>
                  </a:lnTo>
                  <a:cubicBezTo>
                    <a:pt x="716688" y="2371307"/>
                    <a:pt x="702024" y="2387156"/>
                    <a:pt x="701656" y="2406681"/>
                  </a:cubicBezTo>
                  <a:cubicBezTo>
                    <a:pt x="701534" y="2412522"/>
                    <a:pt x="702800" y="2418077"/>
                    <a:pt x="705006" y="2423142"/>
                  </a:cubicBezTo>
                  <a:lnTo>
                    <a:pt x="439453" y="2576527"/>
                  </a:lnTo>
                  <a:cubicBezTo>
                    <a:pt x="431120" y="2563741"/>
                    <a:pt x="416742" y="2555082"/>
                    <a:pt x="400402" y="2554796"/>
                  </a:cubicBezTo>
                  <a:cubicBezTo>
                    <a:pt x="383450" y="2554550"/>
                    <a:pt x="368500" y="2563169"/>
                    <a:pt x="359759" y="2576322"/>
                  </a:cubicBezTo>
                  <a:lnTo>
                    <a:pt x="355470" y="2584492"/>
                  </a:lnTo>
                  <a:cubicBezTo>
                    <a:pt x="353305" y="2589843"/>
                    <a:pt x="351916" y="2595562"/>
                    <a:pt x="351793" y="2601648"/>
                  </a:cubicBezTo>
                  <a:cubicBezTo>
                    <a:pt x="351344" y="2627137"/>
                    <a:pt x="371114" y="2648133"/>
                    <a:pt x="396236" y="2649889"/>
                  </a:cubicBezTo>
                  <a:lnTo>
                    <a:pt x="396318" y="2956862"/>
                  </a:lnTo>
                  <a:cubicBezTo>
                    <a:pt x="377119" y="2959150"/>
                    <a:pt x="361924" y="2975121"/>
                    <a:pt x="361515" y="2994973"/>
                  </a:cubicBezTo>
                  <a:cubicBezTo>
                    <a:pt x="361433" y="3000610"/>
                    <a:pt x="362618" y="3006002"/>
                    <a:pt x="364660" y="3010822"/>
                  </a:cubicBezTo>
                  <a:lnTo>
                    <a:pt x="99761" y="3163880"/>
                  </a:lnTo>
                  <a:cubicBezTo>
                    <a:pt x="91265" y="3152238"/>
                    <a:pt x="77744" y="3144518"/>
                    <a:pt x="62263" y="3144191"/>
                  </a:cubicBezTo>
                  <a:cubicBezTo>
                    <a:pt x="35957" y="3143742"/>
                    <a:pt x="14185" y="3164737"/>
                    <a:pt x="13695" y="3190962"/>
                  </a:cubicBezTo>
                  <a:cubicBezTo>
                    <a:pt x="13286" y="3216083"/>
                    <a:pt x="32525" y="3236916"/>
                    <a:pt x="57198" y="3239162"/>
                  </a:cubicBezTo>
                  <a:lnTo>
                    <a:pt x="66388" y="3239040"/>
                  </a:lnTo>
                  <a:cubicBezTo>
                    <a:pt x="89958" y="3236548"/>
                    <a:pt x="108625" y="3216982"/>
                    <a:pt x="109075" y="3192677"/>
                  </a:cubicBezTo>
                  <a:cubicBezTo>
                    <a:pt x="109197" y="3185284"/>
                    <a:pt x="107441" y="3178177"/>
                    <a:pt x="104540" y="3171845"/>
                  </a:cubicBezTo>
                  <a:lnTo>
                    <a:pt x="369358" y="3018788"/>
                  </a:lnTo>
                  <a:cubicBezTo>
                    <a:pt x="376343" y="3028264"/>
                    <a:pt x="387413" y="3034555"/>
                    <a:pt x="400076" y="3034841"/>
                  </a:cubicBezTo>
                  <a:cubicBezTo>
                    <a:pt x="413106" y="3035086"/>
                    <a:pt x="424707" y="3028877"/>
                    <a:pt x="432060" y="3019196"/>
                  </a:cubicBezTo>
                  <a:lnTo>
                    <a:pt x="698266" y="3172703"/>
                  </a:lnTo>
                  <a:cubicBezTo>
                    <a:pt x="696142" y="3177931"/>
                    <a:pt x="694794" y="3183609"/>
                    <a:pt x="694753" y="3189532"/>
                  </a:cubicBezTo>
                  <a:cubicBezTo>
                    <a:pt x="694263" y="3213837"/>
                    <a:pt x="712318" y="3234097"/>
                    <a:pt x="735723" y="3237406"/>
                  </a:cubicBezTo>
                  <a:lnTo>
                    <a:pt x="735846" y="3533227"/>
                  </a:lnTo>
                  <a:cubicBezTo>
                    <a:pt x="709172" y="3535678"/>
                    <a:pt x="687972" y="3557858"/>
                    <a:pt x="687482" y="3585267"/>
                  </a:cubicBezTo>
                  <a:cubicBezTo>
                    <a:pt x="687359" y="3592538"/>
                    <a:pt x="688748" y="3599523"/>
                    <a:pt x="691240" y="3605855"/>
                  </a:cubicBezTo>
                  <a:lnTo>
                    <a:pt x="435082" y="3753888"/>
                  </a:lnTo>
                  <a:cubicBezTo>
                    <a:pt x="428097" y="3744329"/>
                    <a:pt x="416946" y="3737916"/>
                    <a:pt x="404242" y="3737630"/>
                  </a:cubicBezTo>
                  <a:cubicBezTo>
                    <a:pt x="390190" y="3737467"/>
                    <a:pt x="377773" y="3744697"/>
                    <a:pt x="370624" y="3755726"/>
                  </a:cubicBezTo>
                  <a:lnTo>
                    <a:pt x="366621" y="3764100"/>
                  </a:lnTo>
                  <a:cubicBezTo>
                    <a:pt x="365314" y="3767940"/>
                    <a:pt x="364334" y="3771943"/>
                    <a:pt x="364293" y="3776150"/>
                  </a:cubicBezTo>
                  <a:cubicBezTo>
                    <a:pt x="363925" y="3795634"/>
                    <a:pt x="378059" y="3812055"/>
                    <a:pt x="396603" y="3815364"/>
                  </a:cubicBezTo>
                  <a:lnTo>
                    <a:pt x="396726" y="4117435"/>
                  </a:lnTo>
                  <a:cubicBezTo>
                    <a:pt x="371809" y="4121642"/>
                    <a:pt x="352569" y="4142924"/>
                    <a:pt x="352038" y="4169066"/>
                  </a:cubicBezTo>
                  <a:cubicBezTo>
                    <a:pt x="351548" y="4198396"/>
                    <a:pt x="374954" y="4222700"/>
                    <a:pt x="404365" y="4223272"/>
                  </a:cubicBezTo>
                  <a:cubicBezTo>
                    <a:pt x="421602" y="4223599"/>
                    <a:pt x="437043" y="4215592"/>
                    <a:pt x="447051" y="4202971"/>
                  </a:cubicBezTo>
                  <a:lnTo>
                    <a:pt x="690096" y="4343242"/>
                  </a:lnTo>
                  <a:cubicBezTo>
                    <a:pt x="687237" y="4349655"/>
                    <a:pt x="685562" y="4356722"/>
                    <a:pt x="685399" y="4364197"/>
                  </a:cubicBezTo>
                  <a:cubicBezTo>
                    <a:pt x="684868" y="4393036"/>
                    <a:pt x="707497" y="4416932"/>
                    <a:pt x="736091" y="4418321"/>
                  </a:cubicBezTo>
                  <a:lnTo>
                    <a:pt x="736173" y="4717205"/>
                  </a:lnTo>
                  <a:cubicBezTo>
                    <a:pt x="716933" y="4720555"/>
                    <a:pt x="702106" y="4737099"/>
                    <a:pt x="701697" y="4757359"/>
                  </a:cubicBezTo>
                  <a:cubicBezTo>
                    <a:pt x="701615" y="4762792"/>
                    <a:pt x="702596" y="4767939"/>
                    <a:pt x="704434" y="4772759"/>
                  </a:cubicBezTo>
                  <a:lnTo>
                    <a:pt x="453668" y="4917565"/>
                  </a:lnTo>
                  <a:cubicBezTo>
                    <a:pt x="443007" y="4902737"/>
                    <a:pt x="425769" y="4892933"/>
                    <a:pt x="406162" y="4892525"/>
                  </a:cubicBezTo>
                  <a:cubicBezTo>
                    <a:pt x="373075" y="4891912"/>
                    <a:pt x="345666" y="4918381"/>
                    <a:pt x="345053" y="4951469"/>
                  </a:cubicBezTo>
                  <a:cubicBezTo>
                    <a:pt x="344522" y="4982146"/>
                    <a:pt x="367275" y="5007920"/>
                    <a:pt x="396971" y="5012005"/>
                  </a:cubicBezTo>
                  <a:lnTo>
                    <a:pt x="406162" y="5012495"/>
                  </a:lnTo>
                  <a:cubicBezTo>
                    <a:pt x="438228" y="5011964"/>
                    <a:pt x="464452" y="4985985"/>
                    <a:pt x="465065" y="4953633"/>
                  </a:cubicBezTo>
                  <a:cubicBezTo>
                    <a:pt x="465269" y="4943503"/>
                    <a:pt x="462900" y="4933904"/>
                    <a:pt x="458570" y="4925408"/>
                  </a:cubicBezTo>
                  <a:lnTo>
                    <a:pt x="708600" y="4780969"/>
                  </a:lnTo>
                  <a:cubicBezTo>
                    <a:pt x="715871" y="4792039"/>
                    <a:pt x="728289" y="4799432"/>
                    <a:pt x="742504" y="4799678"/>
                  </a:cubicBezTo>
                  <a:cubicBezTo>
                    <a:pt x="756188" y="4799922"/>
                    <a:pt x="768279" y="4793428"/>
                    <a:pt x="776000" y="4783379"/>
                  </a:cubicBezTo>
                  <a:lnTo>
                    <a:pt x="1030891" y="4930391"/>
                  </a:lnTo>
                  <a:cubicBezTo>
                    <a:pt x="1028399" y="4936396"/>
                    <a:pt x="1027010" y="4942890"/>
                    <a:pt x="1026847" y="4949753"/>
                  </a:cubicBezTo>
                  <a:cubicBezTo>
                    <a:pt x="1026357" y="4977938"/>
                    <a:pt x="1047884" y="5001344"/>
                    <a:pt x="1075497" y="5003754"/>
                  </a:cubicBezTo>
                  <a:lnTo>
                    <a:pt x="1075579" y="5291365"/>
                  </a:lnTo>
                  <a:cubicBezTo>
                    <a:pt x="1047598" y="5292468"/>
                    <a:pt x="1024927" y="5315220"/>
                    <a:pt x="1024396" y="5343527"/>
                  </a:cubicBezTo>
                  <a:cubicBezTo>
                    <a:pt x="1024274" y="5352391"/>
                    <a:pt x="1026275" y="5360765"/>
                    <a:pt x="1029992" y="5368240"/>
                  </a:cubicBezTo>
                  <a:lnTo>
                    <a:pt x="771751" y="5517499"/>
                  </a:lnTo>
                  <a:cubicBezTo>
                    <a:pt x="764725" y="5508185"/>
                    <a:pt x="753819" y="5501936"/>
                    <a:pt x="741320" y="5501691"/>
                  </a:cubicBezTo>
                  <a:cubicBezTo>
                    <a:pt x="728452" y="5501486"/>
                    <a:pt x="716933" y="5507573"/>
                    <a:pt x="709581" y="5517090"/>
                  </a:cubicBezTo>
                  <a:lnTo>
                    <a:pt x="704761" y="5524933"/>
                  </a:lnTo>
                  <a:cubicBezTo>
                    <a:pt x="702637" y="5529671"/>
                    <a:pt x="701452" y="5534818"/>
                    <a:pt x="701370" y="5540251"/>
                  </a:cubicBezTo>
                  <a:cubicBezTo>
                    <a:pt x="700962" y="5560675"/>
                    <a:pt x="716443" y="5577627"/>
                    <a:pt x="736377" y="5579751"/>
                  </a:cubicBezTo>
                  <a:lnTo>
                    <a:pt x="736418" y="5881985"/>
                  </a:lnTo>
                  <a:cubicBezTo>
                    <a:pt x="709989" y="5884640"/>
                    <a:pt x="688993" y="5906780"/>
                    <a:pt x="688503" y="5933985"/>
                  </a:cubicBezTo>
                  <a:cubicBezTo>
                    <a:pt x="688381" y="5942563"/>
                    <a:pt x="690260" y="5950651"/>
                    <a:pt x="693732" y="5957881"/>
                  </a:cubicBezTo>
                  <a:lnTo>
                    <a:pt x="448440" y="6100849"/>
                  </a:lnTo>
                  <a:cubicBezTo>
                    <a:pt x="439085" y="6086879"/>
                    <a:pt x="423318" y="6077565"/>
                    <a:pt x="405182" y="6077198"/>
                  </a:cubicBezTo>
                  <a:cubicBezTo>
                    <a:pt x="375853" y="6076708"/>
                    <a:pt x="351548" y="6100113"/>
                    <a:pt x="350976" y="6129483"/>
                  </a:cubicBezTo>
                  <a:cubicBezTo>
                    <a:pt x="350486" y="6157505"/>
                    <a:pt x="371809" y="6180870"/>
                    <a:pt x="399218" y="6183443"/>
                  </a:cubicBezTo>
                  <a:lnTo>
                    <a:pt x="408490" y="6183566"/>
                  </a:lnTo>
                  <a:cubicBezTo>
                    <a:pt x="435450" y="6181401"/>
                    <a:pt x="457018" y="6159057"/>
                    <a:pt x="457549" y="6131403"/>
                  </a:cubicBezTo>
                  <a:cubicBezTo>
                    <a:pt x="457671" y="6123437"/>
                    <a:pt x="455956" y="6115799"/>
                    <a:pt x="452933" y="6108978"/>
                  </a:cubicBezTo>
                  <a:lnTo>
                    <a:pt x="698470" y="5965887"/>
                  </a:lnTo>
                  <a:cubicBezTo>
                    <a:pt x="707988" y="5979163"/>
                    <a:pt x="723306" y="5988027"/>
                    <a:pt x="740829" y="5988272"/>
                  </a:cubicBezTo>
                  <a:cubicBezTo>
                    <a:pt x="759374" y="5988639"/>
                    <a:pt x="775836" y="5979448"/>
                    <a:pt x="785640" y="5965233"/>
                  </a:cubicBezTo>
                  <a:lnTo>
                    <a:pt x="958917" y="6064412"/>
                  </a:lnTo>
                  <a:lnTo>
                    <a:pt x="1040654" y="6111592"/>
                  </a:lnTo>
                  <a:cubicBezTo>
                    <a:pt x="1038570" y="6116698"/>
                    <a:pt x="1037263" y="6122171"/>
                    <a:pt x="1037182" y="6128053"/>
                  </a:cubicBezTo>
                  <a:cubicBezTo>
                    <a:pt x="1036773" y="6151745"/>
                    <a:pt x="1054624" y="6171393"/>
                    <a:pt x="1077825" y="6173926"/>
                  </a:cubicBezTo>
                  <a:lnTo>
                    <a:pt x="1087016" y="6174007"/>
                  </a:lnTo>
                  <a:cubicBezTo>
                    <a:pt x="1109809" y="6171843"/>
                    <a:pt x="1127864" y="6153052"/>
                    <a:pt x="1128313" y="6129646"/>
                  </a:cubicBezTo>
                  <a:cubicBezTo>
                    <a:pt x="1128395" y="6122457"/>
                    <a:pt x="1126679" y="6115595"/>
                    <a:pt x="1123779" y="6109427"/>
                  </a:cubicBezTo>
                  <a:lnTo>
                    <a:pt x="1390435" y="5955389"/>
                  </a:lnTo>
                  <a:cubicBezTo>
                    <a:pt x="1397379" y="5965152"/>
                    <a:pt x="1408612" y="5971647"/>
                    <a:pt x="1421479" y="5971892"/>
                  </a:cubicBezTo>
                  <a:cubicBezTo>
                    <a:pt x="1434346" y="5972096"/>
                    <a:pt x="1445825" y="5966010"/>
                    <a:pt x="1453136" y="5956492"/>
                  </a:cubicBezTo>
                  <a:lnTo>
                    <a:pt x="1457997" y="5948690"/>
                  </a:lnTo>
                  <a:cubicBezTo>
                    <a:pt x="1460081" y="5943993"/>
                    <a:pt x="1461347" y="5938846"/>
                    <a:pt x="1461429" y="5933413"/>
                  </a:cubicBezTo>
                  <a:cubicBezTo>
                    <a:pt x="1461796" y="5912254"/>
                    <a:pt x="1445212" y="5894730"/>
                    <a:pt x="1424216" y="5893586"/>
                  </a:cubicBezTo>
                  <a:lnTo>
                    <a:pt x="1424134" y="5585511"/>
                  </a:lnTo>
                  <a:cubicBezTo>
                    <a:pt x="1446356" y="5582815"/>
                    <a:pt x="1463920" y="5564270"/>
                    <a:pt x="1464329" y="5541313"/>
                  </a:cubicBezTo>
                  <a:cubicBezTo>
                    <a:pt x="1464451" y="5534083"/>
                    <a:pt x="1462736" y="5527425"/>
                    <a:pt x="1459876" y="5521257"/>
                  </a:cubicBezTo>
                  <a:lnTo>
                    <a:pt x="1455220" y="5513373"/>
                  </a:lnTo>
                  <a:cubicBezTo>
                    <a:pt x="1447050" y="5502467"/>
                    <a:pt x="1434265" y="5495155"/>
                    <a:pt x="1419641" y="5494869"/>
                  </a:cubicBezTo>
                  <a:cubicBezTo>
                    <a:pt x="1403956" y="5494624"/>
                    <a:pt x="1389945" y="5502385"/>
                    <a:pt x="1381571" y="5514272"/>
                  </a:cubicBezTo>
                  <a:lnTo>
                    <a:pt x="1126108" y="5366892"/>
                  </a:lnTo>
                  <a:cubicBezTo>
                    <a:pt x="1129171" y="5360398"/>
                    <a:pt x="1130846" y="5353208"/>
                    <a:pt x="1131009" y="5345652"/>
                  </a:cubicBezTo>
                  <a:cubicBezTo>
                    <a:pt x="1131500" y="5318406"/>
                    <a:pt x="1111280" y="5295531"/>
                    <a:pt x="1084933" y="5291936"/>
                  </a:cubicBezTo>
                  <a:lnTo>
                    <a:pt x="1084851" y="5003917"/>
                  </a:lnTo>
                  <a:cubicBezTo>
                    <a:pt x="1111607" y="5001589"/>
                    <a:pt x="1132929" y="4979327"/>
                    <a:pt x="1133419" y="4951836"/>
                  </a:cubicBezTo>
                  <a:cubicBezTo>
                    <a:pt x="1133542" y="4944279"/>
                    <a:pt x="1132112" y="4937131"/>
                    <a:pt x="1129375" y="4930555"/>
                  </a:cubicBezTo>
                  <a:lnTo>
                    <a:pt x="1381775" y="4784727"/>
                  </a:lnTo>
                  <a:cubicBezTo>
                    <a:pt x="1389904" y="4795838"/>
                    <a:pt x="1402812" y="4803272"/>
                    <a:pt x="1417558" y="4803517"/>
                  </a:cubicBezTo>
                  <a:cubicBezTo>
                    <a:pt x="1433203" y="4803803"/>
                    <a:pt x="1447091" y="4796165"/>
                    <a:pt x="1455506" y="4784360"/>
                  </a:cubicBezTo>
                  <a:lnTo>
                    <a:pt x="1710887" y="4931657"/>
                  </a:lnTo>
                  <a:cubicBezTo>
                    <a:pt x="1708600" y="4937417"/>
                    <a:pt x="1707211" y="4943667"/>
                    <a:pt x="1707129" y="4950161"/>
                  </a:cubicBezTo>
                  <a:cubicBezTo>
                    <a:pt x="1706598" y="4977775"/>
                    <a:pt x="1727267" y="5000895"/>
                    <a:pt x="1754104" y="5004081"/>
                  </a:cubicBezTo>
                  <a:lnTo>
                    <a:pt x="1763377" y="5004326"/>
                  </a:lnTo>
                  <a:cubicBezTo>
                    <a:pt x="1790908" y="5002774"/>
                    <a:pt x="1813089" y="4980144"/>
                    <a:pt x="1813661" y="4952163"/>
                  </a:cubicBezTo>
                  <a:cubicBezTo>
                    <a:pt x="1813783" y="4944320"/>
                    <a:pt x="1812149" y="4936845"/>
                    <a:pt x="1809249" y="4930105"/>
                  </a:cubicBezTo>
                  <a:lnTo>
                    <a:pt x="1804306" y="4921200"/>
                  </a:lnTo>
                  <a:cubicBezTo>
                    <a:pt x="1794912" y="4907435"/>
                    <a:pt x="1779226" y="4898285"/>
                    <a:pt x="1761375" y="4897958"/>
                  </a:cubicBezTo>
                  <a:cubicBezTo>
                    <a:pt x="1741809" y="4897590"/>
                    <a:pt x="1724571" y="4907843"/>
                    <a:pt x="1715013" y="4923406"/>
                  </a:cubicBezTo>
                  <a:lnTo>
                    <a:pt x="1460122" y="4776313"/>
                  </a:lnTo>
                  <a:cubicBezTo>
                    <a:pt x="1462532" y="4770961"/>
                    <a:pt x="1463879" y="4765039"/>
                    <a:pt x="1464043" y="4758789"/>
                  </a:cubicBezTo>
                  <a:cubicBezTo>
                    <a:pt x="1464411" y="4735301"/>
                    <a:pt x="1446846" y="4715817"/>
                    <a:pt x="1423971" y="4712917"/>
                  </a:cubicBezTo>
                  <a:lnTo>
                    <a:pt x="1423889" y="4404433"/>
                  </a:lnTo>
                  <a:cubicBezTo>
                    <a:pt x="1443047" y="4402145"/>
                    <a:pt x="1458120" y="4386174"/>
                    <a:pt x="1458488" y="4366362"/>
                  </a:cubicBezTo>
                  <a:cubicBezTo>
                    <a:pt x="1458610" y="4360848"/>
                    <a:pt x="1457507" y="4355619"/>
                    <a:pt x="1455506" y="4350758"/>
                  </a:cubicBezTo>
                  <a:lnTo>
                    <a:pt x="1450890" y="4342752"/>
                  </a:lnTo>
                  <a:cubicBezTo>
                    <a:pt x="1443905" y="4333112"/>
                    <a:pt x="1432753" y="4326617"/>
                    <a:pt x="1419886" y="4326413"/>
                  </a:cubicBezTo>
                  <a:cubicBezTo>
                    <a:pt x="1406733" y="4326168"/>
                    <a:pt x="1395010" y="4332540"/>
                    <a:pt x="1387698" y="4342385"/>
                  </a:cubicBezTo>
                  <a:lnTo>
                    <a:pt x="1120838" y="4188428"/>
                  </a:lnTo>
                  <a:cubicBezTo>
                    <a:pt x="1122799" y="4183731"/>
                    <a:pt x="1123983" y="4178584"/>
                    <a:pt x="1124065" y="4173192"/>
                  </a:cubicBezTo>
                  <a:cubicBezTo>
                    <a:pt x="1124515" y="4150644"/>
                    <a:pt x="1106827" y="4132099"/>
                    <a:pt x="1084483" y="4131037"/>
                  </a:cubicBezTo>
                  <a:lnTo>
                    <a:pt x="1084402" y="3817610"/>
                  </a:lnTo>
                  <a:cubicBezTo>
                    <a:pt x="1103028" y="3814792"/>
                    <a:pt x="1117529" y="3799066"/>
                    <a:pt x="1117815" y="3779663"/>
                  </a:cubicBezTo>
                  <a:cubicBezTo>
                    <a:pt x="1118265" y="3758095"/>
                    <a:pt x="1100945" y="3740081"/>
                    <a:pt x="1079337" y="3739673"/>
                  </a:cubicBezTo>
                  <a:cubicBezTo>
                    <a:pt x="1066306" y="3739427"/>
                    <a:pt x="1054664" y="3745759"/>
                    <a:pt x="1047312" y="3755522"/>
                  </a:cubicBezTo>
                  <a:lnTo>
                    <a:pt x="789806" y="3606876"/>
                  </a:lnTo>
                  <a:cubicBezTo>
                    <a:pt x="792339" y="3600871"/>
                    <a:pt x="793809" y="3594295"/>
                    <a:pt x="793973" y="3587309"/>
                  </a:cubicBezTo>
                  <a:cubicBezTo>
                    <a:pt x="794504" y="3559084"/>
                    <a:pt x="772773" y="3535637"/>
                    <a:pt x="744996" y="3533349"/>
                  </a:cubicBezTo>
                  <a:lnTo>
                    <a:pt x="744955" y="3237937"/>
                  </a:lnTo>
                  <a:cubicBezTo>
                    <a:pt x="769627" y="3236630"/>
                    <a:pt x="789602" y="3216533"/>
                    <a:pt x="790051" y="3191411"/>
                  </a:cubicBezTo>
                  <a:cubicBezTo>
                    <a:pt x="790215" y="3184058"/>
                    <a:pt x="788499" y="3177155"/>
                    <a:pt x="785680" y="3170906"/>
                  </a:cubicBezTo>
                  <a:lnTo>
                    <a:pt x="1046536" y="3020176"/>
                  </a:lnTo>
                  <a:cubicBezTo>
                    <a:pt x="1053562" y="3029531"/>
                    <a:pt x="1064550" y="3035821"/>
                    <a:pt x="1077131" y="3036066"/>
                  </a:cubicBezTo>
                  <a:cubicBezTo>
                    <a:pt x="1090815" y="3036271"/>
                    <a:pt x="1103028" y="3029449"/>
                    <a:pt x="1110259" y="3018910"/>
                  </a:cubicBezTo>
                  <a:lnTo>
                    <a:pt x="1381612" y="3175562"/>
                  </a:lnTo>
                  <a:cubicBezTo>
                    <a:pt x="1380100" y="3179565"/>
                    <a:pt x="1379120" y="3183773"/>
                    <a:pt x="1379038" y="3188266"/>
                  </a:cubicBezTo>
                  <a:cubicBezTo>
                    <a:pt x="1378630" y="3209915"/>
                    <a:pt x="1395949" y="3227888"/>
                    <a:pt x="1417517" y="3228256"/>
                  </a:cubicBezTo>
                  <a:cubicBezTo>
                    <a:pt x="1439126" y="3228665"/>
                    <a:pt x="1457099" y="3211386"/>
                    <a:pt x="1457507" y="3189777"/>
                  </a:cubicBezTo>
                  <a:cubicBezTo>
                    <a:pt x="1457548" y="3184957"/>
                    <a:pt x="1456690" y="3180300"/>
                    <a:pt x="1455138" y="3176052"/>
                  </a:cubicBezTo>
                  <a:lnTo>
                    <a:pt x="1451094" y="3167637"/>
                  </a:lnTo>
                  <a:cubicBezTo>
                    <a:pt x="1444272" y="3157181"/>
                    <a:pt x="1432427" y="3150073"/>
                    <a:pt x="1418988" y="3149828"/>
                  </a:cubicBezTo>
                  <a:cubicBezTo>
                    <a:pt x="1405140" y="3149542"/>
                    <a:pt x="1392927" y="3156568"/>
                    <a:pt x="1385737" y="3167229"/>
                  </a:cubicBezTo>
                  <a:lnTo>
                    <a:pt x="1114384" y="3010659"/>
                  </a:lnTo>
                  <a:cubicBezTo>
                    <a:pt x="1115936" y="3006574"/>
                    <a:pt x="1116958" y="3002162"/>
                    <a:pt x="1117080" y="2997546"/>
                  </a:cubicBezTo>
                  <a:cubicBezTo>
                    <a:pt x="1117407" y="2977858"/>
                    <a:pt x="1103028" y="2961355"/>
                    <a:pt x="1084075" y="2958333"/>
                  </a:cubicBezTo>
                  <a:lnTo>
                    <a:pt x="1083993" y="2655445"/>
                  </a:lnTo>
                  <a:cubicBezTo>
                    <a:pt x="1110177" y="2652545"/>
                    <a:pt x="1130846" y="2630609"/>
                    <a:pt x="1131336" y="2603568"/>
                  </a:cubicBezTo>
                  <a:cubicBezTo>
                    <a:pt x="1131459" y="2595848"/>
                    <a:pt x="1129947" y="2588536"/>
                    <a:pt x="1127088" y="2581837"/>
                  </a:cubicBezTo>
                  <a:lnTo>
                    <a:pt x="1379896" y="2435765"/>
                  </a:lnTo>
                  <a:cubicBezTo>
                    <a:pt x="1388352" y="2447733"/>
                    <a:pt x="1402076" y="2455780"/>
                    <a:pt x="1417762" y="2456025"/>
                  </a:cubicBezTo>
                  <a:cubicBezTo>
                    <a:pt x="1434101" y="2456311"/>
                    <a:pt x="1448684" y="2448305"/>
                    <a:pt x="1457507" y="2435887"/>
                  </a:cubicBezTo>
                  <a:lnTo>
                    <a:pt x="1462123" y="2427922"/>
                  </a:lnTo>
                  <a:cubicBezTo>
                    <a:pt x="1464696" y="2422244"/>
                    <a:pt x="1466249" y="2415872"/>
                    <a:pt x="1466330" y="2409214"/>
                  </a:cubicBezTo>
                  <a:cubicBezTo>
                    <a:pt x="1466821" y="2382948"/>
                    <a:pt x="1445825" y="2361176"/>
                    <a:pt x="1419559" y="2360645"/>
                  </a:cubicBezTo>
                  <a:cubicBezTo>
                    <a:pt x="1393253" y="2360196"/>
                    <a:pt x="1371481" y="2381151"/>
                    <a:pt x="1370991" y="2407498"/>
                  </a:cubicBezTo>
                  <a:cubicBezTo>
                    <a:pt x="1370828" y="2414728"/>
                    <a:pt x="1372503" y="2421631"/>
                    <a:pt x="1375280" y="2427799"/>
                  </a:cubicBezTo>
                  <a:lnTo>
                    <a:pt x="1122840" y="2573668"/>
                  </a:lnTo>
                  <a:cubicBezTo>
                    <a:pt x="1113486" y="2559330"/>
                    <a:pt x="1097473" y="2549649"/>
                    <a:pt x="1079051" y="2549363"/>
                  </a:cubicBezTo>
                  <a:cubicBezTo>
                    <a:pt x="1060506" y="2549036"/>
                    <a:pt x="1043881" y="2558350"/>
                    <a:pt x="1034077" y="2572605"/>
                  </a:cubicBezTo>
                  <a:lnTo>
                    <a:pt x="776367" y="2423960"/>
                  </a:lnTo>
                  <a:cubicBezTo>
                    <a:pt x="778614" y="2419180"/>
                    <a:pt x="779962" y="2413870"/>
                    <a:pt x="780043" y="2408274"/>
                  </a:cubicBezTo>
                  <a:cubicBezTo>
                    <a:pt x="780452" y="2387646"/>
                    <a:pt x="764807" y="2370612"/>
                    <a:pt x="744669" y="2368610"/>
                  </a:cubicBezTo>
                  <a:lnTo>
                    <a:pt x="744547" y="2063068"/>
                  </a:lnTo>
                  <a:cubicBezTo>
                    <a:pt x="768116" y="2060494"/>
                    <a:pt x="786743" y="2040969"/>
                    <a:pt x="787192" y="2016705"/>
                  </a:cubicBezTo>
                  <a:cubicBezTo>
                    <a:pt x="787274" y="2009965"/>
                    <a:pt x="786007" y="2003593"/>
                    <a:pt x="783597" y="1997752"/>
                  </a:cubicBezTo>
                  <a:lnTo>
                    <a:pt x="1040245" y="1849515"/>
                  </a:lnTo>
                  <a:cubicBezTo>
                    <a:pt x="1048782" y="1860012"/>
                    <a:pt x="1061527" y="1866875"/>
                    <a:pt x="1076028" y="1867161"/>
                  </a:cubicBezTo>
                  <a:cubicBezTo>
                    <a:pt x="1102334" y="1867610"/>
                    <a:pt x="1124106" y="1846614"/>
                    <a:pt x="1124596" y="1820349"/>
                  </a:cubicBezTo>
                  <a:cubicBezTo>
                    <a:pt x="1125046" y="1796085"/>
                    <a:pt x="1107113" y="1775866"/>
                    <a:pt x="1083667" y="1772557"/>
                  </a:cubicBezTo>
                  <a:lnTo>
                    <a:pt x="1083585" y="1482659"/>
                  </a:lnTo>
                  <a:cubicBezTo>
                    <a:pt x="1110136" y="1480086"/>
                    <a:pt x="1131214" y="1457946"/>
                    <a:pt x="1131663" y="1430659"/>
                  </a:cubicBezTo>
                  <a:cubicBezTo>
                    <a:pt x="1131826" y="1422612"/>
                    <a:pt x="1130152" y="1415055"/>
                    <a:pt x="1127129" y="1408275"/>
                  </a:cubicBezTo>
                  <a:lnTo>
                    <a:pt x="1387453" y="1257832"/>
                  </a:lnTo>
                  <a:cubicBezTo>
                    <a:pt x="1394479" y="1266491"/>
                    <a:pt x="1405058" y="1272333"/>
                    <a:pt x="1417149" y="1272537"/>
                  </a:cubicBezTo>
                  <a:cubicBezTo>
                    <a:pt x="1429812" y="1272741"/>
                    <a:pt x="1441168" y="1266777"/>
                    <a:pt x="1448398" y="1257546"/>
                  </a:cubicBezTo>
                  <a:lnTo>
                    <a:pt x="1453382" y="1249744"/>
                  </a:lnTo>
                  <a:cubicBezTo>
                    <a:pt x="1455587" y="1244965"/>
                    <a:pt x="1456935" y="1239614"/>
                    <a:pt x="1457058" y="1234058"/>
                  </a:cubicBezTo>
                  <a:cubicBezTo>
                    <a:pt x="1457385" y="1213838"/>
                    <a:pt x="1442353" y="1197132"/>
                    <a:pt x="1422786" y="1194558"/>
                  </a:cubicBezTo>
                  <a:lnTo>
                    <a:pt x="1413514" y="1194476"/>
                  </a:lnTo>
                  <a:cubicBezTo>
                    <a:pt x="1394152" y="1196600"/>
                    <a:pt x="1378916" y="1212695"/>
                    <a:pt x="1378548" y="1232588"/>
                  </a:cubicBezTo>
                  <a:cubicBezTo>
                    <a:pt x="1378426" y="1238837"/>
                    <a:pt x="1379937" y="1244760"/>
                    <a:pt x="1382469" y="1250071"/>
                  </a:cubicBezTo>
                  <a:lnTo>
                    <a:pt x="1122635" y="1400105"/>
                  </a:lnTo>
                  <a:cubicBezTo>
                    <a:pt x="1113240" y="1386053"/>
                    <a:pt x="1097473" y="1376781"/>
                    <a:pt x="1079377" y="1376413"/>
                  </a:cubicBezTo>
                  <a:cubicBezTo>
                    <a:pt x="1061037" y="1376086"/>
                    <a:pt x="1044575" y="1385155"/>
                    <a:pt x="1034731" y="1399166"/>
                  </a:cubicBezTo>
                  <a:lnTo>
                    <a:pt x="779349" y="1251868"/>
                  </a:lnTo>
                  <a:cubicBezTo>
                    <a:pt x="782862" y="1245332"/>
                    <a:pt x="785109" y="1238061"/>
                    <a:pt x="785272" y="1230178"/>
                  </a:cubicBezTo>
                  <a:cubicBezTo>
                    <a:pt x="785680" y="1205832"/>
                    <a:pt x="767748" y="1185653"/>
                    <a:pt x="744179" y="1182304"/>
                  </a:cubicBezTo>
                  <a:lnTo>
                    <a:pt x="744056" y="896327"/>
                  </a:lnTo>
                  <a:cubicBezTo>
                    <a:pt x="770608" y="893835"/>
                    <a:pt x="791767" y="871614"/>
                    <a:pt x="792298" y="844328"/>
                  </a:cubicBezTo>
                  <a:cubicBezTo>
                    <a:pt x="792420" y="836321"/>
                    <a:pt x="790705" y="828683"/>
                    <a:pt x="787641" y="821861"/>
                  </a:cubicBezTo>
                  <a:lnTo>
                    <a:pt x="1047312" y="671786"/>
                  </a:lnTo>
                  <a:cubicBezTo>
                    <a:pt x="1054338" y="681140"/>
                    <a:pt x="1065326" y="687349"/>
                    <a:pt x="1077866" y="687635"/>
                  </a:cubicBezTo>
                  <a:cubicBezTo>
                    <a:pt x="1091264" y="687880"/>
                    <a:pt x="1103355" y="681263"/>
                    <a:pt x="1110585" y="671010"/>
                  </a:cubicBezTo>
                  <a:lnTo>
                    <a:pt x="1114915" y="662881"/>
                  </a:lnTo>
                  <a:cubicBezTo>
                    <a:pt x="1116590" y="658592"/>
                    <a:pt x="1117693" y="653976"/>
                    <a:pt x="1117815" y="649115"/>
                  </a:cubicBezTo>
                  <a:cubicBezTo>
                    <a:pt x="1118142" y="628773"/>
                    <a:pt x="1102906" y="611984"/>
                    <a:pt x="1083217" y="609615"/>
                  </a:cubicBezTo>
                  <a:lnTo>
                    <a:pt x="1083095" y="303541"/>
                  </a:lnTo>
                  <a:cubicBezTo>
                    <a:pt x="1106787" y="301213"/>
                    <a:pt x="1125658" y="281606"/>
                    <a:pt x="1126067" y="257220"/>
                  </a:cubicBezTo>
                  <a:cubicBezTo>
                    <a:pt x="1126557" y="230914"/>
                    <a:pt x="1105520" y="209142"/>
                    <a:pt x="1079296" y="208692"/>
                  </a:cubicBezTo>
                  <a:cubicBezTo>
                    <a:pt x="1062916" y="208366"/>
                    <a:pt x="1048333" y="216331"/>
                    <a:pt x="1039510" y="228790"/>
                  </a:cubicBezTo>
                  <a:lnTo>
                    <a:pt x="791767" y="85822"/>
                  </a:lnTo>
                  <a:cubicBezTo>
                    <a:pt x="795157" y="78510"/>
                    <a:pt x="797159" y="70463"/>
                    <a:pt x="797241" y="61966"/>
                  </a:cubicBezTo>
                  <a:cubicBezTo>
                    <a:pt x="797853" y="30636"/>
                    <a:pt x="774284" y="4493"/>
                    <a:pt x="743770" y="1225"/>
                  </a:cubicBezTo>
                  <a:lnTo>
                    <a:pt x="734702" y="776"/>
                  </a:lnTo>
                  <a:close/>
                  <a:moveTo>
                    <a:pt x="58995" y="110616"/>
                  </a:moveTo>
                  <a:cubicBezTo>
                    <a:pt x="31014" y="110085"/>
                    <a:pt x="8670" y="86925"/>
                    <a:pt x="9201" y="58944"/>
                  </a:cubicBezTo>
                  <a:cubicBezTo>
                    <a:pt x="9651" y="30922"/>
                    <a:pt x="32852" y="8578"/>
                    <a:pt x="60874" y="9068"/>
                  </a:cubicBezTo>
                  <a:cubicBezTo>
                    <a:pt x="88896" y="9559"/>
                    <a:pt x="111240" y="32801"/>
                    <a:pt x="110708" y="60782"/>
                  </a:cubicBezTo>
                  <a:cubicBezTo>
                    <a:pt x="110259" y="88803"/>
                    <a:pt x="87017" y="111107"/>
                    <a:pt x="58995" y="110616"/>
                  </a:cubicBezTo>
                  <a:close/>
                  <a:moveTo>
                    <a:pt x="99802" y="3192677"/>
                  </a:moveTo>
                  <a:cubicBezTo>
                    <a:pt x="99434" y="3213796"/>
                    <a:pt x="81870" y="3230707"/>
                    <a:pt x="60670" y="3230421"/>
                  </a:cubicBezTo>
                  <a:cubicBezTo>
                    <a:pt x="39470" y="3229972"/>
                    <a:pt x="22518" y="3212407"/>
                    <a:pt x="22885" y="3191248"/>
                  </a:cubicBezTo>
                  <a:cubicBezTo>
                    <a:pt x="23253" y="3170007"/>
                    <a:pt x="40818" y="3153096"/>
                    <a:pt x="62018" y="3153463"/>
                  </a:cubicBezTo>
                  <a:cubicBezTo>
                    <a:pt x="83300" y="3153831"/>
                    <a:pt x="100211" y="3171437"/>
                    <a:pt x="99802" y="3192677"/>
                  </a:cubicBezTo>
                  <a:close/>
                  <a:moveTo>
                    <a:pt x="455874" y="4953511"/>
                  </a:moveTo>
                  <a:cubicBezTo>
                    <a:pt x="455384" y="4981533"/>
                    <a:pt x="432141" y="5003877"/>
                    <a:pt x="404160" y="5003386"/>
                  </a:cubicBezTo>
                  <a:cubicBezTo>
                    <a:pt x="376179" y="5002855"/>
                    <a:pt x="353795" y="4979653"/>
                    <a:pt x="354326" y="4951714"/>
                  </a:cubicBezTo>
                  <a:cubicBezTo>
                    <a:pt x="354816" y="4923692"/>
                    <a:pt x="378059" y="4901348"/>
                    <a:pt x="406039" y="4901879"/>
                  </a:cubicBezTo>
                  <a:cubicBezTo>
                    <a:pt x="434020" y="4902369"/>
                    <a:pt x="456364" y="4925571"/>
                    <a:pt x="455874" y="4953511"/>
                  </a:cubicBezTo>
                  <a:close/>
                  <a:moveTo>
                    <a:pt x="448276" y="6131280"/>
                  </a:moveTo>
                  <a:cubicBezTo>
                    <a:pt x="447827" y="6155544"/>
                    <a:pt x="427730" y="6174947"/>
                    <a:pt x="403425" y="6174497"/>
                  </a:cubicBezTo>
                  <a:cubicBezTo>
                    <a:pt x="379161" y="6174048"/>
                    <a:pt x="359759" y="6153951"/>
                    <a:pt x="360249" y="6129646"/>
                  </a:cubicBezTo>
                  <a:cubicBezTo>
                    <a:pt x="360698" y="6105383"/>
                    <a:pt x="380754" y="6086021"/>
                    <a:pt x="405018" y="6086429"/>
                  </a:cubicBezTo>
                  <a:cubicBezTo>
                    <a:pt x="429282" y="6086879"/>
                    <a:pt x="448685" y="6106976"/>
                    <a:pt x="448276" y="6131280"/>
                  </a:cubicBezTo>
                  <a:close/>
                  <a:moveTo>
                    <a:pt x="710561" y="5540455"/>
                  </a:moveTo>
                  <a:cubicBezTo>
                    <a:pt x="710888" y="5523912"/>
                    <a:pt x="724613" y="5510759"/>
                    <a:pt x="741115" y="5510963"/>
                  </a:cubicBezTo>
                  <a:cubicBezTo>
                    <a:pt x="757700" y="5511290"/>
                    <a:pt x="770853" y="5525015"/>
                    <a:pt x="770526" y="5541558"/>
                  </a:cubicBezTo>
                  <a:cubicBezTo>
                    <a:pt x="770240" y="5558061"/>
                    <a:pt x="756556" y="5571214"/>
                    <a:pt x="740012" y="5570969"/>
                  </a:cubicBezTo>
                  <a:cubicBezTo>
                    <a:pt x="723510" y="5570765"/>
                    <a:pt x="710275" y="5557040"/>
                    <a:pt x="710561" y="5540455"/>
                  </a:cubicBezTo>
                  <a:close/>
                  <a:moveTo>
                    <a:pt x="740952" y="5979040"/>
                  </a:moveTo>
                  <a:cubicBezTo>
                    <a:pt x="716688" y="5978632"/>
                    <a:pt x="697285" y="5958534"/>
                    <a:pt x="697735" y="5934230"/>
                  </a:cubicBezTo>
                  <a:cubicBezTo>
                    <a:pt x="698184" y="5910007"/>
                    <a:pt x="718281" y="5890604"/>
                    <a:pt x="742586" y="5891013"/>
                  </a:cubicBezTo>
                  <a:cubicBezTo>
                    <a:pt x="766850" y="5891503"/>
                    <a:pt x="786212" y="5911600"/>
                    <a:pt x="785721" y="5935864"/>
                  </a:cubicBezTo>
                  <a:cubicBezTo>
                    <a:pt x="785313" y="5960127"/>
                    <a:pt x="765216" y="5979530"/>
                    <a:pt x="740952" y="5979040"/>
                  </a:cubicBezTo>
                  <a:close/>
                  <a:moveTo>
                    <a:pt x="1119041" y="6129402"/>
                  </a:moveTo>
                  <a:cubicBezTo>
                    <a:pt x="1118673" y="6149499"/>
                    <a:pt x="1102089" y="6165511"/>
                    <a:pt x="1082073" y="6165103"/>
                  </a:cubicBezTo>
                  <a:cubicBezTo>
                    <a:pt x="1062017" y="6164776"/>
                    <a:pt x="1046045" y="6148151"/>
                    <a:pt x="1046372" y="6128135"/>
                  </a:cubicBezTo>
                  <a:cubicBezTo>
                    <a:pt x="1046781" y="6108079"/>
                    <a:pt x="1063365" y="6092067"/>
                    <a:pt x="1083421" y="6092516"/>
                  </a:cubicBezTo>
                  <a:cubicBezTo>
                    <a:pt x="1103396" y="6092842"/>
                    <a:pt x="1119368" y="6109386"/>
                    <a:pt x="1119041" y="6129402"/>
                  </a:cubicBezTo>
                  <a:close/>
                  <a:moveTo>
                    <a:pt x="1452156" y="5933209"/>
                  </a:moveTo>
                  <a:cubicBezTo>
                    <a:pt x="1451911" y="5949671"/>
                    <a:pt x="1438186" y="5962905"/>
                    <a:pt x="1421643" y="5962578"/>
                  </a:cubicBezTo>
                  <a:cubicBezTo>
                    <a:pt x="1405058" y="5962252"/>
                    <a:pt x="1391946" y="5948568"/>
                    <a:pt x="1392232" y="5932024"/>
                  </a:cubicBezTo>
                  <a:cubicBezTo>
                    <a:pt x="1392518" y="5915522"/>
                    <a:pt x="1406202" y="5902287"/>
                    <a:pt x="1422786" y="5902614"/>
                  </a:cubicBezTo>
                  <a:cubicBezTo>
                    <a:pt x="1439248" y="5902899"/>
                    <a:pt x="1452483" y="5916624"/>
                    <a:pt x="1452156" y="5933209"/>
                  </a:cubicBezTo>
                  <a:close/>
                  <a:moveTo>
                    <a:pt x="1419396" y="5503978"/>
                  </a:moveTo>
                  <a:cubicBezTo>
                    <a:pt x="1439452" y="5504387"/>
                    <a:pt x="1455424" y="5520971"/>
                    <a:pt x="1455016" y="5540986"/>
                  </a:cubicBezTo>
                  <a:cubicBezTo>
                    <a:pt x="1454648" y="5561002"/>
                    <a:pt x="1438145" y="5577015"/>
                    <a:pt x="1418048" y="5576688"/>
                  </a:cubicBezTo>
                  <a:cubicBezTo>
                    <a:pt x="1398033" y="5576361"/>
                    <a:pt x="1381979" y="5559776"/>
                    <a:pt x="1382347" y="5539680"/>
                  </a:cubicBezTo>
                  <a:cubicBezTo>
                    <a:pt x="1382755" y="5519664"/>
                    <a:pt x="1399340" y="5503651"/>
                    <a:pt x="1419396" y="5503978"/>
                  </a:cubicBezTo>
                  <a:close/>
                  <a:moveTo>
                    <a:pt x="1376955" y="5522237"/>
                  </a:moveTo>
                  <a:cubicBezTo>
                    <a:pt x="1374627" y="5527547"/>
                    <a:pt x="1373320" y="5533389"/>
                    <a:pt x="1373156" y="5539557"/>
                  </a:cubicBezTo>
                  <a:cubicBezTo>
                    <a:pt x="1372748" y="5563371"/>
                    <a:pt x="1390803" y="5583101"/>
                    <a:pt x="1414127" y="5585470"/>
                  </a:cubicBezTo>
                  <a:lnTo>
                    <a:pt x="1414249" y="5894240"/>
                  </a:lnTo>
                  <a:cubicBezTo>
                    <a:pt x="1396685" y="5897875"/>
                    <a:pt x="1383286" y="5913234"/>
                    <a:pt x="1382960" y="5931861"/>
                  </a:cubicBezTo>
                  <a:cubicBezTo>
                    <a:pt x="1382837" y="5937334"/>
                    <a:pt x="1383858" y="5942522"/>
                    <a:pt x="1385860" y="5947301"/>
                  </a:cubicBezTo>
                  <a:lnTo>
                    <a:pt x="1119041" y="6101502"/>
                  </a:lnTo>
                  <a:cubicBezTo>
                    <a:pt x="1110871" y="6090759"/>
                    <a:pt x="1098168" y="6083489"/>
                    <a:pt x="1083585" y="6083243"/>
                  </a:cubicBezTo>
                  <a:cubicBezTo>
                    <a:pt x="1067777" y="6082958"/>
                    <a:pt x="1053725" y="6090759"/>
                    <a:pt x="1045310" y="6102850"/>
                  </a:cubicBezTo>
                  <a:lnTo>
                    <a:pt x="790541" y="5956492"/>
                  </a:lnTo>
                  <a:cubicBezTo>
                    <a:pt x="793360" y="5950242"/>
                    <a:pt x="794912" y="5943298"/>
                    <a:pt x="795035" y="5936027"/>
                  </a:cubicBezTo>
                  <a:cubicBezTo>
                    <a:pt x="795566" y="5907720"/>
                    <a:pt x="773712" y="5884068"/>
                    <a:pt x="745731" y="5882067"/>
                  </a:cubicBezTo>
                  <a:lnTo>
                    <a:pt x="745650" y="5579833"/>
                  </a:lnTo>
                  <a:cubicBezTo>
                    <a:pt x="764603" y="5577423"/>
                    <a:pt x="779472" y="5561533"/>
                    <a:pt x="779839" y="5541763"/>
                  </a:cubicBezTo>
                  <a:cubicBezTo>
                    <a:pt x="779962" y="5536289"/>
                    <a:pt x="778941" y="5531061"/>
                    <a:pt x="776857" y="5526281"/>
                  </a:cubicBezTo>
                  <a:lnTo>
                    <a:pt x="1035466" y="5376900"/>
                  </a:lnTo>
                  <a:cubicBezTo>
                    <a:pt x="1044983" y="5389359"/>
                    <a:pt x="1059893" y="5397528"/>
                    <a:pt x="1076763" y="5397896"/>
                  </a:cubicBezTo>
                  <a:cubicBezTo>
                    <a:pt x="1095226" y="5398223"/>
                    <a:pt x="1111729" y="5389032"/>
                    <a:pt x="1121573" y="5374898"/>
                  </a:cubicBezTo>
                  <a:lnTo>
                    <a:pt x="1376955" y="5522237"/>
                  </a:lnTo>
                  <a:close/>
                  <a:moveTo>
                    <a:pt x="1121655" y="5345365"/>
                  </a:moveTo>
                  <a:cubicBezTo>
                    <a:pt x="1121247" y="5369629"/>
                    <a:pt x="1101109" y="5388991"/>
                    <a:pt x="1076845" y="5388583"/>
                  </a:cubicBezTo>
                  <a:cubicBezTo>
                    <a:pt x="1052622" y="5388174"/>
                    <a:pt x="1033178" y="5368077"/>
                    <a:pt x="1033628" y="5343772"/>
                  </a:cubicBezTo>
                  <a:cubicBezTo>
                    <a:pt x="1034036" y="5319509"/>
                    <a:pt x="1054215" y="5300147"/>
                    <a:pt x="1078479" y="5300555"/>
                  </a:cubicBezTo>
                  <a:cubicBezTo>
                    <a:pt x="1102702" y="5301005"/>
                    <a:pt x="1122145" y="5321102"/>
                    <a:pt x="1121655" y="5345365"/>
                  </a:cubicBezTo>
                  <a:close/>
                  <a:moveTo>
                    <a:pt x="1761130" y="4907026"/>
                  </a:moveTo>
                  <a:cubicBezTo>
                    <a:pt x="1785394" y="4907475"/>
                    <a:pt x="1804797" y="4927613"/>
                    <a:pt x="1804347" y="4951877"/>
                  </a:cubicBezTo>
                  <a:cubicBezTo>
                    <a:pt x="1803898" y="4976141"/>
                    <a:pt x="1783801" y="4995502"/>
                    <a:pt x="1759496" y="4995053"/>
                  </a:cubicBezTo>
                  <a:cubicBezTo>
                    <a:pt x="1735233" y="4994645"/>
                    <a:pt x="1715830" y="4974588"/>
                    <a:pt x="1716279" y="4950243"/>
                  </a:cubicBezTo>
                  <a:cubicBezTo>
                    <a:pt x="1716688" y="4925980"/>
                    <a:pt x="1736867" y="4906577"/>
                    <a:pt x="1761130" y="4907026"/>
                  </a:cubicBezTo>
                  <a:close/>
                  <a:moveTo>
                    <a:pt x="373524" y="3776436"/>
                  </a:moveTo>
                  <a:cubicBezTo>
                    <a:pt x="373810" y="3759892"/>
                    <a:pt x="387535" y="3746617"/>
                    <a:pt x="404038" y="3746944"/>
                  </a:cubicBezTo>
                  <a:cubicBezTo>
                    <a:pt x="420581" y="3747270"/>
                    <a:pt x="433775" y="3760954"/>
                    <a:pt x="433489" y="3777498"/>
                  </a:cubicBezTo>
                  <a:cubicBezTo>
                    <a:pt x="433203" y="3794041"/>
                    <a:pt x="419437" y="3807235"/>
                    <a:pt x="402935" y="3806990"/>
                  </a:cubicBezTo>
                  <a:cubicBezTo>
                    <a:pt x="386432" y="3806663"/>
                    <a:pt x="373198" y="3792898"/>
                    <a:pt x="373524" y="3776436"/>
                  </a:cubicBezTo>
                  <a:close/>
                  <a:moveTo>
                    <a:pt x="404528" y="4214122"/>
                  </a:moveTo>
                  <a:cubicBezTo>
                    <a:pt x="380264" y="4213714"/>
                    <a:pt x="360862" y="4193575"/>
                    <a:pt x="361270" y="4169352"/>
                  </a:cubicBezTo>
                  <a:cubicBezTo>
                    <a:pt x="361719" y="4145007"/>
                    <a:pt x="381817" y="4125645"/>
                    <a:pt x="406080" y="4126135"/>
                  </a:cubicBezTo>
                  <a:cubicBezTo>
                    <a:pt x="430385" y="4126544"/>
                    <a:pt x="449747" y="4146600"/>
                    <a:pt x="449297" y="4170904"/>
                  </a:cubicBezTo>
                  <a:cubicBezTo>
                    <a:pt x="448889" y="4195250"/>
                    <a:pt x="428751" y="4214612"/>
                    <a:pt x="404528" y="4214122"/>
                  </a:cubicBezTo>
                  <a:close/>
                  <a:moveTo>
                    <a:pt x="694671" y="4364524"/>
                  </a:moveTo>
                  <a:cubicBezTo>
                    <a:pt x="695080" y="4340220"/>
                    <a:pt x="715218" y="4320817"/>
                    <a:pt x="739441" y="4321307"/>
                  </a:cubicBezTo>
                  <a:cubicBezTo>
                    <a:pt x="763745" y="4321715"/>
                    <a:pt x="783107" y="4341813"/>
                    <a:pt x="782617" y="4366117"/>
                  </a:cubicBezTo>
                  <a:cubicBezTo>
                    <a:pt x="782208" y="4390421"/>
                    <a:pt x="762111" y="4409743"/>
                    <a:pt x="737848" y="4409334"/>
                  </a:cubicBezTo>
                  <a:cubicBezTo>
                    <a:pt x="713625" y="4408926"/>
                    <a:pt x="694181" y="4388747"/>
                    <a:pt x="694671" y="4364524"/>
                  </a:cubicBezTo>
                  <a:close/>
                  <a:moveTo>
                    <a:pt x="742668" y="4790528"/>
                  </a:moveTo>
                  <a:cubicBezTo>
                    <a:pt x="724858" y="4790201"/>
                    <a:pt x="710602" y="4775454"/>
                    <a:pt x="710929" y="4757645"/>
                  </a:cubicBezTo>
                  <a:cubicBezTo>
                    <a:pt x="711255" y="4739835"/>
                    <a:pt x="726002" y="4725620"/>
                    <a:pt x="743811" y="4725947"/>
                  </a:cubicBezTo>
                  <a:cubicBezTo>
                    <a:pt x="761580" y="4726233"/>
                    <a:pt x="775795" y="4741061"/>
                    <a:pt x="775509" y="4758830"/>
                  </a:cubicBezTo>
                  <a:cubicBezTo>
                    <a:pt x="775183" y="4776598"/>
                    <a:pt x="760436" y="4790813"/>
                    <a:pt x="742668" y="4790528"/>
                  </a:cubicBezTo>
                  <a:close/>
                  <a:moveTo>
                    <a:pt x="1124147" y="4951632"/>
                  </a:moveTo>
                  <a:cubicBezTo>
                    <a:pt x="1123738" y="4975855"/>
                    <a:pt x="1103600" y="4995258"/>
                    <a:pt x="1079337" y="4994849"/>
                  </a:cubicBezTo>
                  <a:cubicBezTo>
                    <a:pt x="1055073" y="4994400"/>
                    <a:pt x="1035629" y="4974262"/>
                    <a:pt x="1036079" y="4950039"/>
                  </a:cubicBezTo>
                  <a:cubicBezTo>
                    <a:pt x="1036569" y="4925693"/>
                    <a:pt x="1056625" y="4906332"/>
                    <a:pt x="1080889" y="4906740"/>
                  </a:cubicBezTo>
                  <a:cubicBezTo>
                    <a:pt x="1105193" y="4907230"/>
                    <a:pt x="1124555" y="4927409"/>
                    <a:pt x="1124147" y="4951632"/>
                  </a:cubicBezTo>
                  <a:close/>
                  <a:moveTo>
                    <a:pt x="1454730" y="4758544"/>
                  </a:moveTo>
                  <a:cubicBezTo>
                    <a:pt x="1454321" y="4778600"/>
                    <a:pt x="1437778" y="4794612"/>
                    <a:pt x="1417721" y="4794204"/>
                  </a:cubicBezTo>
                  <a:cubicBezTo>
                    <a:pt x="1397665" y="4793877"/>
                    <a:pt x="1381734" y="4777293"/>
                    <a:pt x="1382061" y="4757236"/>
                  </a:cubicBezTo>
                  <a:cubicBezTo>
                    <a:pt x="1382429" y="4737180"/>
                    <a:pt x="1399013" y="4721168"/>
                    <a:pt x="1419069" y="4721576"/>
                  </a:cubicBezTo>
                  <a:cubicBezTo>
                    <a:pt x="1439085" y="4721903"/>
                    <a:pt x="1455056" y="4738569"/>
                    <a:pt x="1454730" y="4758544"/>
                  </a:cubicBezTo>
                  <a:close/>
                  <a:moveTo>
                    <a:pt x="1419723" y="4335563"/>
                  </a:moveTo>
                  <a:cubicBezTo>
                    <a:pt x="1436266" y="4335890"/>
                    <a:pt x="1449460" y="4349533"/>
                    <a:pt x="1449174" y="4366117"/>
                  </a:cubicBezTo>
                  <a:cubicBezTo>
                    <a:pt x="1448888" y="4382620"/>
                    <a:pt x="1435163" y="4395895"/>
                    <a:pt x="1418620" y="4395568"/>
                  </a:cubicBezTo>
                  <a:cubicBezTo>
                    <a:pt x="1402076" y="4395242"/>
                    <a:pt x="1388842" y="4381517"/>
                    <a:pt x="1389168" y="4365014"/>
                  </a:cubicBezTo>
                  <a:cubicBezTo>
                    <a:pt x="1389414" y="4348471"/>
                    <a:pt x="1403220" y="4335277"/>
                    <a:pt x="1419723" y="4335563"/>
                  </a:cubicBezTo>
                  <a:close/>
                  <a:moveTo>
                    <a:pt x="1383123" y="4350268"/>
                  </a:moveTo>
                  <a:cubicBezTo>
                    <a:pt x="1381203" y="4354761"/>
                    <a:pt x="1380059" y="4359704"/>
                    <a:pt x="1379978" y="4364851"/>
                  </a:cubicBezTo>
                  <a:cubicBezTo>
                    <a:pt x="1379610" y="4385152"/>
                    <a:pt x="1394846" y="4401982"/>
                    <a:pt x="1414658" y="4404310"/>
                  </a:cubicBezTo>
                  <a:lnTo>
                    <a:pt x="1414739" y="4700662"/>
                  </a:lnTo>
                  <a:lnTo>
                    <a:pt x="1414739" y="4712630"/>
                  </a:lnTo>
                  <a:cubicBezTo>
                    <a:pt x="1391701" y="4714551"/>
                    <a:pt x="1373320" y="4733422"/>
                    <a:pt x="1372870" y="4757032"/>
                  </a:cubicBezTo>
                  <a:cubicBezTo>
                    <a:pt x="1372748" y="4764017"/>
                    <a:pt x="1374341" y="4770676"/>
                    <a:pt x="1377037" y="4776680"/>
                  </a:cubicBezTo>
                  <a:lnTo>
                    <a:pt x="1125046" y="4922303"/>
                  </a:lnTo>
                  <a:cubicBezTo>
                    <a:pt x="1115773" y="4907761"/>
                    <a:pt x="1099638" y="4897876"/>
                    <a:pt x="1081134" y="4897549"/>
                  </a:cubicBezTo>
                  <a:cubicBezTo>
                    <a:pt x="1062099" y="4897263"/>
                    <a:pt x="1045229" y="4906944"/>
                    <a:pt x="1035548" y="4921813"/>
                  </a:cubicBezTo>
                  <a:lnTo>
                    <a:pt x="781228" y="4775046"/>
                  </a:lnTo>
                  <a:cubicBezTo>
                    <a:pt x="783393" y="4770063"/>
                    <a:pt x="784659" y="4764711"/>
                    <a:pt x="784741" y="4758911"/>
                  </a:cubicBezTo>
                  <a:cubicBezTo>
                    <a:pt x="785149" y="4736527"/>
                    <a:pt x="767667" y="4717982"/>
                    <a:pt x="745404" y="4716879"/>
                  </a:cubicBezTo>
                  <a:lnTo>
                    <a:pt x="745323" y="4418035"/>
                  </a:lnTo>
                  <a:cubicBezTo>
                    <a:pt x="771139" y="4414808"/>
                    <a:pt x="791399" y="4393077"/>
                    <a:pt x="791889" y="4366281"/>
                  </a:cubicBezTo>
                  <a:cubicBezTo>
                    <a:pt x="792012" y="4358805"/>
                    <a:pt x="790582" y="4351698"/>
                    <a:pt x="787968" y="4345203"/>
                  </a:cubicBezTo>
                  <a:lnTo>
                    <a:pt x="1047843" y="4195087"/>
                  </a:lnTo>
                  <a:cubicBezTo>
                    <a:pt x="1055114" y="4206156"/>
                    <a:pt x="1067572" y="4213632"/>
                    <a:pt x="1081828" y="4213918"/>
                  </a:cubicBezTo>
                  <a:cubicBezTo>
                    <a:pt x="1096003" y="4214122"/>
                    <a:pt x="1108665" y="4207259"/>
                    <a:pt x="1116345" y="4196394"/>
                  </a:cubicBezTo>
                  <a:lnTo>
                    <a:pt x="1383123" y="4350268"/>
                  </a:lnTo>
                  <a:close/>
                  <a:moveTo>
                    <a:pt x="1114874" y="4172947"/>
                  </a:moveTo>
                  <a:cubicBezTo>
                    <a:pt x="1114548" y="4190757"/>
                    <a:pt x="1099801" y="4205013"/>
                    <a:pt x="1081951" y="4204645"/>
                  </a:cubicBezTo>
                  <a:cubicBezTo>
                    <a:pt x="1064223" y="4204318"/>
                    <a:pt x="1050008" y="4189572"/>
                    <a:pt x="1050294" y="4171763"/>
                  </a:cubicBezTo>
                  <a:cubicBezTo>
                    <a:pt x="1050580" y="4153953"/>
                    <a:pt x="1065367" y="4139737"/>
                    <a:pt x="1083217" y="4140065"/>
                  </a:cubicBezTo>
                  <a:cubicBezTo>
                    <a:pt x="1100945" y="4140391"/>
                    <a:pt x="1115160" y="4155096"/>
                    <a:pt x="1114874" y="4172947"/>
                  </a:cubicBezTo>
                  <a:close/>
                  <a:moveTo>
                    <a:pt x="1079173" y="3748863"/>
                  </a:moveTo>
                  <a:cubicBezTo>
                    <a:pt x="1095717" y="3749190"/>
                    <a:pt x="1108951" y="3762834"/>
                    <a:pt x="1108665" y="3779418"/>
                  </a:cubicBezTo>
                  <a:cubicBezTo>
                    <a:pt x="1108380" y="3796002"/>
                    <a:pt x="1094614" y="3809155"/>
                    <a:pt x="1078111" y="3808910"/>
                  </a:cubicBezTo>
                  <a:cubicBezTo>
                    <a:pt x="1061568" y="3808583"/>
                    <a:pt x="1048415" y="3794940"/>
                    <a:pt x="1048701" y="3778356"/>
                  </a:cubicBezTo>
                  <a:cubicBezTo>
                    <a:pt x="1048946" y="3761772"/>
                    <a:pt x="1062671" y="3748618"/>
                    <a:pt x="1079173" y="3748863"/>
                  </a:cubicBezTo>
                  <a:close/>
                  <a:moveTo>
                    <a:pt x="1042614" y="3763365"/>
                  </a:moveTo>
                  <a:cubicBezTo>
                    <a:pt x="1040694" y="3767940"/>
                    <a:pt x="1039510" y="3772923"/>
                    <a:pt x="1039428" y="3778192"/>
                  </a:cubicBezTo>
                  <a:cubicBezTo>
                    <a:pt x="1039020" y="3798820"/>
                    <a:pt x="1054869" y="3816017"/>
                    <a:pt x="1075170" y="3817815"/>
                  </a:cubicBezTo>
                  <a:lnTo>
                    <a:pt x="1075293" y="4131487"/>
                  </a:lnTo>
                  <a:cubicBezTo>
                    <a:pt x="1056135" y="4134877"/>
                    <a:pt x="1041389" y="4151461"/>
                    <a:pt x="1041021" y="4171599"/>
                  </a:cubicBezTo>
                  <a:cubicBezTo>
                    <a:pt x="1040939" y="4176623"/>
                    <a:pt x="1041920" y="4181362"/>
                    <a:pt x="1043431" y="4185814"/>
                  </a:cubicBezTo>
                  <a:lnTo>
                    <a:pt x="783230" y="4336176"/>
                  </a:lnTo>
                  <a:cubicBezTo>
                    <a:pt x="773916" y="4321920"/>
                    <a:pt x="757986" y="4312443"/>
                    <a:pt x="739645" y="4312075"/>
                  </a:cubicBezTo>
                  <a:cubicBezTo>
                    <a:pt x="721018" y="4311749"/>
                    <a:pt x="704556" y="4321062"/>
                    <a:pt x="694753" y="4335359"/>
                  </a:cubicBezTo>
                  <a:lnTo>
                    <a:pt x="452157" y="4195413"/>
                  </a:lnTo>
                  <a:cubicBezTo>
                    <a:pt x="456119" y="4188184"/>
                    <a:pt x="458447" y="4179932"/>
                    <a:pt x="458611" y="4171109"/>
                  </a:cubicBezTo>
                  <a:cubicBezTo>
                    <a:pt x="459142" y="4141739"/>
                    <a:pt x="435695" y="4117394"/>
                    <a:pt x="406284" y="4116904"/>
                  </a:cubicBezTo>
                  <a:lnTo>
                    <a:pt x="405958" y="4116904"/>
                  </a:lnTo>
                  <a:lnTo>
                    <a:pt x="405876" y="3815895"/>
                  </a:lnTo>
                  <a:cubicBezTo>
                    <a:pt x="426096" y="3814710"/>
                    <a:pt x="442394" y="3798248"/>
                    <a:pt x="442762" y="3777661"/>
                  </a:cubicBezTo>
                  <a:cubicBezTo>
                    <a:pt x="442843" y="3772351"/>
                    <a:pt x="441904" y="3767163"/>
                    <a:pt x="440025" y="3762588"/>
                  </a:cubicBezTo>
                  <a:lnTo>
                    <a:pt x="695856" y="3614801"/>
                  </a:lnTo>
                  <a:cubicBezTo>
                    <a:pt x="705128" y="3629342"/>
                    <a:pt x="721263" y="3639187"/>
                    <a:pt x="739849" y="3639513"/>
                  </a:cubicBezTo>
                  <a:cubicBezTo>
                    <a:pt x="758966" y="3639840"/>
                    <a:pt x="775877" y="3630037"/>
                    <a:pt x="785558" y="3614964"/>
                  </a:cubicBezTo>
                  <a:lnTo>
                    <a:pt x="1042614" y="3763365"/>
                  </a:lnTo>
                  <a:close/>
                  <a:moveTo>
                    <a:pt x="784741" y="3587106"/>
                  </a:moveTo>
                  <a:cubicBezTo>
                    <a:pt x="784292" y="3611410"/>
                    <a:pt x="764194" y="3630813"/>
                    <a:pt x="739972" y="3630282"/>
                  </a:cubicBezTo>
                  <a:cubicBezTo>
                    <a:pt x="715667" y="3629873"/>
                    <a:pt x="696264" y="3609817"/>
                    <a:pt x="696714" y="3585512"/>
                  </a:cubicBezTo>
                  <a:cubicBezTo>
                    <a:pt x="697163" y="3561289"/>
                    <a:pt x="717260" y="3541887"/>
                    <a:pt x="741565" y="3542295"/>
                  </a:cubicBezTo>
                  <a:cubicBezTo>
                    <a:pt x="765788" y="3542704"/>
                    <a:pt x="785190" y="3562842"/>
                    <a:pt x="784741" y="3587106"/>
                  </a:cubicBezTo>
                  <a:close/>
                  <a:moveTo>
                    <a:pt x="1418865" y="3158937"/>
                  </a:moveTo>
                  <a:cubicBezTo>
                    <a:pt x="1435408" y="3159182"/>
                    <a:pt x="1448602" y="3172948"/>
                    <a:pt x="1448276" y="3189491"/>
                  </a:cubicBezTo>
                  <a:cubicBezTo>
                    <a:pt x="1447990" y="3205994"/>
                    <a:pt x="1434306" y="3219229"/>
                    <a:pt x="1417721" y="3218902"/>
                  </a:cubicBezTo>
                  <a:cubicBezTo>
                    <a:pt x="1401178" y="3218657"/>
                    <a:pt x="1387943" y="3204932"/>
                    <a:pt x="1388311" y="3188429"/>
                  </a:cubicBezTo>
                  <a:cubicBezTo>
                    <a:pt x="1388597" y="3171845"/>
                    <a:pt x="1402281" y="3158610"/>
                    <a:pt x="1418865" y="3158937"/>
                  </a:cubicBezTo>
                  <a:close/>
                  <a:moveTo>
                    <a:pt x="1380223" y="2407498"/>
                  </a:moveTo>
                  <a:cubicBezTo>
                    <a:pt x="1380591" y="2386257"/>
                    <a:pt x="1398155" y="2369346"/>
                    <a:pt x="1419355" y="2369713"/>
                  </a:cubicBezTo>
                  <a:cubicBezTo>
                    <a:pt x="1440555" y="2370122"/>
                    <a:pt x="1457507" y="2387646"/>
                    <a:pt x="1457140" y="2408886"/>
                  </a:cubicBezTo>
                  <a:cubicBezTo>
                    <a:pt x="1456772" y="2430087"/>
                    <a:pt x="1439207" y="2446998"/>
                    <a:pt x="1417925" y="2446671"/>
                  </a:cubicBezTo>
                  <a:cubicBezTo>
                    <a:pt x="1396766" y="2446262"/>
                    <a:pt x="1379814" y="2428698"/>
                    <a:pt x="1380223" y="2407498"/>
                  </a:cubicBezTo>
                  <a:close/>
                  <a:moveTo>
                    <a:pt x="361066" y="2601771"/>
                  </a:moveTo>
                  <a:cubicBezTo>
                    <a:pt x="361433" y="2580652"/>
                    <a:pt x="378998" y="2563659"/>
                    <a:pt x="400198" y="2564068"/>
                  </a:cubicBezTo>
                  <a:cubicBezTo>
                    <a:pt x="421398" y="2564477"/>
                    <a:pt x="438391" y="2582000"/>
                    <a:pt x="437983" y="2603241"/>
                  </a:cubicBezTo>
                  <a:cubicBezTo>
                    <a:pt x="437574" y="2624441"/>
                    <a:pt x="420050" y="2641352"/>
                    <a:pt x="398809" y="2640985"/>
                  </a:cubicBezTo>
                  <a:cubicBezTo>
                    <a:pt x="377609" y="2640577"/>
                    <a:pt x="360657" y="2622971"/>
                    <a:pt x="361066" y="2601771"/>
                  </a:cubicBezTo>
                  <a:close/>
                  <a:moveTo>
                    <a:pt x="400239" y="3025691"/>
                  </a:moveTo>
                  <a:cubicBezTo>
                    <a:pt x="383777" y="3025405"/>
                    <a:pt x="370542" y="3011721"/>
                    <a:pt x="370828" y="2995177"/>
                  </a:cubicBezTo>
                  <a:cubicBezTo>
                    <a:pt x="371114" y="2978675"/>
                    <a:pt x="384839" y="2965440"/>
                    <a:pt x="401342" y="2965726"/>
                  </a:cubicBezTo>
                  <a:cubicBezTo>
                    <a:pt x="417885" y="2966012"/>
                    <a:pt x="431120" y="2979737"/>
                    <a:pt x="430834" y="2996280"/>
                  </a:cubicBezTo>
                  <a:cubicBezTo>
                    <a:pt x="430507" y="3012783"/>
                    <a:pt x="416742" y="3025977"/>
                    <a:pt x="400239" y="3025691"/>
                  </a:cubicBezTo>
                  <a:close/>
                  <a:moveTo>
                    <a:pt x="780860" y="3191166"/>
                  </a:moveTo>
                  <a:cubicBezTo>
                    <a:pt x="780452" y="3212285"/>
                    <a:pt x="762928" y="3229277"/>
                    <a:pt x="741687" y="3228869"/>
                  </a:cubicBezTo>
                  <a:cubicBezTo>
                    <a:pt x="720446" y="3228542"/>
                    <a:pt x="703494" y="3210977"/>
                    <a:pt x="703903" y="3189736"/>
                  </a:cubicBezTo>
                  <a:cubicBezTo>
                    <a:pt x="704230" y="3168496"/>
                    <a:pt x="721794" y="3151585"/>
                    <a:pt x="742994" y="3151993"/>
                  </a:cubicBezTo>
                  <a:cubicBezTo>
                    <a:pt x="764317" y="3152360"/>
                    <a:pt x="781187" y="3169925"/>
                    <a:pt x="780860" y="3191166"/>
                  </a:cubicBezTo>
                  <a:close/>
                  <a:moveTo>
                    <a:pt x="1107889" y="2997302"/>
                  </a:moveTo>
                  <a:cubicBezTo>
                    <a:pt x="1107603" y="3013845"/>
                    <a:pt x="1093919" y="3027039"/>
                    <a:pt x="1077376" y="3026712"/>
                  </a:cubicBezTo>
                  <a:cubicBezTo>
                    <a:pt x="1060833" y="3026426"/>
                    <a:pt x="1047598" y="3012742"/>
                    <a:pt x="1047925" y="2996199"/>
                  </a:cubicBezTo>
                  <a:cubicBezTo>
                    <a:pt x="1048251" y="2979655"/>
                    <a:pt x="1061895" y="2966461"/>
                    <a:pt x="1078479" y="2966747"/>
                  </a:cubicBezTo>
                  <a:cubicBezTo>
                    <a:pt x="1094981" y="2967033"/>
                    <a:pt x="1108216" y="2980758"/>
                    <a:pt x="1107889" y="2997302"/>
                  </a:cubicBezTo>
                  <a:close/>
                  <a:moveTo>
                    <a:pt x="1078887" y="2558431"/>
                  </a:moveTo>
                  <a:cubicBezTo>
                    <a:pt x="1103151" y="2558840"/>
                    <a:pt x="1122554" y="2578977"/>
                    <a:pt x="1122105" y="2603282"/>
                  </a:cubicBezTo>
                  <a:cubicBezTo>
                    <a:pt x="1121655" y="2627546"/>
                    <a:pt x="1101558" y="2646949"/>
                    <a:pt x="1077294" y="2646458"/>
                  </a:cubicBezTo>
                  <a:cubicBezTo>
                    <a:pt x="1052949" y="2646009"/>
                    <a:pt x="1033628" y="2625953"/>
                    <a:pt x="1034036" y="2601689"/>
                  </a:cubicBezTo>
                  <a:cubicBezTo>
                    <a:pt x="1034567" y="2577384"/>
                    <a:pt x="1054624" y="2557941"/>
                    <a:pt x="1078887" y="2558431"/>
                  </a:cubicBezTo>
                  <a:close/>
                  <a:moveTo>
                    <a:pt x="1029625" y="2580571"/>
                  </a:moveTo>
                  <a:cubicBezTo>
                    <a:pt x="1026643" y="2586943"/>
                    <a:pt x="1025009" y="2594010"/>
                    <a:pt x="1024886" y="2601485"/>
                  </a:cubicBezTo>
                  <a:cubicBezTo>
                    <a:pt x="1024396" y="2630078"/>
                    <a:pt x="1046576" y="2653729"/>
                    <a:pt x="1074762" y="2655527"/>
                  </a:cubicBezTo>
                  <a:lnTo>
                    <a:pt x="1074843" y="2957801"/>
                  </a:lnTo>
                  <a:cubicBezTo>
                    <a:pt x="1054950" y="2959354"/>
                    <a:pt x="1039020" y="2975652"/>
                    <a:pt x="1038652" y="2996035"/>
                  </a:cubicBezTo>
                  <a:cubicBezTo>
                    <a:pt x="1038529" y="3001754"/>
                    <a:pt x="1039755" y="3007227"/>
                    <a:pt x="1041920" y="3012089"/>
                  </a:cubicBezTo>
                  <a:lnTo>
                    <a:pt x="781106" y="3162859"/>
                  </a:lnTo>
                  <a:cubicBezTo>
                    <a:pt x="772609" y="3151013"/>
                    <a:pt x="758966" y="3143007"/>
                    <a:pt x="743280" y="3142802"/>
                  </a:cubicBezTo>
                  <a:cubicBezTo>
                    <a:pt x="726451" y="3142476"/>
                    <a:pt x="711501" y="3151053"/>
                    <a:pt x="702800" y="3164084"/>
                  </a:cubicBezTo>
                  <a:lnTo>
                    <a:pt x="437002" y="3010700"/>
                  </a:lnTo>
                  <a:cubicBezTo>
                    <a:pt x="438840" y="3006288"/>
                    <a:pt x="440025" y="3001509"/>
                    <a:pt x="440107" y="2996444"/>
                  </a:cubicBezTo>
                  <a:cubicBezTo>
                    <a:pt x="440474" y="2976183"/>
                    <a:pt x="425279" y="2959395"/>
                    <a:pt x="405590" y="2956944"/>
                  </a:cubicBezTo>
                  <a:lnTo>
                    <a:pt x="405508" y="2649563"/>
                  </a:lnTo>
                  <a:cubicBezTo>
                    <a:pt x="428628" y="2646663"/>
                    <a:pt x="446806" y="2627301"/>
                    <a:pt x="447214" y="2603323"/>
                  </a:cubicBezTo>
                  <a:cubicBezTo>
                    <a:pt x="447337" y="2597073"/>
                    <a:pt x="446193" y="2591150"/>
                    <a:pt x="444151" y="2585636"/>
                  </a:cubicBezTo>
                  <a:lnTo>
                    <a:pt x="710439" y="2431802"/>
                  </a:lnTo>
                  <a:cubicBezTo>
                    <a:pt x="717464" y="2440503"/>
                    <a:pt x="728085" y="2446344"/>
                    <a:pt x="740217" y="2446589"/>
                  </a:cubicBezTo>
                  <a:cubicBezTo>
                    <a:pt x="752920" y="2446794"/>
                    <a:pt x="764194" y="2440830"/>
                    <a:pt x="771547" y="2431598"/>
                  </a:cubicBezTo>
                  <a:lnTo>
                    <a:pt x="1029625" y="2580571"/>
                  </a:lnTo>
                  <a:close/>
                  <a:moveTo>
                    <a:pt x="770853" y="2407947"/>
                  </a:moveTo>
                  <a:cubicBezTo>
                    <a:pt x="770526" y="2424409"/>
                    <a:pt x="756883" y="2437644"/>
                    <a:pt x="740339" y="2437358"/>
                  </a:cubicBezTo>
                  <a:cubicBezTo>
                    <a:pt x="723796" y="2437072"/>
                    <a:pt x="710561" y="2423306"/>
                    <a:pt x="710847" y="2406803"/>
                  </a:cubicBezTo>
                  <a:cubicBezTo>
                    <a:pt x="711133" y="2390219"/>
                    <a:pt x="724858" y="2377066"/>
                    <a:pt x="741401" y="2377352"/>
                  </a:cubicBezTo>
                  <a:cubicBezTo>
                    <a:pt x="757904" y="2377679"/>
                    <a:pt x="771139" y="2391363"/>
                    <a:pt x="770853" y="2407947"/>
                  </a:cubicBezTo>
                  <a:close/>
                  <a:moveTo>
                    <a:pt x="1387861" y="1232506"/>
                  </a:moveTo>
                  <a:cubicBezTo>
                    <a:pt x="1388147" y="1215962"/>
                    <a:pt x="1401913" y="1202769"/>
                    <a:pt x="1418416" y="1203055"/>
                  </a:cubicBezTo>
                  <a:cubicBezTo>
                    <a:pt x="1435000" y="1203341"/>
                    <a:pt x="1448235" y="1217065"/>
                    <a:pt x="1447908" y="1233650"/>
                  </a:cubicBezTo>
                  <a:cubicBezTo>
                    <a:pt x="1447581" y="1250152"/>
                    <a:pt x="1433938" y="1263346"/>
                    <a:pt x="1417354" y="1263060"/>
                  </a:cubicBezTo>
                  <a:cubicBezTo>
                    <a:pt x="1400810" y="1262774"/>
                    <a:pt x="1387535" y="1249049"/>
                    <a:pt x="1387861" y="1232506"/>
                  </a:cubicBezTo>
                  <a:close/>
                  <a:moveTo>
                    <a:pt x="372136" y="1430578"/>
                  </a:moveTo>
                  <a:cubicBezTo>
                    <a:pt x="372381" y="1414034"/>
                    <a:pt x="386106" y="1400881"/>
                    <a:pt x="402649" y="1401167"/>
                  </a:cubicBezTo>
                  <a:cubicBezTo>
                    <a:pt x="419192" y="1401453"/>
                    <a:pt x="432386" y="1415137"/>
                    <a:pt x="432060" y="1431681"/>
                  </a:cubicBezTo>
                  <a:cubicBezTo>
                    <a:pt x="431774" y="1448183"/>
                    <a:pt x="418090" y="1461377"/>
                    <a:pt x="401546" y="1461091"/>
                  </a:cubicBezTo>
                  <a:cubicBezTo>
                    <a:pt x="385003" y="1460846"/>
                    <a:pt x="371809" y="1447162"/>
                    <a:pt x="372136" y="1430578"/>
                  </a:cubicBezTo>
                  <a:close/>
                  <a:moveTo>
                    <a:pt x="400525" y="1870061"/>
                  </a:moveTo>
                  <a:cubicBezTo>
                    <a:pt x="372585" y="1869571"/>
                    <a:pt x="350200" y="1846369"/>
                    <a:pt x="350731" y="1818348"/>
                  </a:cubicBezTo>
                  <a:cubicBezTo>
                    <a:pt x="351181" y="1790367"/>
                    <a:pt x="374382" y="1767982"/>
                    <a:pt x="402404" y="1768513"/>
                  </a:cubicBezTo>
                  <a:cubicBezTo>
                    <a:pt x="430426" y="1769003"/>
                    <a:pt x="452688" y="1792205"/>
                    <a:pt x="452198" y="1820226"/>
                  </a:cubicBezTo>
                  <a:cubicBezTo>
                    <a:pt x="451707" y="1848248"/>
                    <a:pt x="428547" y="1870551"/>
                    <a:pt x="400525" y="1870061"/>
                  </a:cubicBezTo>
                  <a:close/>
                  <a:moveTo>
                    <a:pt x="777960" y="2016419"/>
                  </a:moveTo>
                  <a:cubicBezTo>
                    <a:pt x="777552" y="2037660"/>
                    <a:pt x="760028" y="2054612"/>
                    <a:pt x="738787" y="2054204"/>
                  </a:cubicBezTo>
                  <a:cubicBezTo>
                    <a:pt x="717587" y="2053836"/>
                    <a:pt x="700676" y="2036230"/>
                    <a:pt x="701043" y="2015030"/>
                  </a:cubicBezTo>
                  <a:cubicBezTo>
                    <a:pt x="701452" y="1993871"/>
                    <a:pt x="719017" y="1976919"/>
                    <a:pt x="740217" y="1977287"/>
                  </a:cubicBezTo>
                  <a:cubicBezTo>
                    <a:pt x="761499" y="1977655"/>
                    <a:pt x="778369" y="1995219"/>
                    <a:pt x="777960" y="2016419"/>
                  </a:cubicBezTo>
                  <a:close/>
                  <a:moveTo>
                    <a:pt x="1115446" y="1819981"/>
                  </a:moveTo>
                  <a:cubicBezTo>
                    <a:pt x="1115038" y="1841222"/>
                    <a:pt x="1097473" y="1858133"/>
                    <a:pt x="1076273" y="1857766"/>
                  </a:cubicBezTo>
                  <a:cubicBezTo>
                    <a:pt x="1055114" y="1857316"/>
                    <a:pt x="1038121" y="1839752"/>
                    <a:pt x="1038489" y="1818552"/>
                  </a:cubicBezTo>
                  <a:cubicBezTo>
                    <a:pt x="1038897" y="1797392"/>
                    <a:pt x="1056462" y="1780481"/>
                    <a:pt x="1077662" y="1780849"/>
                  </a:cubicBezTo>
                  <a:cubicBezTo>
                    <a:pt x="1098903" y="1781258"/>
                    <a:pt x="1115855" y="1798781"/>
                    <a:pt x="1115446" y="1819981"/>
                  </a:cubicBezTo>
                  <a:close/>
                  <a:moveTo>
                    <a:pt x="1079337" y="1385400"/>
                  </a:moveTo>
                  <a:cubicBezTo>
                    <a:pt x="1103600" y="1385849"/>
                    <a:pt x="1123003" y="1405987"/>
                    <a:pt x="1122513" y="1430292"/>
                  </a:cubicBezTo>
                  <a:cubicBezTo>
                    <a:pt x="1122105" y="1454515"/>
                    <a:pt x="1102007" y="1473917"/>
                    <a:pt x="1077703" y="1473468"/>
                  </a:cubicBezTo>
                  <a:cubicBezTo>
                    <a:pt x="1053480" y="1473019"/>
                    <a:pt x="1034077" y="1452922"/>
                    <a:pt x="1034486" y="1428699"/>
                  </a:cubicBezTo>
                  <a:cubicBezTo>
                    <a:pt x="1034935" y="1404394"/>
                    <a:pt x="1055032" y="1384991"/>
                    <a:pt x="1079337" y="1385400"/>
                  </a:cubicBezTo>
                  <a:close/>
                  <a:moveTo>
                    <a:pt x="1029992" y="1407539"/>
                  </a:moveTo>
                  <a:cubicBezTo>
                    <a:pt x="1027051" y="1413912"/>
                    <a:pt x="1025417" y="1421101"/>
                    <a:pt x="1025295" y="1428494"/>
                  </a:cubicBezTo>
                  <a:cubicBezTo>
                    <a:pt x="1024764" y="1456802"/>
                    <a:pt x="1046576" y="1480371"/>
                    <a:pt x="1074435" y="1482455"/>
                  </a:cubicBezTo>
                  <a:lnTo>
                    <a:pt x="1074557" y="1771863"/>
                  </a:lnTo>
                  <a:cubicBezTo>
                    <a:pt x="1049844" y="1773170"/>
                    <a:pt x="1029747" y="1793267"/>
                    <a:pt x="1029339" y="1818429"/>
                  </a:cubicBezTo>
                  <a:cubicBezTo>
                    <a:pt x="1029175" y="1826803"/>
                    <a:pt x="1031422" y="1834728"/>
                    <a:pt x="1035180" y="1841672"/>
                  </a:cubicBezTo>
                  <a:lnTo>
                    <a:pt x="779308" y="1989459"/>
                  </a:lnTo>
                  <a:cubicBezTo>
                    <a:pt x="770934" y="1976838"/>
                    <a:pt x="756719" y="1968341"/>
                    <a:pt x="740421" y="1968014"/>
                  </a:cubicBezTo>
                  <a:cubicBezTo>
                    <a:pt x="723632" y="1967729"/>
                    <a:pt x="708764" y="1976143"/>
                    <a:pt x="700063" y="1989174"/>
                  </a:cubicBezTo>
                  <a:lnTo>
                    <a:pt x="454403" y="1847431"/>
                  </a:lnTo>
                  <a:cubicBezTo>
                    <a:pt x="458733" y="1839384"/>
                    <a:pt x="461307" y="1830152"/>
                    <a:pt x="461470" y="1820349"/>
                  </a:cubicBezTo>
                  <a:cubicBezTo>
                    <a:pt x="462083" y="1788161"/>
                    <a:pt x="437043" y="1761405"/>
                    <a:pt x="405222" y="1759445"/>
                  </a:cubicBezTo>
                  <a:lnTo>
                    <a:pt x="405141" y="1470037"/>
                  </a:lnTo>
                  <a:cubicBezTo>
                    <a:pt x="425075" y="1468525"/>
                    <a:pt x="441005" y="1452186"/>
                    <a:pt x="441373" y="1431844"/>
                  </a:cubicBezTo>
                  <a:cubicBezTo>
                    <a:pt x="441455" y="1425472"/>
                    <a:pt x="439984" y="1419467"/>
                    <a:pt x="437288" y="1414034"/>
                  </a:cubicBezTo>
                  <a:lnTo>
                    <a:pt x="702432" y="1260895"/>
                  </a:lnTo>
                  <a:cubicBezTo>
                    <a:pt x="710929" y="1270372"/>
                    <a:pt x="723183" y="1276458"/>
                    <a:pt x="736867" y="1276744"/>
                  </a:cubicBezTo>
                  <a:cubicBezTo>
                    <a:pt x="751736" y="1276989"/>
                    <a:pt x="765011" y="1270250"/>
                    <a:pt x="773957" y="1259752"/>
                  </a:cubicBezTo>
                  <a:lnTo>
                    <a:pt x="1029992" y="1407539"/>
                  </a:lnTo>
                  <a:close/>
                  <a:moveTo>
                    <a:pt x="776163" y="1229851"/>
                  </a:moveTo>
                  <a:cubicBezTo>
                    <a:pt x="775795" y="1251010"/>
                    <a:pt x="758231" y="1268003"/>
                    <a:pt x="737031" y="1267635"/>
                  </a:cubicBezTo>
                  <a:cubicBezTo>
                    <a:pt x="715830" y="1267227"/>
                    <a:pt x="698879" y="1249662"/>
                    <a:pt x="699246" y="1228462"/>
                  </a:cubicBezTo>
                  <a:cubicBezTo>
                    <a:pt x="699614" y="1207303"/>
                    <a:pt x="717219" y="1190310"/>
                    <a:pt x="738379" y="1190759"/>
                  </a:cubicBezTo>
                  <a:cubicBezTo>
                    <a:pt x="759619" y="1191086"/>
                    <a:pt x="776531" y="1208610"/>
                    <a:pt x="776163" y="1229851"/>
                  </a:cubicBezTo>
                  <a:close/>
                  <a:moveTo>
                    <a:pt x="369971" y="254769"/>
                  </a:moveTo>
                  <a:cubicBezTo>
                    <a:pt x="370216" y="239492"/>
                    <a:pt x="382879" y="227278"/>
                    <a:pt x="398115" y="227564"/>
                  </a:cubicBezTo>
                  <a:cubicBezTo>
                    <a:pt x="413392" y="227850"/>
                    <a:pt x="425565" y="240513"/>
                    <a:pt x="425279" y="255749"/>
                  </a:cubicBezTo>
                  <a:cubicBezTo>
                    <a:pt x="425075" y="271026"/>
                    <a:pt x="412330" y="283240"/>
                    <a:pt x="397094" y="282954"/>
                  </a:cubicBezTo>
                  <a:cubicBezTo>
                    <a:pt x="381857" y="282668"/>
                    <a:pt x="369644" y="270046"/>
                    <a:pt x="369971" y="254769"/>
                  </a:cubicBezTo>
                  <a:close/>
                  <a:moveTo>
                    <a:pt x="400280" y="681222"/>
                  </a:moveTo>
                  <a:cubicBezTo>
                    <a:pt x="382470" y="680854"/>
                    <a:pt x="368214" y="666108"/>
                    <a:pt x="368541" y="648298"/>
                  </a:cubicBezTo>
                  <a:cubicBezTo>
                    <a:pt x="368827" y="630448"/>
                    <a:pt x="383614" y="616273"/>
                    <a:pt x="401424" y="616559"/>
                  </a:cubicBezTo>
                  <a:cubicBezTo>
                    <a:pt x="419233" y="616968"/>
                    <a:pt x="433489" y="631714"/>
                    <a:pt x="433122" y="649483"/>
                  </a:cubicBezTo>
                  <a:cubicBezTo>
                    <a:pt x="432836" y="667252"/>
                    <a:pt x="418049" y="681508"/>
                    <a:pt x="400280" y="681222"/>
                  </a:cubicBezTo>
                  <a:close/>
                  <a:moveTo>
                    <a:pt x="783148" y="844001"/>
                  </a:moveTo>
                  <a:cubicBezTo>
                    <a:pt x="782739" y="868264"/>
                    <a:pt x="762683" y="887545"/>
                    <a:pt x="738379" y="887177"/>
                  </a:cubicBezTo>
                  <a:cubicBezTo>
                    <a:pt x="714074" y="886728"/>
                    <a:pt x="694712" y="866590"/>
                    <a:pt x="695161" y="842367"/>
                  </a:cubicBezTo>
                  <a:cubicBezTo>
                    <a:pt x="695570" y="818062"/>
                    <a:pt x="715667" y="798660"/>
                    <a:pt x="739972" y="799109"/>
                  </a:cubicBezTo>
                  <a:cubicBezTo>
                    <a:pt x="764276" y="799558"/>
                    <a:pt x="783638" y="819696"/>
                    <a:pt x="783148" y="844001"/>
                  </a:cubicBezTo>
                  <a:close/>
                  <a:moveTo>
                    <a:pt x="1108706" y="648707"/>
                  </a:moveTo>
                  <a:cubicBezTo>
                    <a:pt x="1108420" y="665209"/>
                    <a:pt x="1094736" y="678444"/>
                    <a:pt x="1078193" y="678158"/>
                  </a:cubicBezTo>
                  <a:cubicBezTo>
                    <a:pt x="1061690" y="677831"/>
                    <a:pt x="1048456" y="664106"/>
                    <a:pt x="1048741" y="647645"/>
                  </a:cubicBezTo>
                  <a:cubicBezTo>
                    <a:pt x="1049027" y="631019"/>
                    <a:pt x="1062712" y="617866"/>
                    <a:pt x="1079296" y="618152"/>
                  </a:cubicBezTo>
                  <a:cubicBezTo>
                    <a:pt x="1095798" y="618438"/>
                    <a:pt x="1109033" y="632163"/>
                    <a:pt x="1108706" y="648707"/>
                  </a:cubicBezTo>
                  <a:close/>
                  <a:moveTo>
                    <a:pt x="1079296" y="217679"/>
                  </a:moveTo>
                  <a:cubicBezTo>
                    <a:pt x="1100455" y="218046"/>
                    <a:pt x="1117407" y="235611"/>
                    <a:pt x="1117039" y="256852"/>
                  </a:cubicBezTo>
                  <a:cubicBezTo>
                    <a:pt x="1116631" y="278052"/>
                    <a:pt x="1099107" y="295004"/>
                    <a:pt x="1077866" y="294596"/>
                  </a:cubicBezTo>
                  <a:cubicBezTo>
                    <a:pt x="1056625" y="294187"/>
                    <a:pt x="1039714" y="276623"/>
                    <a:pt x="1040082" y="255422"/>
                  </a:cubicBezTo>
                  <a:cubicBezTo>
                    <a:pt x="1040490" y="234222"/>
                    <a:pt x="1058096" y="217311"/>
                    <a:pt x="1079296" y="217679"/>
                  </a:cubicBezTo>
                  <a:close/>
                  <a:moveTo>
                    <a:pt x="1035057" y="236551"/>
                  </a:moveTo>
                  <a:cubicBezTo>
                    <a:pt x="1032484" y="242269"/>
                    <a:pt x="1030973" y="248560"/>
                    <a:pt x="1030850" y="255259"/>
                  </a:cubicBezTo>
                  <a:cubicBezTo>
                    <a:pt x="1030401" y="280299"/>
                    <a:pt x="1049558" y="301009"/>
                    <a:pt x="1074067" y="303378"/>
                  </a:cubicBezTo>
                  <a:lnTo>
                    <a:pt x="1074149" y="609329"/>
                  </a:lnTo>
                  <a:cubicBezTo>
                    <a:pt x="1054991" y="611576"/>
                    <a:pt x="1039877" y="627588"/>
                    <a:pt x="1039469" y="647399"/>
                  </a:cubicBezTo>
                  <a:cubicBezTo>
                    <a:pt x="1039346" y="652791"/>
                    <a:pt x="1040368" y="657979"/>
                    <a:pt x="1042288" y="662677"/>
                  </a:cubicBezTo>
                  <a:lnTo>
                    <a:pt x="782699" y="812630"/>
                  </a:lnTo>
                  <a:cubicBezTo>
                    <a:pt x="773304" y="799150"/>
                    <a:pt x="757781" y="790204"/>
                    <a:pt x="740135" y="789877"/>
                  </a:cubicBezTo>
                  <a:cubicBezTo>
                    <a:pt x="721508" y="789550"/>
                    <a:pt x="704965" y="798823"/>
                    <a:pt x="695161" y="813120"/>
                  </a:cubicBezTo>
                  <a:lnTo>
                    <a:pt x="438922" y="665332"/>
                  </a:lnTo>
                  <a:cubicBezTo>
                    <a:pt x="441005" y="660471"/>
                    <a:pt x="442231" y="655161"/>
                    <a:pt x="442312" y="649646"/>
                  </a:cubicBezTo>
                  <a:cubicBezTo>
                    <a:pt x="442721" y="627792"/>
                    <a:pt x="426137" y="609779"/>
                    <a:pt x="404732" y="607695"/>
                  </a:cubicBezTo>
                  <a:lnTo>
                    <a:pt x="404651" y="291450"/>
                  </a:lnTo>
                  <a:cubicBezTo>
                    <a:pt x="421357" y="288142"/>
                    <a:pt x="434143" y="273518"/>
                    <a:pt x="434510" y="255913"/>
                  </a:cubicBezTo>
                  <a:cubicBezTo>
                    <a:pt x="434551" y="251501"/>
                    <a:pt x="433693" y="247253"/>
                    <a:pt x="432345" y="243250"/>
                  </a:cubicBezTo>
                  <a:lnTo>
                    <a:pt x="688503" y="95298"/>
                  </a:lnTo>
                  <a:cubicBezTo>
                    <a:pt x="699164" y="110290"/>
                    <a:pt x="716525" y="120256"/>
                    <a:pt x="736295" y="120624"/>
                  </a:cubicBezTo>
                  <a:cubicBezTo>
                    <a:pt x="757536" y="120992"/>
                    <a:pt x="776408" y="110208"/>
                    <a:pt x="787314" y="93664"/>
                  </a:cubicBezTo>
                  <a:lnTo>
                    <a:pt x="1035057" y="236551"/>
                  </a:lnTo>
                  <a:close/>
                  <a:moveTo>
                    <a:pt x="788213" y="61558"/>
                  </a:moveTo>
                  <a:cubicBezTo>
                    <a:pt x="787682" y="89498"/>
                    <a:pt x="764480" y="111924"/>
                    <a:pt x="736540" y="111392"/>
                  </a:cubicBezTo>
                  <a:cubicBezTo>
                    <a:pt x="708519" y="110902"/>
                    <a:pt x="686175" y="87701"/>
                    <a:pt x="686706" y="59720"/>
                  </a:cubicBezTo>
                  <a:cubicBezTo>
                    <a:pt x="687196" y="31698"/>
                    <a:pt x="710316" y="9354"/>
                    <a:pt x="738379" y="9845"/>
                  </a:cubicBezTo>
                  <a:cubicBezTo>
                    <a:pt x="766359" y="10335"/>
                    <a:pt x="788662" y="33577"/>
                    <a:pt x="788213" y="61558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6" name="צורה חופשית: צורה 135">
              <a:extLst>
                <a:ext uri="{FF2B5EF4-FFF2-40B4-BE49-F238E27FC236}">
                  <a16:creationId xmlns:a16="http://schemas.microsoft.com/office/drawing/2014/main" id="{CF2BC282-EC16-4DA7-A6CF-2D996ACA0044}"/>
                </a:ext>
              </a:extLst>
            </p:cNvPr>
            <p:cNvSpPr/>
            <p:nvPr/>
          </p:nvSpPr>
          <p:spPr>
            <a:xfrm>
              <a:off x="5068680" y="6819217"/>
              <a:ext cx="1445417" cy="1840576"/>
            </a:xfrm>
            <a:custGeom>
              <a:avLst/>
              <a:gdLst>
                <a:gd name="connsiteX0" fmla="*/ 1354686 w 1445417"/>
                <a:gd name="connsiteY0" fmla="*/ 38398 h 1840576"/>
                <a:gd name="connsiteX1" fmla="*/ 1358117 w 1445417"/>
                <a:gd name="connsiteY1" fmla="*/ 54981 h 1840576"/>
                <a:gd name="connsiteX2" fmla="*/ 1095914 w 1445417"/>
                <a:gd name="connsiteY2" fmla="*/ 207753 h 1840576"/>
                <a:gd name="connsiteX3" fmla="*/ 1060540 w 1445417"/>
                <a:gd name="connsiteY3" fmla="*/ 189494 h 1840576"/>
                <a:gd name="connsiteX4" fmla="*/ 1022265 w 1445417"/>
                <a:gd name="connsiteY4" fmla="*/ 209141 h 1840576"/>
                <a:gd name="connsiteX5" fmla="*/ 752955 w 1445417"/>
                <a:gd name="connsiteY5" fmla="*/ 55063 h 1840576"/>
                <a:gd name="connsiteX6" fmla="*/ 756182 w 1445417"/>
                <a:gd name="connsiteY6" fmla="*/ 40195 h 1840576"/>
                <a:gd name="connsiteX7" fmla="*/ 721624 w 1445417"/>
                <a:gd name="connsiteY7" fmla="*/ 735 h 1840576"/>
                <a:gd name="connsiteX8" fmla="*/ 712433 w 1445417"/>
                <a:gd name="connsiteY8" fmla="*/ 654 h 1840576"/>
                <a:gd name="connsiteX9" fmla="*/ 677794 w 1445417"/>
                <a:gd name="connsiteY9" fmla="*/ 38806 h 1840576"/>
                <a:gd name="connsiteX10" fmla="*/ 681757 w 1445417"/>
                <a:gd name="connsiteY10" fmla="*/ 56411 h 1840576"/>
                <a:gd name="connsiteX11" fmla="*/ 429398 w 1445417"/>
                <a:gd name="connsiteY11" fmla="*/ 203423 h 1840576"/>
                <a:gd name="connsiteX12" fmla="*/ 380952 w 1445417"/>
                <a:gd name="connsiteY12" fmla="*/ 177117 h 1840576"/>
                <a:gd name="connsiteX13" fmla="*/ 330260 w 1445417"/>
                <a:gd name="connsiteY13" fmla="*/ 203423 h 1840576"/>
                <a:gd name="connsiteX14" fmla="*/ 75736 w 1445417"/>
                <a:gd name="connsiteY14" fmla="*/ 57881 h 1840576"/>
                <a:gd name="connsiteX15" fmla="*/ 78473 w 1445417"/>
                <a:gd name="connsiteY15" fmla="*/ 44566 h 1840576"/>
                <a:gd name="connsiteX16" fmla="*/ 39953 w 1445417"/>
                <a:gd name="connsiteY16" fmla="*/ 4616 h 1840576"/>
                <a:gd name="connsiteX17" fmla="*/ 4 w 1445417"/>
                <a:gd name="connsiteY17" fmla="*/ 43136 h 1840576"/>
                <a:gd name="connsiteX18" fmla="*/ 3149 w 1445417"/>
                <a:gd name="connsiteY18" fmla="*/ 59107 h 1840576"/>
                <a:gd name="connsiteX19" fmla="*/ 7847 w 1445417"/>
                <a:gd name="connsiteY19" fmla="*/ 67072 h 1840576"/>
                <a:gd name="connsiteX20" fmla="*/ 38523 w 1445417"/>
                <a:gd name="connsiteY20" fmla="*/ 83085 h 1840576"/>
                <a:gd name="connsiteX21" fmla="*/ 71570 w 1445417"/>
                <a:gd name="connsiteY21" fmla="*/ 66133 h 1840576"/>
                <a:gd name="connsiteX22" fmla="*/ 325685 w 1445417"/>
                <a:gd name="connsiteY22" fmla="*/ 211470 h 1840576"/>
                <a:gd name="connsiteX23" fmla="*/ 319844 w 1445417"/>
                <a:gd name="connsiteY23" fmla="*/ 236061 h 1840576"/>
                <a:gd name="connsiteX24" fmla="*/ 375315 w 1445417"/>
                <a:gd name="connsiteY24" fmla="*/ 296883 h 1840576"/>
                <a:gd name="connsiteX25" fmla="*/ 376418 w 1445417"/>
                <a:gd name="connsiteY25" fmla="*/ 576529 h 1840576"/>
                <a:gd name="connsiteX26" fmla="*/ 326175 w 1445417"/>
                <a:gd name="connsiteY26" fmla="*/ 628692 h 1840576"/>
                <a:gd name="connsiteX27" fmla="*/ 331608 w 1445417"/>
                <a:gd name="connsiteY27" fmla="*/ 653037 h 1840576"/>
                <a:gd name="connsiteX28" fmla="*/ 75042 w 1445417"/>
                <a:gd name="connsiteY28" fmla="*/ 802581 h 1840576"/>
                <a:gd name="connsiteX29" fmla="*/ 44406 w 1445417"/>
                <a:gd name="connsiteY29" fmla="*/ 786651 h 1840576"/>
                <a:gd name="connsiteX30" fmla="*/ 11850 w 1445417"/>
                <a:gd name="connsiteY30" fmla="*/ 802990 h 1840576"/>
                <a:gd name="connsiteX31" fmla="*/ 7479 w 1445417"/>
                <a:gd name="connsiteY31" fmla="*/ 811078 h 1840576"/>
                <a:gd name="connsiteX32" fmla="*/ 4497 w 1445417"/>
                <a:gd name="connsiteY32" fmla="*/ 825129 h 1840576"/>
                <a:gd name="connsiteX33" fmla="*/ 43017 w 1445417"/>
                <a:gd name="connsiteY33" fmla="*/ 865078 h 1840576"/>
                <a:gd name="connsiteX34" fmla="*/ 82925 w 1445417"/>
                <a:gd name="connsiteY34" fmla="*/ 826600 h 1840576"/>
                <a:gd name="connsiteX35" fmla="*/ 79698 w 1445417"/>
                <a:gd name="connsiteY35" fmla="*/ 810465 h 1840576"/>
                <a:gd name="connsiteX36" fmla="*/ 336469 w 1445417"/>
                <a:gd name="connsiteY36" fmla="*/ 660879 h 1840576"/>
                <a:gd name="connsiteX37" fmla="*/ 378460 w 1445417"/>
                <a:gd name="connsiteY37" fmla="*/ 682855 h 1840576"/>
                <a:gd name="connsiteX38" fmla="*/ 423720 w 1445417"/>
                <a:gd name="connsiteY38" fmla="*/ 659082 h 1840576"/>
                <a:gd name="connsiteX39" fmla="*/ 672362 w 1445417"/>
                <a:gd name="connsiteY39" fmla="*/ 801314 h 1840576"/>
                <a:gd name="connsiteX40" fmla="*/ 668154 w 1445417"/>
                <a:gd name="connsiteY40" fmla="*/ 820962 h 1840576"/>
                <a:gd name="connsiteX41" fmla="*/ 716477 w 1445417"/>
                <a:gd name="connsiteY41" fmla="*/ 874882 h 1840576"/>
                <a:gd name="connsiteX42" fmla="*/ 717621 w 1445417"/>
                <a:gd name="connsiteY42" fmla="*/ 1163555 h 1840576"/>
                <a:gd name="connsiteX43" fmla="*/ 669339 w 1445417"/>
                <a:gd name="connsiteY43" fmla="*/ 1215595 h 1840576"/>
                <a:gd name="connsiteX44" fmla="*/ 674241 w 1445417"/>
                <a:gd name="connsiteY44" fmla="*/ 1238715 h 1840576"/>
                <a:gd name="connsiteX45" fmla="*/ 421187 w 1445417"/>
                <a:gd name="connsiteY45" fmla="*/ 1386095 h 1840576"/>
                <a:gd name="connsiteX46" fmla="*/ 386467 w 1445417"/>
                <a:gd name="connsiteY46" fmla="*/ 1368693 h 1840576"/>
                <a:gd name="connsiteX47" fmla="*/ 340063 w 1445417"/>
                <a:gd name="connsiteY47" fmla="*/ 1413462 h 1840576"/>
                <a:gd name="connsiteX48" fmla="*/ 380503 w 1445417"/>
                <a:gd name="connsiteY48" fmla="*/ 1459376 h 1840576"/>
                <a:gd name="connsiteX49" fmla="*/ 389775 w 1445417"/>
                <a:gd name="connsiteY49" fmla="*/ 1459457 h 1840576"/>
                <a:gd name="connsiteX50" fmla="*/ 431236 w 1445417"/>
                <a:gd name="connsiteY50" fmla="*/ 1415178 h 1840576"/>
                <a:gd name="connsiteX51" fmla="*/ 426171 w 1445417"/>
                <a:gd name="connsiteY51" fmla="*/ 1393855 h 1840576"/>
                <a:gd name="connsiteX52" fmla="*/ 678816 w 1445417"/>
                <a:gd name="connsiteY52" fmla="*/ 1246680 h 1840576"/>
                <a:gd name="connsiteX53" fmla="*/ 721706 w 1445417"/>
                <a:gd name="connsiteY53" fmla="*/ 1269800 h 1840576"/>
                <a:gd name="connsiteX54" fmla="*/ 766680 w 1445417"/>
                <a:gd name="connsiteY54" fmla="*/ 1246476 h 1840576"/>
                <a:gd name="connsiteX55" fmla="*/ 1014055 w 1445417"/>
                <a:gd name="connsiteY55" fmla="*/ 1388014 h 1840576"/>
                <a:gd name="connsiteX56" fmla="*/ 1009071 w 1445417"/>
                <a:gd name="connsiteY56" fmla="*/ 1409337 h 1840576"/>
                <a:gd name="connsiteX57" fmla="*/ 1059110 w 1445417"/>
                <a:gd name="connsiteY57" fmla="*/ 1463379 h 1840576"/>
                <a:gd name="connsiteX58" fmla="*/ 1060377 w 1445417"/>
                <a:gd name="connsiteY58" fmla="*/ 1762386 h 1840576"/>
                <a:gd name="connsiteX59" fmla="*/ 1023327 w 1445417"/>
                <a:gd name="connsiteY59" fmla="*/ 1800620 h 1840576"/>
                <a:gd name="connsiteX60" fmla="*/ 1027330 w 1445417"/>
                <a:gd name="connsiteY60" fmla="*/ 1818225 h 1840576"/>
                <a:gd name="connsiteX61" fmla="*/ 1032355 w 1445417"/>
                <a:gd name="connsiteY61" fmla="*/ 1826068 h 1840576"/>
                <a:gd name="connsiteX62" fmla="*/ 1061847 w 1445417"/>
                <a:gd name="connsiteY62" fmla="*/ 1840569 h 1840576"/>
                <a:gd name="connsiteX63" fmla="*/ 1101715 w 1445417"/>
                <a:gd name="connsiteY63" fmla="*/ 1802050 h 1840576"/>
                <a:gd name="connsiteX64" fmla="*/ 1069567 w 1445417"/>
                <a:gd name="connsiteY64" fmla="*/ 1762876 h 1840576"/>
                <a:gd name="connsiteX65" fmla="*/ 1068424 w 1445417"/>
                <a:gd name="connsiteY65" fmla="*/ 1463133 h 1840576"/>
                <a:gd name="connsiteX66" fmla="*/ 1115603 w 1445417"/>
                <a:gd name="connsiteY66" fmla="*/ 1411257 h 1840576"/>
                <a:gd name="connsiteX67" fmla="*/ 1110538 w 1445417"/>
                <a:gd name="connsiteY67" fmla="*/ 1387851 h 1840576"/>
                <a:gd name="connsiteX68" fmla="*/ 1366696 w 1445417"/>
                <a:gd name="connsiteY68" fmla="*/ 1238551 h 1840576"/>
                <a:gd name="connsiteX69" fmla="*/ 1400599 w 1445417"/>
                <a:gd name="connsiteY69" fmla="*/ 1255830 h 1840576"/>
                <a:gd name="connsiteX70" fmla="*/ 1445410 w 1445417"/>
                <a:gd name="connsiteY70" fmla="*/ 1212654 h 1840576"/>
                <a:gd name="connsiteX71" fmla="*/ 1405460 w 1445417"/>
                <a:gd name="connsiteY71" fmla="*/ 1168170 h 1840576"/>
                <a:gd name="connsiteX72" fmla="*/ 1395493 w 1445417"/>
                <a:gd name="connsiteY72" fmla="*/ 1168375 h 1840576"/>
                <a:gd name="connsiteX73" fmla="*/ 1357341 w 1445417"/>
                <a:gd name="connsiteY73" fmla="*/ 1211020 h 1840576"/>
                <a:gd name="connsiteX74" fmla="*/ 1361835 w 1445417"/>
                <a:gd name="connsiteY74" fmla="*/ 1230750 h 1840576"/>
                <a:gd name="connsiteX75" fmla="*/ 1105922 w 1445417"/>
                <a:gd name="connsiteY75" fmla="*/ 1379886 h 1840576"/>
                <a:gd name="connsiteX76" fmla="*/ 1063236 w 1445417"/>
                <a:gd name="connsiteY76" fmla="*/ 1357092 h 1840576"/>
                <a:gd name="connsiteX77" fmla="*/ 1019161 w 1445417"/>
                <a:gd name="connsiteY77" fmla="*/ 1379232 h 1840576"/>
                <a:gd name="connsiteX78" fmla="*/ 771500 w 1445417"/>
                <a:gd name="connsiteY78" fmla="*/ 1237571 h 1840576"/>
                <a:gd name="connsiteX79" fmla="*/ 775830 w 1445417"/>
                <a:gd name="connsiteY79" fmla="*/ 1217515 h 1840576"/>
                <a:gd name="connsiteX80" fmla="*/ 726853 w 1445417"/>
                <a:gd name="connsiteY80" fmla="*/ 1163555 h 1840576"/>
                <a:gd name="connsiteX81" fmla="*/ 725668 w 1445417"/>
                <a:gd name="connsiteY81" fmla="*/ 874963 h 1840576"/>
                <a:gd name="connsiteX82" fmla="*/ 774645 w 1445417"/>
                <a:gd name="connsiteY82" fmla="*/ 822841 h 1840576"/>
                <a:gd name="connsiteX83" fmla="*/ 770192 w 1445417"/>
                <a:gd name="connsiteY83" fmla="*/ 800743 h 1840576"/>
                <a:gd name="connsiteX84" fmla="*/ 1016056 w 1445417"/>
                <a:gd name="connsiteY84" fmla="*/ 657530 h 1840576"/>
                <a:gd name="connsiteX85" fmla="*/ 1023327 w 1445417"/>
                <a:gd name="connsiteY85" fmla="*/ 653322 h 1840576"/>
                <a:gd name="connsiteX86" fmla="*/ 1059192 w 1445417"/>
                <a:gd name="connsiteY86" fmla="*/ 672276 h 1840576"/>
                <a:gd name="connsiteX87" fmla="*/ 1096609 w 1445417"/>
                <a:gd name="connsiteY87" fmla="*/ 653608 h 1840576"/>
                <a:gd name="connsiteX88" fmla="*/ 1101347 w 1445417"/>
                <a:gd name="connsiteY88" fmla="*/ 645643 h 1840576"/>
                <a:gd name="connsiteX89" fmla="*/ 1105554 w 1445417"/>
                <a:gd name="connsiteY89" fmla="*/ 627425 h 1840576"/>
                <a:gd name="connsiteX90" fmla="*/ 1064175 w 1445417"/>
                <a:gd name="connsiteY90" fmla="*/ 581471 h 1840576"/>
                <a:gd name="connsiteX91" fmla="*/ 1063032 w 1445417"/>
                <a:gd name="connsiteY91" fmla="*/ 280136 h 1840576"/>
                <a:gd name="connsiteX92" fmla="*/ 1105187 w 1445417"/>
                <a:gd name="connsiteY92" fmla="*/ 235733 h 1840576"/>
                <a:gd name="connsiteX93" fmla="*/ 1100653 w 1445417"/>
                <a:gd name="connsiteY93" fmla="*/ 215514 h 1840576"/>
                <a:gd name="connsiteX94" fmla="*/ 1362897 w 1445417"/>
                <a:gd name="connsiteY94" fmla="*/ 62702 h 1840576"/>
                <a:gd name="connsiteX95" fmla="*/ 1393083 w 1445417"/>
                <a:gd name="connsiteY95" fmla="*/ 78102 h 1840576"/>
                <a:gd name="connsiteX96" fmla="*/ 1433033 w 1445417"/>
                <a:gd name="connsiteY96" fmla="*/ 39663 h 1840576"/>
                <a:gd name="connsiteX97" fmla="*/ 1400191 w 1445417"/>
                <a:gd name="connsiteY97" fmla="*/ 368 h 1840576"/>
                <a:gd name="connsiteX98" fmla="*/ 1390959 w 1445417"/>
                <a:gd name="connsiteY98" fmla="*/ 0 h 1840576"/>
                <a:gd name="connsiteX99" fmla="*/ 1354686 w 1445417"/>
                <a:gd name="connsiteY99" fmla="*/ 38398 h 1840576"/>
                <a:gd name="connsiteX100" fmla="*/ 38687 w 1445417"/>
                <a:gd name="connsiteY100" fmla="*/ 73853 h 1840576"/>
                <a:gd name="connsiteX101" fmla="*/ 9235 w 1445417"/>
                <a:gd name="connsiteY101" fmla="*/ 43299 h 1840576"/>
                <a:gd name="connsiteX102" fmla="*/ 39749 w 1445417"/>
                <a:gd name="connsiteY102" fmla="*/ 13889 h 1840576"/>
                <a:gd name="connsiteX103" fmla="*/ 69241 w 1445417"/>
                <a:gd name="connsiteY103" fmla="*/ 44402 h 1840576"/>
                <a:gd name="connsiteX104" fmla="*/ 38687 w 1445417"/>
                <a:gd name="connsiteY104" fmla="*/ 73853 h 1840576"/>
                <a:gd name="connsiteX105" fmla="*/ 73694 w 1445417"/>
                <a:gd name="connsiteY105" fmla="*/ 826396 h 1840576"/>
                <a:gd name="connsiteX106" fmla="*/ 43139 w 1445417"/>
                <a:gd name="connsiteY106" fmla="*/ 855888 h 1840576"/>
                <a:gd name="connsiteX107" fmla="*/ 13729 w 1445417"/>
                <a:gd name="connsiteY107" fmla="*/ 825293 h 1840576"/>
                <a:gd name="connsiteX108" fmla="*/ 44242 w 1445417"/>
                <a:gd name="connsiteY108" fmla="*/ 795841 h 1840576"/>
                <a:gd name="connsiteX109" fmla="*/ 73694 w 1445417"/>
                <a:gd name="connsiteY109" fmla="*/ 826396 h 1840576"/>
                <a:gd name="connsiteX110" fmla="*/ 421963 w 1445417"/>
                <a:gd name="connsiteY110" fmla="*/ 1415096 h 1840576"/>
                <a:gd name="connsiteX111" fmla="*/ 384955 w 1445417"/>
                <a:gd name="connsiteY111" fmla="*/ 1450716 h 1840576"/>
                <a:gd name="connsiteX112" fmla="*/ 349336 w 1445417"/>
                <a:gd name="connsiteY112" fmla="*/ 1413749 h 1840576"/>
                <a:gd name="connsiteX113" fmla="*/ 386303 w 1445417"/>
                <a:gd name="connsiteY113" fmla="*/ 1378007 h 1840576"/>
                <a:gd name="connsiteX114" fmla="*/ 421963 w 1445417"/>
                <a:gd name="connsiteY114" fmla="*/ 1415096 h 1840576"/>
                <a:gd name="connsiteX115" fmla="*/ 1092483 w 1445417"/>
                <a:gd name="connsiteY115" fmla="*/ 1801968 h 1840576"/>
                <a:gd name="connsiteX116" fmla="*/ 1061970 w 1445417"/>
                <a:gd name="connsiteY116" fmla="*/ 1831378 h 1840576"/>
                <a:gd name="connsiteX117" fmla="*/ 1032477 w 1445417"/>
                <a:gd name="connsiteY117" fmla="*/ 1800865 h 1840576"/>
                <a:gd name="connsiteX118" fmla="*/ 1063032 w 1445417"/>
                <a:gd name="connsiteY118" fmla="*/ 1771454 h 1840576"/>
                <a:gd name="connsiteX119" fmla="*/ 1092483 w 1445417"/>
                <a:gd name="connsiteY119" fmla="*/ 1801968 h 1840576"/>
                <a:gd name="connsiteX120" fmla="*/ 1366532 w 1445417"/>
                <a:gd name="connsiteY120" fmla="*/ 1211265 h 1840576"/>
                <a:gd name="connsiteX121" fmla="*/ 1401947 w 1445417"/>
                <a:gd name="connsiteY121" fmla="*/ 1177116 h 1840576"/>
                <a:gd name="connsiteX122" fmla="*/ 1436137 w 1445417"/>
                <a:gd name="connsiteY122" fmla="*/ 1212572 h 1840576"/>
                <a:gd name="connsiteX123" fmla="*/ 1400722 w 1445417"/>
                <a:gd name="connsiteY123" fmla="*/ 1246762 h 1840576"/>
                <a:gd name="connsiteX124" fmla="*/ 1366532 w 1445417"/>
                <a:gd name="connsiteY124" fmla="*/ 1211265 h 1840576"/>
                <a:gd name="connsiteX125" fmla="*/ 1063072 w 1445417"/>
                <a:gd name="connsiteY125" fmla="*/ 1366365 h 1840576"/>
                <a:gd name="connsiteX126" fmla="*/ 1106290 w 1445417"/>
                <a:gd name="connsiteY126" fmla="*/ 1411175 h 1840576"/>
                <a:gd name="connsiteX127" fmla="*/ 1061479 w 1445417"/>
                <a:gd name="connsiteY127" fmla="*/ 1454392 h 1840576"/>
                <a:gd name="connsiteX128" fmla="*/ 1018262 w 1445417"/>
                <a:gd name="connsiteY128" fmla="*/ 1409623 h 1840576"/>
                <a:gd name="connsiteX129" fmla="*/ 1063072 w 1445417"/>
                <a:gd name="connsiteY129" fmla="*/ 1366365 h 1840576"/>
                <a:gd name="connsiteX130" fmla="*/ 766598 w 1445417"/>
                <a:gd name="connsiteY130" fmla="*/ 1217474 h 1840576"/>
                <a:gd name="connsiteX131" fmla="*/ 721747 w 1445417"/>
                <a:gd name="connsiteY131" fmla="*/ 1260691 h 1840576"/>
                <a:gd name="connsiteX132" fmla="*/ 678530 w 1445417"/>
                <a:gd name="connsiteY132" fmla="*/ 1215881 h 1840576"/>
                <a:gd name="connsiteX133" fmla="*/ 723299 w 1445417"/>
                <a:gd name="connsiteY133" fmla="*/ 1172623 h 1840576"/>
                <a:gd name="connsiteX134" fmla="*/ 766598 w 1445417"/>
                <a:gd name="connsiteY134" fmla="*/ 1217474 h 1840576"/>
                <a:gd name="connsiteX135" fmla="*/ 687026 w 1445417"/>
                <a:gd name="connsiteY135" fmla="*/ 38928 h 1840576"/>
                <a:gd name="connsiteX136" fmla="*/ 717539 w 1445417"/>
                <a:gd name="connsiteY136" fmla="*/ 9518 h 1840576"/>
                <a:gd name="connsiteX137" fmla="*/ 746991 w 1445417"/>
                <a:gd name="connsiteY137" fmla="*/ 40031 h 1840576"/>
                <a:gd name="connsiteX138" fmla="*/ 716477 w 1445417"/>
                <a:gd name="connsiteY138" fmla="*/ 69564 h 1840576"/>
                <a:gd name="connsiteX139" fmla="*/ 687026 w 1445417"/>
                <a:gd name="connsiteY139" fmla="*/ 38928 h 1840576"/>
                <a:gd name="connsiteX140" fmla="*/ 329034 w 1445417"/>
                <a:gd name="connsiteY140" fmla="*/ 236183 h 1840576"/>
                <a:gd name="connsiteX141" fmla="*/ 380748 w 1445417"/>
                <a:gd name="connsiteY141" fmla="*/ 186349 h 1840576"/>
                <a:gd name="connsiteX142" fmla="*/ 430582 w 1445417"/>
                <a:gd name="connsiteY142" fmla="*/ 238021 h 1840576"/>
                <a:gd name="connsiteX143" fmla="*/ 378951 w 1445417"/>
                <a:gd name="connsiteY143" fmla="*/ 287856 h 1840576"/>
                <a:gd name="connsiteX144" fmla="*/ 329034 w 1445417"/>
                <a:gd name="connsiteY144" fmla="*/ 236183 h 1840576"/>
                <a:gd name="connsiteX145" fmla="*/ 378624 w 1445417"/>
                <a:gd name="connsiteY145" fmla="*/ 673705 h 1840576"/>
                <a:gd name="connsiteX146" fmla="*/ 335447 w 1445417"/>
                <a:gd name="connsiteY146" fmla="*/ 628854 h 1840576"/>
                <a:gd name="connsiteX147" fmla="*/ 380258 w 1445417"/>
                <a:gd name="connsiteY147" fmla="*/ 585638 h 1840576"/>
                <a:gd name="connsiteX148" fmla="*/ 423434 w 1445417"/>
                <a:gd name="connsiteY148" fmla="*/ 630489 h 1840576"/>
                <a:gd name="connsiteX149" fmla="*/ 378624 w 1445417"/>
                <a:gd name="connsiteY149" fmla="*/ 673705 h 1840576"/>
                <a:gd name="connsiteX150" fmla="*/ 765413 w 1445417"/>
                <a:gd name="connsiteY150" fmla="*/ 822720 h 1840576"/>
                <a:gd name="connsiteX151" fmla="*/ 720562 w 1445417"/>
                <a:gd name="connsiteY151" fmla="*/ 865977 h 1840576"/>
                <a:gd name="connsiteX152" fmla="*/ 677345 w 1445417"/>
                <a:gd name="connsiteY152" fmla="*/ 821167 h 1840576"/>
                <a:gd name="connsiteX153" fmla="*/ 722155 w 1445417"/>
                <a:gd name="connsiteY153" fmla="*/ 777949 h 1840576"/>
                <a:gd name="connsiteX154" fmla="*/ 765413 w 1445417"/>
                <a:gd name="connsiteY154" fmla="*/ 822720 h 1840576"/>
                <a:gd name="connsiteX155" fmla="*/ 1096404 w 1445417"/>
                <a:gd name="connsiteY155" fmla="*/ 627384 h 1840576"/>
                <a:gd name="connsiteX156" fmla="*/ 1059355 w 1445417"/>
                <a:gd name="connsiteY156" fmla="*/ 663126 h 1840576"/>
                <a:gd name="connsiteX157" fmla="*/ 1023736 w 1445417"/>
                <a:gd name="connsiteY157" fmla="*/ 626077 h 1840576"/>
                <a:gd name="connsiteX158" fmla="*/ 1060703 w 1445417"/>
                <a:gd name="connsiteY158" fmla="*/ 590417 h 1840576"/>
                <a:gd name="connsiteX159" fmla="*/ 1096404 w 1445417"/>
                <a:gd name="connsiteY159" fmla="*/ 627384 h 1840576"/>
                <a:gd name="connsiteX160" fmla="*/ 1055025 w 1445417"/>
                <a:gd name="connsiteY160" fmla="*/ 581676 h 1840576"/>
                <a:gd name="connsiteX161" fmla="*/ 1014463 w 1445417"/>
                <a:gd name="connsiteY161" fmla="*/ 625913 h 1840576"/>
                <a:gd name="connsiteX162" fmla="*/ 1018630 w 1445417"/>
                <a:gd name="connsiteY162" fmla="*/ 645439 h 1840576"/>
                <a:gd name="connsiteX163" fmla="*/ 765822 w 1445417"/>
                <a:gd name="connsiteY163" fmla="*/ 792655 h 1840576"/>
                <a:gd name="connsiteX164" fmla="*/ 722359 w 1445417"/>
                <a:gd name="connsiteY164" fmla="*/ 768677 h 1840576"/>
                <a:gd name="connsiteX165" fmla="*/ 676651 w 1445417"/>
                <a:gd name="connsiteY165" fmla="*/ 793145 h 1840576"/>
                <a:gd name="connsiteX166" fmla="*/ 428172 w 1445417"/>
                <a:gd name="connsiteY166" fmla="*/ 651035 h 1840576"/>
                <a:gd name="connsiteX167" fmla="*/ 432625 w 1445417"/>
                <a:gd name="connsiteY167" fmla="*/ 630652 h 1840576"/>
                <a:gd name="connsiteX168" fmla="*/ 386140 w 1445417"/>
                <a:gd name="connsiteY168" fmla="*/ 576855 h 1840576"/>
                <a:gd name="connsiteX169" fmla="*/ 385037 w 1445417"/>
                <a:gd name="connsiteY169" fmla="*/ 296802 h 1840576"/>
                <a:gd name="connsiteX170" fmla="*/ 439773 w 1445417"/>
                <a:gd name="connsiteY170" fmla="*/ 238185 h 1840576"/>
                <a:gd name="connsiteX171" fmla="*/ 433891 w 1445417"/>
                <a:gd name="connsiteY171" fmla="*/ 211388 h 1840576"/>
                <a:gd name="connsiteX172" fmla="*/ 686617 w 1445417"/>
                <a:gd name="connsiteY172" fmla="*/ 64213 h 1840576"/>
                <a:gd name="connsiteX173" fmla="*/ 716191 w 1445417"/>
                <a:gd name="connsiteY173" fmla="*/ 78755 h 1840576"/>
                <a:gd name="connsiteX174" fmla="*/ 747481 w 1445417"/>
                <a:gd name="connsiteY174" fmla="*/ 63805 h 1840576"/>
                <a:gd name="connsiteX175" fmla="*/ 1017364 w 1445417"/>
                <a:gd name="connsiteY175" fmla="*/ 218210 h 1840576"/>
                <a:gd name="connsiteX176" fmla="*/ 1013973 w 1445417"/>
                <a:gd name="connsiteY176" fmla="*/ 234182 h 1840576"/>
                <a:gd name="connsiteX177" fmla="*/ 1053637 w 1445417"/>
                <a:gd name="connsiteY177" fmla="*/ 279972 h 1840576"/>
                <a:gd name="connsiteX178" fmla="*/ 1055025 w 1445417"/>
                <a:gd name="connsiteY178" fmla="*/ 581676 h 1840576"/>
                <a:gd name="connsiteX179" fmla="*/ 1095996 w 1445417"/>
                <a:gd name="connsiteY179" fmla="*/ 235693 h 1840576"/>
                <a:gd name="connsiteX180" fmla="*/ 1059069 w 1445417"/>
                <a:gd name="connsiteY180" fmla="*/ 271353 h 1840576"/>
                <a:gd name="connsiteX181" fmla="*/ 1023368 w 1445417"/>
                <a:gd name="connsiteY181" fmla="*/ 234386 h 1840576"/>
                <a:gd name="connsiteX182" fmla="*/ 1060336 w 1445417"/>
                <a:gd name="connsiteY182" fmla="*/ 198685 h 1840576"/>
                <a:gd name="connsiteX183" fmla="*/ 1095996 w 1445417"/>
                <a:gd name="connsiteY183" fmla="*/ 235693 h 1840576"/>
                <a:gd name="connsiteX184" fmla="*/ 1423842 w 1445417"/>
                <a:gd name="connsiteY184" fmla="*/ 39622 h 1840576"/>
                <a:gd name="connsiteX185" fmla="*/ 1393288 w 1445417"/>
                <a:gd name="connsiteY185" fmla="*/ 69034 h 1840576"/>
                <a:gd name="connsiteX186" fmla="*/ 1363877 w 1445417"/>
                <a:gd name="connsiteY186" fmla="*/ 38560 h 1840576"/>
                <a:gd name="connsiteX187" fmla="*/ 1394391 w 1445417"/>
                <a:gd name="connsiteY187" fmla="*/ 9109 h 1840576"/>
                <a:gd name="connsiteX188" fmla="*/ 1423842 w 1445417"/>
                <a:gd name="connsiteY188" fmla="*/ 39622 h 18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445417" h="1840576">
                  <a:moveTo>
                    <a:pt x="1354686" y="38398"/>
                  </a:moveTo>
                  <a:cubicBezTo>
                    <a:pt x="1354564" y="44320"/>
                    <a:pt x="1355871" y="49875"/>
                    <a:pt x="1358117" y="54981"/>
                  </a:cubicBezTo>
                  <a:lnTo>
                    <a:pt x="1095914" y="207753"/>
                  </a:lnTo>
                  <a:cubicBezTo>
                    <a:pt x="1087745" y="197010"/>
                    <a:pt x="1075082" y="189780"/>
                    <a:pt x="1060540" y="189494"/>
                  </a:cubicBezTo>
                  <a:cubicBezTo>
                    <a:pt x="1044691" y="189167"/>
                    <a:pt x="1030639" y="197010"/>
                    <a:pt x="1022265" y="209141"/>
                  </a:cubicBezTo>
                  <a:lnTo>
                    <a:pt x="752955" y="55063"/>
                  </a:lnTo>
                  <a:cubicBezTo>
                    <a:pt x="754915" y="50529"/>
                    <a:pt x="756141" y="45505"/>
                    <a:pt x="756182" y="40195"/>
                  </a:cubicBezTo>
                  <a:cubicBezTo>
                    <a:pt x="756631" y="19893"/>
                    <a:pt x="741395" y="3064"/>
                    <a:pt x="721624" y="735"/>
                  </a:cubicBezTo>
                  <a:lnTo>
                    <a:pt x="712433" y="654"/>
                  </a:lnTo>
                  <a:cubicBezTo>
                    <a:pt x="693276" y="2982"/>
                    <a:pt x="678162" y="18995"/>
                    <a:pt x="677794" y="38806"/>
                  </a:cubicBezTo>
                  <a:cubicBezTo>
                    <a:pt x="677672" y="45137"/>
                    <a:pt x="679183" y="51060"/>
                    <a:pt x="681757" y="56411"/>
                  </a:cubicBezTo>
                  <a:lnTo>
                    <a:pt x="429398" y="203423"/>
                  </a:lnTo>
                  <a:cubicBezTo>
                    <a:pt x="418777" y="187819"/>
                    <a:pt x="401131" y="177443"/>
                    <a:pt x="380952" y="177117"/>
                  </a:cubicBezTo>
                  <a:cubicBezTo>
                    <a:pt x="359997" y="176790"/>
                    <a:pt x="341289" y="187288"/>
                    <a:pt x="330260" y="203423"/>
                  </a:cubicBezTo>
                  <a:lnTo>
                    <a:pt x="75736" y="57881"/>
                  </a:lnTo>
                  <a:cubicBezTo>
                    <a:pt x="77370" y="53716"/>
                    <a:pt x="78391" y="49304"/>
                    <a:pt x="78473" y="44566"/>
                  </a:cubicBezTo>
                  <a:cubicBezTo>
                    <a:pt x="78881" y="22916"/>
                    <a:pt x="61643" y="4983"/>
                    <a:pt x="39953" y="4616"/>
                  </a:cubicBezTo>
                  <a:cubicBezTo>
                    <a:pt x="18304" y="4207"/>
                    <a:pt x="412" y="21486"/>
                    <a:pt x="4" y="43136"/>
                  </a:cubicBezTo>
                  <a:cubicBezTo>
                    <a:pt x="-78" y="48813"/>
                    <a:pt x="1148" y="54205"/>
                    <a:pt x="3149" y="59107"/>
                  </a:cubicBezTo>
                  <a:lnTo>
                    <a:pt x="7847" y="67072"/>
                  </a:lnTo>
                  <a:cubicBezTo>
                    <a:pt x="14832" y="76549"/>
                    <a:pt x="25901" y="82881"/>
                    <a:pt x="38523" y="83085"/>
                  </a:cubicBezTo>
                  <a:cubicBezTo>
                    <a:pt x="52167" y="83330"/>
                    <a:pt x="64339" y="76508"/>
                    <a:pt x="71570" y="66133"/>
                  </a:cubicBezTo>
                  <a:lnTo>
                    <a:pt x="325685" y="211470"/>
                  </a:lnTo>
                  <a:cubicBezTo>
                    <a:pt x="322172" y="218946"/>
                    <a:pt x="320007" y="227238"/>
                    <a:pt x="319844" y="236061"/>
                  </a:cubicBezTo>
                  <a:cubicBezTo>
                    <a:pt x="319272" y="267963"/>
                    <a:pt x="343862" y="294555"/>
                    <a:pt x="375315" y="296883"/>
                  </a:cubicBezTo>
                  <a:lnTo>
                    <a:pt x="376418" y="576529"/>
                  </a:lnTo>
                  <a:cubicBezTo>
                    <a:pt x="348927" y="578081"/>
                    <a:pt x="326665" y="600670"/>
                    <a:pt x="326175" y="628692"/>
                  </a:cubicBezTo>
                  <a:cubicBezTo>
                    <a:pt x="326052" y="637392"/>
                    <a:pt x="328054" y="645643"/>
                    <a:pt x="331608" y="653037"/>
                  </a:cubicBezTo>
                  <a:lnTo>
                    <a:pt x="75042" y="802581"/>
                  </a:lnTo>
                  <a:cubicBezTo>
                    <a:pt x="68016" y="793145"/>
                    <a:pt x="57028" y="786896"/>
                    <a:pt x="44406" y="786651"/>
                  </a:cubicBezTo>
                  <a:cubicBezTo>
                    <a:pt x="31048" y="786364"/>
                    <a:pt x="19202" y="792900"/>
                    <a:pt x="11850" y="802990"/>
                  </a:cubicBezTo>
                  <a:lnTo>
                    <a:pt x="7479" y="811078"/>
                  </a:lnTo>
                  <a:cubicBezTo>
                    <a:pt x="5682" y="815449"/>
                    <a:pt x="4579" y="820105"/>
                    <a:pt x="4497" y="825129"/>
                  </a:cubicBezTo>
                  <a:cubicBezTo>
                    <a:pt x="4089" y="846779"/>
                    <a:pt x="21326" y="864670"/>
                    <a:pt x="43017" y="865078"/>
                  </a:cubicBezTo>
                  <a:cubicBezTo>
                    <a:pt x="64666" y="865446"/>
                    <a:pt x="82558" y="848168"/>
                    <a:pt x="82925" y="826600"/>
                  </a:cubicBezTo>
                  <a:cubicBezTo>
                    <a:pt x="83007" y="820840"/>
                    <a:pt x="81822" y="815408"/>
                    <a:pt x="79698" y="810465"/>
                  </a:cubicBezTo>
                  <a:lnTo>
                    <a:pt x="336469" y="660879"/>
                  </a:lnTo>
                  <a:cubicBezTo>
                    <a:pt x="345945" y="673910"/>
                    <a:pt x="361100" y="682570"/>
                    <a:pt x="378460" y="682855"/>
                  </a:cubicBezTo>
                  <a:cubicBezTo>
                    <a:pt x="397291" y="683223"/>
                    <a:pt x="413998" y="673705"/>
                    <a:pt x="423720" y="659082"/>
                  </a:cubicBezTo>
                  <a:lnTo>
                    <a:pt x="672362" y="801314"/>
                  </a:lnTo>
                  <a:cubicBezTo>
                    <a:pt x="669788" y="807402"/>
                    <a:pt x="668318" y="814018"/>
                    <a:pt x="668154" y="820962"/>
                  </a:cubicBezTo>
                  <a:cubicBezTo>
                    <a:pt x="667705" y="848944"/>
                    <a:pt x="688987" y="872309"/>
                    <a:pt x="716477" y="874882"/>
                  </a:cubicBezTo>
                  <a:lnTo>
                    <a:pt x="717621" y="1163555"/>
                  </a:lnTo>
                  <a:cubicBezTo>
                    <a:pt x="691029" y="1166046"/>
                    <a:pt x="669870" y="1188268"/>
                    <a:pt x="669339" y="1215595"/>
                  </a:cubicBezTo>
                  <a:cubicBezTo>
                    <a:pt x="669216" y="1223847"/>
                    <a:pt x="671054" y="1231648"/>
                    <a:pt x="674241" y="1238715"/>
                  </a:cubicBezTo>
                  <a:lnTo>
                    <a:pt x="421187" y="1386095"/>
                  </a:lnTo>
                  <a:cubicBezTo>
                    <a:pt x="412977" y="1375760"/>
                    <a:pt x="400600" y="1368939"/>
                    <a:pt x="386467" y="1368693"/>
                  </a:cubicBezTo>
                  <a:cubicBezTo>
                    <a:pt x="361345" y="1368284"/>
                    <a:pt x="340513" y="1388341"/>
                    <a:pt x="340063" y="1413462"/>
                  </a:cubicBezTo>
                  <a:cubicBezTo>
                    <a:pt x="339655" y="1437114"/>
                    <a:pt x="357424" y="1456721"/>
                    <a:pt x="380503" y="1459376"/>
                  </a:cubicBezTo>
                  <a:lnTo>
                    <a:pt x="389775" y="1459457"/>
                  </a:lnTo>
                  <a:cubicBezTo>
                    <a:pt x="412609" y="1457374"/>
                    <a:pt x="430827" y="1438584"/>
                    <a:pt x="431236" y="1415178"/>
                  </a:cubicBezTo>
                  <a:cubicBezTo>
                    <a:pt x="431359" y="1407540"/>
                    <a:pt x="429398" y="1400269"/>
                    <a:pt x="426171" y="1393855"/>
                  </a:cubicBezTo>
                  <a:lnTo>
                    <a:pt x="678816" y="1246680"/>
                  </a:lnTo>
                  <a:cubicBezTo>
                    <a:pt x="688211" y="1260405"/>
                    <a:pt x="703855" y="1269473"/>
                    <a:pt x="721706" y="1269800"/>
                  </a:cubicBezTo>
                  <a:cubicBezTo>
                    <a:pt x="740333" y="1270167"/>
                    <a:pt x="756835" y="1260814"/>
                    <a:pt x="766680" y="1246476"/>
                  </a:cubicBezTo>
                  <a:lnTo>
                    <a:pt x="1014055" y="1388014"/>
                  </a:lnTo>
                  <a:cubicBezTo>
                    <a:pt x="1011032" y="1394509"/>
                    <a:pt x="1009194" y="1401658"/>
                    <a:pt x="1009071" y="1409337"/>
                  </a:cubicBezTo>
                  <a:cubicBezTo>
                    <a:pt x="1008581" y="1437971"/>
                    <a:pt x="1030843" y="1461704"/>
                    <a:pt x="1059110" y="1463379"/>
                  </a:cubicBezTo>
                  <a:lnTo>
                    <a:pt x="1060377" y="1762386"/>
                  </a:lnTo>
                  <a:cubicBezTo>
                    <a:pt x="1040034" y="1763529"/>
                    <a:pt x="1023695" y="1779991"/>
                    <a:pt x="1023327" y="1800620"/>
                  </a:cubicBezTo>
                  <a:cubicBezTo>
                    <a:pt x="1023205" y="1806951"/>
                    <a:pt x="1024716" y="1812915"/>
                    <a:pt x="1027330" y="1818225"/>
                  </a:cubicBezTo>
                  <a:lnTo>
                    <a:pt x="1032355" y="1826068"/>
                  </a:lnTo>
                  <a:cubicBezTo>
                    <a:pt x="1039381" y="1834646"/>
                    <a:pt x="1049879" y="1840365"/>
                    <a:pt x="1061847" y="1840569"/>
                  </a:cubicBezTo>
                  <a:cubicBezTo>
                    <a:pt x="1083415" y="1840977"/>
                    <a:pt x="1101388" y="1823657"/>
                    <a:pt x="1101715" y="1802050"/>
                  </a:cubicBezTo>
                  <a:cubicBezTo>
                    <a:pt x="1102082" y="1782565"/>
                    <a:pt x="1088153" y="1766267"/>
                    <a:pt x="1069567" y="1762876"/>
                  </a:cubicBezTo>
                  <a:lnTo>
                    <a:pt x="1068424" y="1463133"/>
                  </a:lnTo>
                  <a:cubicBezTo>
                    <a:pt x="1094485" y="1460192"/>
                    <a:pt x="1115113" y="1438217"/>
                    <a:pt x="1115603" y="1411257"/>
                  </a:cubicBezTo>
                  <a:cubicBezTo>
                    <a:pt x="1115726" y="1402882"/>
                    <a:pt x="1113847" y="1394917"/>
                    <a:pt x="1110538" y="1387851"/>
                  </a:cubicBezTo>
                  <a:lnTo>
                    <a:pt x="1366696" y="1238551"/>
                  </a:lnTo>
                  <a:cubicBezTo>
                    <a:pt x="1374579" y="1248763"/>
                    <a:pt x="1386752" y="1255545"/>
                    <a:pt x="1400599" y="1255830"/>
                  </a:cubicBezTo>
                  <a:cubicBezTo>
                    <a:pt x="1424822" y="1256320"/>
                    <a:pt x="1444960" y="1236918"/>
                    <a:pt x="1445410" y="1212654"/>
                  </a:cubicBezTo>
                  <a:cubicBezTo>
                    <a:pt x="1445859" y="1189452"/>
                    <a:pt x="1428172" y="1170294"/>
                    <a:pt x="1405460" y="1168170"/>
                  </a:cubicBezTo>
                  <a:lnTo>
                    <a:pt x="1395493" y="1168375"/>
                  </a:lnTo>
                  <a:cubicBezTo>
                    <a:pt x="1374334" y="1171193"/>
                    <a:pt x="1357709" y="1189003"/>
                    <a:pt x="1357341" y="1211020"/>
                  </a:cubicBezTo>
                  <a:cubicBezTo>
                    <a:pt x="1357219" y="1218086"/>
                    <a:pt x="1358934" y="1224745"/>
                    <a:pt x="1361835" y="1230750"/>
                  </a:cubicBezTo>
                  <a:lnTo>
                    <a:pt x="1105922" y="1379886"/>
                  </a:lnTo>
                  <a:cubicBezTo>
                    <a:pt x="1096445" y="1366406"/>
                    <a:pt x="1081005" y="1357419"/>
                    <a:pt x="1063236" y="1357092"/>
                  </a:cubicBezTo>
                  <a:cubicBezTo>
                    <a:pt x="1045181" y="1356766"/>
                    <a:pt x="1029046" y="1365548"/>
                    <a:pt x="1019161" y="1379232"/>
                  </a:cubicBezTo>
                  <a:lnTo>
                    <a:pt x="771500" y="1237571"/>
                  </a:lnTo>
                  <a:cubicBezTo>
                    <a:pt x="774114" y="1231403"/>
                    <a:pt x="775666" y="1224704"/>
                    <a:pt x="775830" y="1217515"/>
                  </a:cubicBezTo>
                  <a:cubicBezTo>
                    <a:pt x="776320" y="1189289"/>
                    <a:pt x="754589" y="1165802"/>
                    <a:pt x="726853" y="1163555"/>
                  </a:cubicBezTo>
                  <a:lnTo>
                    <a:pt x="725668" y="874963"/>
                  </a:lnTo>
                  <a:cubicBezTo>
                    <a:pt x="752669" y="872758"/>
                    <a:pt x="774114" y="850455"/>
                    <a:pt x="774645" y="822841"/>
                  </a:cubicBezTo>
                  <a:cubicBezTo>
                    <a:pt x="774727" y="814999"/>
                    <a:pt x="773134" y="807482"/>
                    <a:pt x="770192" y="800743"/>
                  </a:cubicBezTo>
                  <a:lnTo>
                    <a:pt x="1016056" y="657530"/>
                  </a:lnTo>
                  <a:lnTo>
                    <a:pt x="1023327" y="653322"/>
                  </a:lnTo>
                  <a:cubicBezTo>
                    <a:pt x="1031415" y="664434"/>
                    <a:pt x="1044405" y="671949"/>
                    <a:pt x="1059192" y="672276"/>
                  </a:cubicBezTo>
                  <a:cubicBezTo>
                    <a:pt x="1074551" y="672522"/>
                    <a:pt x="1088153" y="665087"/>
                    <a:pt x="1096609" y="653608"/>
                  </a:cubicBezTo>
                  <a:lnTo>
                    <a:pt x="1101347" y="645643"/>
                  </a:lnTo>
                  <a:cubicBezTo>
                    <a:pt x="1103920" y="640047"/>
                    <a:pt x="1105432" y="633960"/>
                    <a:pt x="1105554" y="627425"/>
                  </a:cubicBezTo>
                  <a:cubicBezTo>
                    <a:pt x="1105963" y="603488"/>
                    <a:pt x="1087663" y="583636"/>
                    <a:pt x="1064175" y="581471"/>
                  </a:cubicBezTo>
                  <a:lnTo>
                    <a:pt x="1063032" y="280136"/>
                  </a:lnTo>
                  <a:cubicBezTo>
                    <a:pt x="1086192" y="278460"/>
                    <a:pt x="1104737" y="259466"/>
                    <a:pt x="1105187" y="235733"/>
                  </a:cubicBezTo>
                  <a:cubicBezTo>
                    <a:pt x="1105309" y="228503"/>
                    <a:pt x="1103553" y="221682"/>
                    <a:pt x="1100653" y="215514"/>
                  </a:cubicBezTo>
                  <a:lnTo>
                    <a:pt x="1362897" y="62702"/>
                  </a:lnTo>
                  <a:cubicBezTo>
                    <a:pt x="1369882" y="71770"/>
                    <a:pt x="1380706" y="77897"/>
                    <a:pt x="1393083" y="78102"/>
                  </a:cubicBezTo>
                  <a:cubicBezTo>
                    <a:pt x="1414733" y="78510"/>
                    <a:pt x="1432665" y="61231"/>
                    <a:pt x="1433033" y="39663"/>
                  </a:cubicBezTo>
                  <a:cubicBezTo>
                    <a:pt x="1433400" y="19934"/>
                    <a:pt x="1419063" y="3432"/>
                    <a:pt x="1400191" y="368"/>
                  </a:cubicBezTo>
                  <a:lnTo>
                    <a:pt x="1390959" y="0"/>
                  </a:lnTo>
                  <a:cubicBezTo>
                    <a:pt x="1371025" y="1635"/>
                    <a:pt x="1355054" y="17892"/>
                    <a:pt x="1354686" y="38398"/>
                  </a:cubicBezTo>
                  <a:close/>
                  <a:moveTo>
                    <a:pt x="38687" y="73853"/>
                  </a:moveTo>
                  <a:cubicBezTo>
                    <a:pt x="22225" y="73526"/>
                    <a:pt x="8909" y="59884"/>
                    <a:pt x="9235" y="43299"/>
                  </a:cubicBezTo>
                  <a:cubicBezTo>
                    <a:pt x="9562" y="26756"/>
                    <a:pt x="23287" y="13562"/>
                    <a:pt x="39749" y="13889"/>
                  </a:cubicBezTo>
                  <a:cubicBezTo>
                    <a:pt x="56374" y="14174"/>
                    <a:pt x="69568" y="27940"/>
                    <a:pt x="69241" y="44402"/>
                  </a:cubicBezTo>
                  <a:cubicBezTo>
                    <a:pt x="68914" y="60945"/>
                    <a:pt x="55230" y="74181"/>
                    <a:pt x="38687" y="73853"/>
                  </a:cubicBezTo>
                  <a:close/>
                  <a:moveTo>
                    <a:pt x="73694" y="826396"/>
                  </a:moveTo>
                  <a:cubicBezTo>
                    <a:pt x="73449" y="842939"/>
                    <a:pt x="59724" y="856215"/>
                    <a:pt x="43139" y="855888"/>
                  </a:cubicBezTo>
                  <a:cubicBezTo>
                    <a:pt x="26596" y="855601"/>
                    <a:pt x="13443" y="841877"/>
                    <a:pt x="13729" y="825293"/>
                  </a:cubicBezTo>
                  <a:cubicBezTo>
                    <a:pt x="14015" y="808790"/>
                    <a:pt x="27658" y="795596"/>
                    <a:pt x="44242" y="795841"/>
                  </a:cubicBezTo>
                  <a:cubicBezTo>
                    <a:pt x="60786" y="796168"/>
                    <a:pt x="74020" y="809893"/>
                    <a:pt x="73694" y="826396"/>
                  </a:cubicBezTo>
                  <a:close/>
                  <a:moveTo>
                    <a:pt x="421963" y="1415096"/>
                  </a:moveTo>
                  <a:cubicBezTo>
                    <a:pt x="421596" y="1435071"/>
                    <a:pt x="404971" y="1451124"/>
                    <a:pt x="384955" y="1450716"/>
                  </a:cubicBezTo>
                  <a:cubicBezTo>
                    <a:pt x="364981" y="1450348"/>
                    <a:pt x="348968" y="1433723"/>
                    <a:pt x="349336" y="1413749"/>
                  </a:cubicBezTo>
                  <a:cubicBezTo>
                    <a:pt x="349703" y="1393692"/>
                    <a:pt x="366329" y="1377680"/>
                    <a:pt x="386303" y="1378007"/>
                  </a:cubicBezTo>
                  <a:cubicBezTo>
                    <a:pt x="406319" y="1378415"/>
                    <a:pt x="422372" y="1394999"/>
                    <a:pt x="421963" y="1415096"/>
                  </a:cubicBezTo>
                  <a:close/>
                  <a:moveTo>
                    <a:pt x="1092483" y="1801968"/>
                  </a:moveTo>
                  <a:cubicBezTo>
                    <a:pt x="1092156" y="1818511"/>
                    <a:pt x="1078472" y="1831745"/>
                    <a:pt x="1061970" y="1831378"/>
                  </a:cubicBezTo>
                  <a:cubicBezTo>
                    <a:pt x="1045426" y="1831133"/>
                    <a:pt x="1032232" y="1817408"/>
                    <a:pt x="1032477" y="1800865"/>
                  </a:cubicBezTo>
                  <a:cubicBezTo>
                    <a:pt x="1032804" y="1784321"/>
                    <a:pt x="1046488" y="1771087"/>
                    <a:pt x="1063032" y="1771454"/>
                  </a:cubicBezTo>
                  <a:cubicBezTo>
                    <a:pt x="1079575" y="1771740"/>
                    <a:pt x="1092769" y="1785424"/>
                    <a:pt x="1092483" y="1801968"/>
                  </a:cubicBezTo>
                  <a:close/>
                  <a:moveTo>
                    <a:pt x="1366532" y="1211265"/>
                  </a:moveTo>
                  <a:cubicBezTo>
                    <a:pt x="1366941" y="1192108"/>
                    <a:pt x="1382749" y="1176790"/>
                    <a:pt x="1401947" y="1177116"/>
                  </a:cubicBezTo>
                  <a:cubicBezTo>
                    <a:pt x="1421146" y="1177443"/>
                    <a:pt x="1436505" y="1193374"/>
                    <a:pt x="1436137" y="1212572"/>
                  </a:cubicBezTo>
                  <a:cubicBezTo>
                    <a:pt x="1435810" y="1231771"/>
                    <a:pt x="1419920" y="1247089"/>
                    <a:pt x="1400722" y="1246762"/>
                  </a:cubicBezTo>
                  <a:cubicBezTo>
                    <a:pt x="1381523" y="1246354"/>
                    <a:pt x="1366205" y="1230422"/>
                    <a:pt x="1366532" y="1211265"/>
                  </a:cubicBezTo>
                  <a:close/>
                  <a:moveTo>
                    <a:pt x="1063072" y="1366365"/>
                  </a:moveTo>
                  <a:cubicBezTo>
                    <a:pt x="1087336" y="1366774"/>
                    <a:pt x="1106739" y="1386952"/>
                    <a:pt x="1106290" y="1411175"/>
                  </a:cubicBezTo>
                  <a:cubicBezTo>
                    <a:pt x="1105881" y="1435479"/>
                    <a:pt x="1085784" y="1454842"/>
                    <a:pt x="1061479" y="1454392"/>
                  </a:cubicBezTo>
                  <a:cubicBezTo>
                    <a:pt x="1037216" y="1453983"/>
                    <a:pt x="1017813" y="1433805"/>
                    <a:pt x="1018262" y="1409623"/>
                  </a:cubicBezTo>
                  <a:cubicBezTo>
                    <a:pt x="1018712" y="1385278"/>
                    <a:pt x="1038850" y="1365957"/>
                    <a:pt x="1063072" y="1366365"/>
                  </a:cubicBezTo>
                  <a:close/>
                  <a:moveTo>
                    <a:pt x="766598" y="1217474"/>
                  </a:moveTo>
                  <a:cubicBezTo>
                    <a:pt x="766149" y="1241737"/>
                    <a:pt x="746051" y="1261140"/>
                    <a:pt x="721747" y="1260691"/>
                  </a:cubicBezTo>
                  <a:cubicBezTo>
                    <a:pt x="697524" y="1260242"/>
                    <a:pt x="678080" y="1240145"/>
                    <a:pt x="678530" y="1215881"/>
                  </a:cubicBezTo>
                  <a:cubicBezTo>
                    <a:pt x="678979" y="1191617"/>
                    <a:pt x="699076" y="1172214"/>
                    <a:pt x="723299" y="1172623"/>
                  </a:cubicBezTo>
                  <a:cubicBezTo>
                    <a:pt x="747644" y="1173072"/>
                    <a:pt x="767006" y="1193170"/>
                    <a:pt x="766598" y="1217474"/>
                  </a:cubicBezTo>
                  <a:close/>
                  <a:moveTo>
                    <a:pt x="687026" y="38928"/>
                  </a:moveTo>
                  <a:cubicBezTo>
                    <a:pt x="687312" y="22385"/>
                    <a:pt x="701037" y="9232"/>
                    <a:pt x="717539" y="9518"/>
                  </a:cubicBezTo>
                  <a:cubicBezTo>
                    <a:pt x="734124" y="9804"/>
                    <a:pt x="747277" y="23488"/>
                    <a:pt x="746991" y="40031"/>
                  </a:cubicBezTo>
                  <a:cubicBezTo>
                    <a:pt x="746705" y="56657"/>
                    <a:pt x="733021" y="69850"/>
                    <a:pt x="716477" y="69564"/>
                  </a:cubicBezTo>
                  <a:cubicBezTo>
                    <a:pt x="699934" y="69237"/>
                    <a:pt x="686699" y="55554"/>
                    <a:pt x="687026" y="38928"/>
                  </a:cubicBezTo>
                  <a:close/>
                  <a:moveTo>
                    <a:pt x="329034" y="236183"/>
                  </a:moveTo>
                  <a:cubicBezTo>
                    <a:pt x="329565" y="208161"/>
                    <a:pt x="352767" y="185858"/>
                    <a:pt x="380748" y="186349"/>
                  </a:cubicBezTo>
                  <a:cubicBezTo>
                    <a:pt x="408770" y="186879"/>
                    <a:pt x="431073" y="210081"/>
                    <a:pt x="430582" y="238021"/>
                  </a:cubicBezTo>
                  <a:cubicBezTo>
                    <a:pt x="430092" y="266043"/>
                    <a:pt x="406891" y="288346"/>
                    <a:pt x="378951" y="287856"/>
                  </a:cubicBezTo>
                  <a:cubicBezTo>
                    <a:pt x="350929" y="287325"/>
                    <a:pt x="328544" y="264164"/>
                    <a:pt x="329034" y="236183"/>
                  </a:cubicBezTo>
                  <a:close/>
                  <a:moveTo>
                    <a:pt x="378624" y="673705"/>
                  </a:moveTo>
                  <a:cubicBezTo>
                    <a:pt x="354360" y="673257"/>
                    <a:pt x="334957" y="653119"/>
                    <a:pt x="335447" y="628854"/>
                  </a:cubicBezTo>
                  <a:cubicBezTo>
                    <a:pt x="335856" y="604591"/>
                    <a:pt x="355953" y="585188"/>
                    <a:pt x="380258" y="585638"/>
                  </a:cubicBezTo>
                  <a:cubicBezTo>
                    <a:pt x="404521" y="586087"/>
                    <a:pt x="423883" y="606144"/>
                    <a:pt x="423434" y="630489"/>
                  </a:cubicBezTo>
                  <a:cubicBezTo>
                    <a:pt x="423026" y="654752"/>
                    <a:pt x="402887" y="674114"/>
                    <a:pt x="378624" y="673705"/>
                  </a:cubicBezTo>
                  <a:close/>
                  <a:moveTo>
                    <a:pt x="765413" y="822720"/>
                  </a:moveTo>
                  <a:cubicBezTo>
                    <a:pt x="764964" y="846983"/>
                    <a:pt x="744867" y="866427"/>
                    <a:pt x="720562" y="865977"/>
                  </a:cubicBezTo>
                  <a:cubicBezTo>
                    <a:pt x="696299" y="865487"/>
                    <a:pt x="676937" y="845389"/>
                    <a:pt x="677345" y="821167"/>
                  </a:cubicBezTo>
                  <a:cubicBezTo>
                    <a:pt x="677794" y="796903"/>
                    <a:pt x="697932" y="777501"/>
                    <a:pt x="722155" y="777949"/>
                  </a:cubicBezTo>
                  <a:cubicBezTo>
                    <a:pt x="746501" y="778358"/>
                    <a:pt x="765822" y="798455"/>
                    <a:pt x="765413" y="822720"/>
                  </a:cubicBezTo>
                  <a:close/>
                  <a:moveTo>
                    <a:pt x="1096404" y="627384"/>
                  </a:moveTo>
                  <a:cubicBezTo>
                    <a:pt x="1095996" y="647440"/>
                    <a:pt x="1079453" y="663452"/>
                    <a:pt x="1059355" y="663126"/>
                  </a:cubicBezTo>
                  <a:cubicBezTo>
                    <a:pt x="1039299" y="662717"/>
                    <a:pt x="1023368" y="646133"/>
                    <a:pt x="1023736" y="626077"/>
                  </a:cubicBezTo>
                  <a:cubicBezTo>
                    <a:pt x="1024104" y="606103"/>
                    <a:pt x="1040688" y="590090"/>
                    <a:pt x="1060703" y="590417"/>
                  </a:cubicBezTo>
                  <a:cubicBezTo>
                    <a:pt x="1080719" y="590744"/>
                    <a:pt x="1096731" y="607409"/>
                    <a:pt x="1096404" y="627384"/>
                  </a:cubicBezTo>
                  <a:close/>
                  <a:moveTo>
                    <a:pt x="1055025" y="581676"/>
                  </a:moveTo>
                  <a:cubicBezTo>
                    <a:pt x="1032600" y="584167"/>
                    <a:pt x="1014872" y="602712"/>
                    <a:pt x="1014463" y="625913"/>
                  </a:cubicBezTo>
                  <a:cubicBezTo>
                    <a:pt x="1014341" y="632898"/>
                    <a:pt x="1015975" y="639475"/>
                    <a:pt x="1018630" y="645439"/>
                  </a:cubicBezTo>
                  <a:lnTo>
                    <a:pt x="765822" y="792655"/>
                  </a:lnTo>
                  <a:cubicBezTo>
                    <a:pt x="756508" y="778481"/>
                    <a:pt x="740619" y="769004"/>
                    <a:pt x="722359" y="768677"/>
                  </a:cubicBezTo>
                  <a:cubicBezTo>
                    <a:pt x="703243" y="768351"/>
                    <a:pt x="686291" y="778195"/>
                    <a:pt x="676651" y="793145"/>
                  </a:cubicBezTo>
                  <a:lnTo>
                    <a:pt x="428172" y="651035"/>
                  </a:lnTo>
                  <a:cubicBezTo>
                    <a:pt x="430909" y="644786"/>
                    <a:pt x="432543" y="637883"/>
                    <a:pt x="432625" y="630652"/>
                  </a:cubicBezTo>
                  <a:cubicBezTo>
                    <a:pt x="433156" y="603243"/>
                    <a:pt x="412773" y="580287"/>
                    <a:pt x="386140" y="576855"/>
                  </a:cubicBezTo>
                  <a:lnTo>
                    <a:pt x="385037" y="296802"/>
                  </a:lnTo>
                  <a:cubicBezTo>
                    <a:pt x="415183" y="294187"/>
                    <a:pt x="439201" y="269107"/>
                    <a:pt x="439773" y="238185"/>
                  </a:cubicBezTo>
                  <a:cubicBezTo>
                    <a:pt x="439896" y="228585"/>
                    <a:pt x="437772" y="219558"/>
                    <a:pt x="433891" y="211388"/>
                  </a:cubicBezTo>
                  <a:lnTo>
                    <a:pt x="686617" y="64213"/>
                  </a:lnTo>
                  <a:cubicBezTo>
                    <a:pt x="693684" y="72832"/>
                    <a:pt x="704182" y="78551"/>
                    <a:pt x="716191" y="78755"/>
                  </a:cubicBezTo>
                  <a:cubicBezTo>
                    <a:pt x="728813" y="78959"/>
                    <a:pt x="740128" y="72996"/>
                    <a:pt x="747481" y="63805"/>
                  </a:cubicBezTo>
                  <a:lnTo>
                    <a:pt x="1017364" y="218210"/>
                  </a:lnTo>
                  <a:cubicBezTo>
                    <a:pt x="1015362" y="223194"/>
                    <a:pt x="1014055" y="228544"/>
                    <a:pt x="1013973" y="234182"/>
                  </a:cubicBezTo>
                  <a:cubicBezTo>
                    <a:pt x="1013606" y="257588"/>
                    <a:pt x="1031007" y="277031"/>
                    <a:pt x="1053637" y="279972"/>
                  </a:cubicBezTo>
                  <a:lnTo>
                    <a:pt x="1055025" y="581676"/>
                  </a:lnTo>
                  <a:close/>
                  <a:moveTo>
                    <a:pt x="1095996" y="235693"/>
                  </a:moveTo>
                  <a:cubicBezTo>
                    <a:pt x="1095628" y="255750"/>
                    <a:pt x="1079085" y="271762"/>
                    <a:pt x="1059069" y="271353"/>
                  </a:cubicBezTo>
                  <a:cubicBezTo>
                    <a:pt x="1039013" y="271027"/>
                    <a:pt x="1023001" y="254442"/>
                    <a:pt x="1023368" y="234386"/>
                  </a:cubicBezTo>
                  <a:cubicBezTo>
                    <a:pt x="1023695" y="214370"/>
                    <a:pt x="1040320" y="198399"/>
                    <a:pt x="1060336" y="198685"/>
                  </a:cubicBezTo>
                  <a:cubicBezTo>
                    <a:pt x="1080433" y="199093"/>
                    <a:pt x="1096445" y="215677"/>
                    <a:pt x="1095996" y="235693"/>
                  </a:cubicBezTo>
                  <a:close/>
                  <a:moveTo>
                    <a:pt x="1423842" y="39622"/>
                  </a:moveTo>
                  <a:cubicBezTo>
                    <a:pt x="1423556" y="56084"/>
                    <a:pt x="1409872" y="69360"/>
                    <a:pt x="1393288" y="69034"/>
                  </a:cubicBezTo>
                  <a:cubicBezTo>
                    <a:pt x="1376744" y="68747"/>
                    <a:pt x="1363591" y="55022"/>
                    <a:pt x="1363877" y="38560"/>
                  </a:cubicBezTo>
                  <a:cubicBezTo>
                    <a:pt x="1364163" y="21977"/>
                    <a:pt x="1377847" y="8742"/>
                    <a:pt x="1394391" y="9109"/>
                  </a:cubicBezTo>
                  <a:cubicBezTo>
                    <a:pt x="1410934" y="9395"/>
                    <a:pt x="1424128" y="23039"/>
                    <a:pt x="1423842" y="39622"/>
                  </a:cubicBezTo>
                  <a:close/>
                </a:path>
              </a:pathLst>
            </a:custGeom>
            <a:solidFill>
              <a:srgbClr val="19CDDB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199" y="20477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Heebo" panose="00000500000000000000" pitchFamily="2" charset="-79"/>
                <a:cs typeface="Heebo" panose="00000500000000000000" pitchFamily="2" charset="-79"/>
              </a:rPr>
              <a:t>Where we are today</a:t>
            </a:r>
            <a:endParaRPr lang="he-IL" b="1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139" name="מלבן 138">
            <a:extLst>
              <a:ext uri="{FF2B5EF4-FFF2-40B4-BE49-F238E27FC236}">
                <a16:creationId xmlns:a16="http://schemas.microsoft.com/office/drawing/2014/main" id="{8574ABBF-8481-41C8-A124-3661A5A69F14}"/>
              </a:ext>
            </a:extLst>
          </p:cNvPr>
          <p:cNvSpPr/>
          <p:nvPr/>
        </p:nvSpPr>
        <p:spPr>
          <a:xfrm>
            <a:off x="3147537" y="387723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40" name="מלבן 139">
            <a:extLst>
              <a:ext uri="{FF2B5EF4-FFF2-40B4-BE49-F238E27FC236}">
                <a16:creationId xmlns:a16="http://schemas.microsoft.com/office/drawing/2014/main" id="{54ABF80C-ECC2-4C3F-999D-0AE40C75781C}"/>
              </a:ext>
            </a:extLst>
          </p:cNvPr>
          <p:cNvSpPr/>
          <p:nvPr/>
        </p:nvSpPr>
        <p:spPr>
          <a:xfrm>
            <a:off x="3147537" y="1211821"/>
            <a:ext cx="5896926" cy="77955"/>
          </a:xfrm>
          <a:prstGeom prst="rect">
            <a:avLst/>
          </a:prstGeom>
          <a:solidFill>
            <a:srgbClr val="DE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34" name="תמונה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786" y="34106"/>
            <a:ext cx="1019554" cy="987145"/>
          </a:xfrm>
          <a:prstGeom prst="rect">
            <a:avLst/>
          </a:prstGeom>
        </p:spPr>
      </p:pic>
      <p:sp>
        <p:nvSpPr>
          <p:cNvPr id="35" name="כותרת 1">
            <a:extLst>
              <a:ext uri="{FF2B5EF4-FFF2-40B4-BE49-F238E27FC236}">
                <a16:creationId xmlns:a16="http://schemas.microsoft.com/office/drawing/2014/main" id="{B49BE459-6201-C842-816B-A7916A5B1393}"/>
              </a:ext>
            </a:extLst>
          </p:cNvPr>
          <p:cNvSpPr txBox="1">
            <a:spLocks/>
          </p:cNvSpPr>
          <p:nvPr/>
        </p:nvSpPr>
        <p:spPr>
          <a:xfrm>
            <a:off x="5122374" y="6622429"/>
            <a:ext cx="1729600" cy="186112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100" b="1" dirty="0">
                <a:solidFill>
                  <a:schemeClr val="bg1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IDF-MC FOR YOU</a:t>
            </a:r>
            <a:endParaRPr lang="he-IL" sz="1100" b="1" dirty="0">
              <a:solidFill>
                <a:schemeClr val="bg1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7" name="מלבן 11">
            <a:extLst>
              <a:ext uri="{FF2B5EF4-FFF2-40B4-BE49-F238E27FC236}">
                <a16:creationId xmlns:a16="http://schemas.microsoft.com/office/drawing/2014/main" id="{A37790E3-310B-9331-7D68-82A388EABEA3}"/>
              </a:ext>
            </a:extLst>
          </p:cNvPr>
          <p:cNvSpPr/>
          <p:nvPr/>
        </p:nvSpPr>
        <p:spPr>
          <a:xfrm>
            <a:off x="5394060" y="657241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sp>
        <p:nvSpPr>
          <p:cNvPr id="38" name="מלבן 11">
            <a:extLst>
              <a:ext uri="{FF2B5EF4-FFF2-40B4-BE49-F238E27FC236}">
                <a16:creationId xmlns:a16="http://schemas.microsoft.com/office/drawing/2014/main" id="{204CC50A-867A-8134-C410-28056DD96652}"/>
              </a:ext>
            </a:extLst>
          </p:cNvPr>
          <p:cNvSpPr/>
          <p:nvPr/>
        </p:nvSpPr>
        <p:spPr>
          <a:xfrm>
            <a:off x="5395115" y="6738922"/>
            <a:ext cx="1188000" cy="2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9F217-7A85-6626-713C-536657E8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3" y="34106"/>
            <a:ext cx="943285" cy="9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תמונה 4" descr="תמונה שמכילה אדם&#10;&#10;התיאור נוצר באופן אוטומטי">
            <a:extLst>
              <a:ext uri="{FF2B5EF4-FFF2-40B4-BE49-F238E27FC236}">
                <a16:creationId xmlns:a16="http://schemas.microsoft.com/office/drawing/2014/main" id="{82F5B2A3-FAEA-FDBE-3BDA-780AAEAF8A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754366"/>
            <a:ext cx="5757441" cy="4391335"/>
          </a:xfrm>
          <a:prstGeom prst="rect">
            <a:avLst/>
          </a:prstGeom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95E862E-9D96-F8AF-41AF-CAB60432D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9" y="1754366"/>
            <a:ext cx="5508763" cy="44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304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7456</TotalTime>
  <Words>431</Words>
  <Application>Microsoft Office PowerPoint</Application>
  <PresentationFormat>Widescreen</PresentationFormat>
  <Paragraphs>133</Paragraphs>
  <Slides>75</Slides>
  <Notes>17</Notes>
  <HiddenSlides>2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Heebo</vt:lpstr>
      <vt:lpstr>ערכת נושא Office</vt:lpstr>
      <vt:lpstr>1_ערכת נושא Office</vt:lpstr>
      <vt:lpstr>2_ערכת נושא Office</vt:lpstr>
      <vt:lpstr>Leading Change in Your Own Backyard</vt:lpstr>
      <vt:lpstr>PowerPoint Presentation</vt:lpstr>
      <vt:lpstr>Israel</vt:lpstr>
      <vt:lpstr>Israel Defense Forces</vt:lpstr>
      <vt:lpstr>PowerPoint Presentation</vt:lpstr>
      <vt:lpstr>The THOR charm Put to work</vt:lpstr>
      <vt:lpstr>PowerPoint Presentation</vt:lpstr>
      <vt:lpstr>Where we are today</vt:lpstr>
      <vt:lpstr>Where we are today</vt:lpstr>
      <vt:lpstr>Tomorrow: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then…. we heard about THOR…..</vt:lpstr>
      <vt:lpstr>PowerPoint Presentation</vt:lpstr>
      <vt:lpstr>PowerPoint Presentation</vt:lpstr>
      <vt:lpstr>ואז .... פגשנו את THOR  אלון</vt:lpstr>
      <vt:lpstr>PowerPoint Presentation</vt:lpstr>
      <vt:lpstr>PowerPoint Presentation</vt:lpstr>
      <vt:lpstr>“The big bad wolf”</vt:lpstr>
      <vt:lpstr>Is neither a wolf nor bad!</vt:lpstr>
      <vt:lpstr>Coalitions</vt:lpstr>
      <vt:lpstr>PowerPoint Presentation</vt:lpstr>
      <vt:lpstr>PowerPoint Presentation</vt:lpstr>
      <vt:lpstr>PowerPoint Presentation</vt:lpstr>
      <vt:lpstr>Fast vs. gradual adoption</vt:lpstr>
      <vt:lpstr>PowerPoint Presentation</vt:lpstr>
      <vt:lpstr>PowerPoint Presentation</vt:lpstr>
      <vt:lpstr>PowerPoint Presentation</vt:lpstr>
      <vt:lpstr>PowerPoint Presentation</vt:lpstr>
      <vt:lpstr>Old habits die hard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some hits</vt:lpstr>
      <vt:lpstr>PowerPoint Presentation</vt:lpstr>
      <vt:lpstr>PowerPoint Presentation</vt:lpstr>
      <vt:lpstr>PowerPoint Presentation</vt:lpstr>
      <vt:lpstr>Celebrate your successes</vt:lpstr>
      <vt:lpstr>Make sure you get outsiders’ view (reality check!)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כנס חזון חיל הרפואה</dc:title>
  <dc:creator>Ofer Almog</dc:creator>
  <cp:lastModifiedBy>אֵלון גלזברג</cp:lastModifiedBy>
  <cp:revision>124</cp:revision>
  <dcterms:created xsi:type="dcterms:W3CDTF">2021-01-25T18:20:29Z</dcterms:created>
  <dcterms:modified xsi:type="dcterms:W3CDTF">2022-06-27T09:44:26Z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01b9bfc-c426-492e-a46c-1a922d5fe54b_Enabled">
    <vt:lpwstr>true</vt:lpwstr>
  </property>
  <property fmtid="{D5CDD505-2E9C-101B-9397-08002B2CF9AE}" pid="3" name="MSIP_Label_701b9bfc-c426-492e-a46c-1a922d5fe54b_SetDate">
    <vt:lpwstr>2022-06-15T19:13:25Z</vt:lpwstr>
  </property>
  <property fmtid="{D5CDD505-2E9C-101B-9397-08002B2CF9AE}" pid="4" name="MSIP_Label_701b9bfc-c426-492e-a46c-1a922d5fe54b_Method">
    <vt:lpwstr>Privileged</vt:lpwstr>
  </property>
  <property fmtid="{D5CDD505-2E9C-101B-9397-08002B2CF9AE}" pid="5" name="MSIP_Label_701b9bfc-c426-492e-a46c-1a922d5fe54b_Name">
    <vt:lpwstr>בלמ"ס</vt:lpwstr>
  </property>
  <property fmtid="{D5CDD505-2E9C-101B-9397-08002B2CF9AE}" pid="6" name="MSIP_Label_701b9bfc-c426-492e-a46c-1a922d5fe54b_SiteId">
    <vt:lpwstr>78820852-55fa-450b-908d-45c0d911e76b</vt:lpwstr>
  </property>
  <property fmtid="{D5CDD505-2E9C-101B-9397-08002B2CF9AE}" pid="7" name="MSIP_Label_701b9bfc-c426-492e-a46c-1a922d5fe54b_ActionId">
    <vt:lpwstr>67d29ffb-e96b-4c9a-b469-a12c838053ba</vt:lpwstr>
  </property>
  <property fmtid="{D5CDD505-2E9C-101B-9397-08002B2CF9AE}" pid="8" name="MSIP_Label_701b9bfc-c426-492e-a46c-1a922d5fe54b_ContentBits">
    <vt:lpwstr>1</vt:lpwstr>
  </property>
  <property fmtid="{D5CDD505-2E9C-101B-9397-08002B2CF9AE}" pid="9" name="ClassificationContentMarkingHeaderLocations">
    <vt:lpwstr>ערכת נושא Office:8\1_ערכת נושא Office:8\2_ערכת נושא Office:8</vt:lpwstr>
  </property>
  <property fmtid="{D5CDD505-2E9C-101B-9397-08002B2CF9AE}" pid="10" name="ClassificationContentMarkingHeaderText">
    <vt:lpwstr>- בלמ"ס -</vt:lpwstr>
  </property>
</Properties>
</file>