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6858000" cx="9144000"/>
  <p:notesSz cx="6858000" cy="9144000"/>
  <p:embeddedFontLst>
    <p:embeddedFont>
      <p:font typeface="Sorts Mill Goudy"/>
      <p:regular r:id="rId63"/>
      <p: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65" roundtripDataSignature="AMtx7mj5gZNo0sAA7FklbFn1R3Hl66dL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SortsMillGoudy-italic.fntdata"/><Relationship Id="rId63" Type="http://schemas.openxmlformats.org/officeDocument/2006/relationships/font" Target="fonts/SortsMillGoudy-regular.fntdata"/><Relationship Id="rId22" Type="http://schemas.openxmlformats.org/officeDocument/2006/relationships/slide" Target="slides/slide16.xml"/><Relationship Id="rId21" Type="http://schemas.openxmlformats.org/officeDocument/2006/relationships/slide" Target="slides/slide15.xml"/><Relationship Id="rId65"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0" lIns="19050" spcFirstLastPara="1" rIns="19050" wrap="square" tIns="0">
            <a:noAutofit/>
          </a:bodyPr>
          <a:lstStyle>
            <a:lvl1pPr lvl="0" marR="0" rtl="0" algn="l">
              <a:spcBef>
                <a:spcPts val="0"/>
              </a:spcBef>
              <a:spcAft>
                <a:spcPts val="0"/>
              </a:spcAft>
              <a:buSzPts val="1400"/>
              <a:buNone/>
              <a:defRPr b="0" i="1" sz="10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0" lIns="19050" spcFirstLastPara="1" rIns="19050" wrap="square" tIns="0">
            <a:noAutofit/>
          </a:bodyPr>
          <a:lstStyle>
            <a:lvl1pPr lvl="0" marR="0" rtl="0" algn="r">
              <a:spcBef>
                <a:spcPts val="0"/>
              </a:spcBef>
              <a:spcAft>
                <a:spcPts val="0"/>
              </a:spcAft>
              <a:buSzPts val="1400"/>
              <a:buNone/>
              <a:defRPr b="0" i="1" sz="10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9pPr>
          </a:lstStyle>
          <a:p/>
        </p:txBody>
      </p:sp>
      <p:sp>
        <p:nvSpPr>
          <p:cNvPr id="5" name="Google Shape;5;n"/>
          <p:cNvSpPr txBox="1"/>
          <p:nvPr>
            <p:ph idx="11" type="ftr"/>
          </p:nvPr>
        </p:nvSpPr>
        <p:spPr>
          <a:xfrm>
            <a:off x="0" y="8686800"/>
            <a:ext cx="2971800" cy="457200"/>
          </a:xfrm>
          <a:prstGeom prst="rect">
            <a:avLst/>
          </a:prstGeom>
          <a:noFill/>
          <a:ln>
            <a:noFill/>
          </a:ln>
        </p:spPr>
        <p:txBody>
          <a:bodyPr anchorCtr="0" anchor="b" bIns="0" lIns="19050" spcFirstLastPara="1" rIns="19050" wrap="square" tIns="0">
            <a:noAutofit/>
          </a:bodyPr>
          <a:lstStyle>
            <a:lvl1pPr lvl="0" marR="0" rtl="0" algn="l">
              <a:spcBef>
                <a:spcPts val="0"/>
              </a:spcBef>
              <a:spcAft>
                <a:spcPts val="0"/>
              </a:spcAft>
              <a:buSzPts val="1400"/>
              <a:buNone/>
              <a:defRPr b="0" i="1" sz="10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9pPr>
          </a:lstStyle>
          <a:p/>
        </p:txBody>
      </p:sp>
      <p:sp>
        <p:nvSpPr>
          <p:cNvPr id="6" name="Google Shape;6;n"/>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marR="0" rtl="0" algn="r">
              <a:spcBef>
                <a:spcPts val="0"/>
              </a:spcBef>
              <a:spcAft>
                <a:spcPts val="0"/>
              </a:spcAft>
              <a:buNone/>
            </a:pPr>
            <a:fld id="{00000000-1234-1234-1234-123412341234}" type="slidenum">
              <a:rPr b="0" i="1" lang="en-US" sz="1000" u="none" cap="none" strike="noStrike">
                <a:solidFill>
                  <a:schemeClr val="dk1"/>
                </a:solidFill>
                <a:latin typeface="Times New Roman"/>
                <a:ea typeface="Times New Roman"/>
                <a:cs typeface="Times New Roman"/>
                <a:sym typeface="Times New Roman"/>
              </a:rPr>
              <a:t>‹#›</a:t>
            </a:fld>
            <a:endParaRPr b="0" i="1" sz="1000" u="none" cap="none" strike="noStrike">
              <a:solidFill>
                <a:schemeClr val="dk1"/>
              </a:solidFill>
              <a:latin typeface="Times New Roman"/>
              <a:ea typeface="Times New Roman"/>
              <a:cs typeface="Times New Roman"/>
              <a:sym typeface="Times New Roman"/>
            </a:endParaRPr>
          </a:p>
        </p:txBody>
      </p:sp>
      <p:sp>
        <p:nvSpPr>
          <p:cNvPr id="7" name="Google Shape;7;n"/>
          <p:cNvSpPr txBox="1"/>
          <p:nvPr>
            <p:ph idx="1" type="body"/>
          </p:nvPr>
        </p:nvSpPr>
        <p:spPr>
          <a:xfrm>
            <a:off x="914400" y="4343400"/>
            <a:ext cx="5029200" cy="4114800"/>
          </a:xfrm>
          <a:prstGeom prst="rect">
            <a:avLst/>
          </a:prstGeom>
          <a:noFill/>
          <a:ln>
            <a:noFill/>
          </a:ln>
        </p:spPr>
        <p:txBody>
          <a:bodyPr anchorCtr="0" anchor="t" bIns="46025" lIns="92075" spcFirstLastPara="1" rIns="92075" wrap="square" tIns="460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8" name="Google Shape;8;n"/>
          <p:cNvSpPr/>
          <p:nvPr>
            <p:ph idx="3"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180" name="Google Shape;180;p1: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50" name="Google Shape;250;p10:notes"/>
          <p:cNvSpPr txBox="1"/>
          <p:nvPr>
            <p:ph idx="1" type="body"/>
          </p:nvPr>
        </p:nvSpPr>
        <p:spPr>
          <a:xfrm>
            <a:off x="914400" y="4343400"/>
            <a:ext cx="5029200"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p>
        </p:txBody>
      </p:sp>
      <p:sp>
        <p:nvSpPr>
          <p:cNvPr id="251" name="Google Shape;251;p10: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58" name="Google Shape;258;p11:notes"/>
          <p:cNvSpPr txBox="1"/>
          <p:nvPr>
            <p:ph idx="1" type="body"/>
          </p:nvPr>
        </p:nvSpPr>
        <p:spPr>
          <a:xfrm>
            <a:off x="914400" y="4343400"/>
            <a:ext cx="5029200"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t>Need to update </a:t>
            </a:r>
            <a:endParaRPr/>
          </a:p>
        </p:txBody>
      </p:sp>
      <p:sp>
        <p:nvSpPr>
          <p:cNvPr id="259" name="Google Shape;259;p11: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267" name="Google Shape;267;p12: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274" name="Google Shape;274;p13: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283" name="Google Shape;283;p14: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5: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289" name="Google Shape;289;p15: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295" name="Google Shape;295;p16: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7: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06" name="Google Shape;306;p17: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8: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12" name="Google Shape;312;p18: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9: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22" name="Google Shape;322;p19: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188" name="Google Shape;188;p2: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0: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28" name="Google Shape;328;p20: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34" name="Google Shape;334;p21: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2: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39" name="Google Shape;339;p22: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3: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44" name="Google Shape;344;p23: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4: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50" name="Google Shape;350;p24: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5: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56" name="Google Shape;356;p25: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6: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362" name="Google Shape;362;p26:notes"/>
          <p:cNvSpPr txBox="1"/>
          <p:nvPr>
            <p:ph idx="1" type="body"/>
          </p:nvPr>
        </p:nvSpPr>
        <p:spPr>
          <a:xfrm>
            <a:off x="914400" y="4343400"/>
            <a:ext cx="5029200"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lang="en-US"/>
              <a:t>Task Force &amp; DSHS submit a report to the governor, lieutenant governor, speaker of the house &amp; legislative committees by September 1 on even-numbered years </a:t>
            </a:r>
            <a:endParaRPr/>
          </a:p>
          <a:p>
            <a:pPr indent="0" lvl="0" marL="0" rtl="0" algn="l">
              <a:spcBef>
                <a:spcPts val="360"/>
              </a:spcBef>
              <a:spcAft>
                <a:spcPts val="0"/>
              </a:spcAft>
              <a:buNone/>
            </a:pPr>
            <a:r>
              <a:rPr lang="en-US"/>
              <a:t>Review of cases of maternal deaths started in 2015</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 death is considered preventable if the Task Force finds that there was at least some chance of the death being avoided by one or more reasonable changes to the circumstances of the patient, provider, facility, systems or community factors.Appendix B, Figure B2. </a:t>
            </a:r>
            <a:endParaRPr/>
          </a:p>
          <a:p>
            <a:pPr indent="0" lvl="0" marL="0" rtl="0" algn="l">
              <a:spcBef>
                <a:spcPts val="36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 as shown in Appendix B, Figure B3. 12 The Task Force determined that there was at least some chance for preventability in almost 80 percent of pregnancy-related deaths as shown in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 followed by Hypertension/Preeclampsia, Amniotic Embolism, and Other Causes.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rtl="0" algn="l">
              <a:spcBef>
                <a:spcPts val="360"/>
              </a:spcBef>
              <a:spcAft>
                <a:spcPts val="0"/>
              </a:spcAft>
              <a:buNone/>
            </a:pPr>
            <a:r>
              <a:t/>
            </a:r>
            <a:endParaRPr/>
          </a:p>
        </p:txBody>
      </p:sp>
      <p:sp>
        <p:nvSpPr>
          <p:cNvPr id="363" name="Google Shape;363;p26: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7: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370" name="Google Shape;370;p27:notes"/>
          <p:cNvSpPr txBox="1"/>
          <p:nvPr>
            <p:ph idx="1" type="body"/>
          </p:nvPr>
        </p:nvSpPr>
        <p:spPr>
          <a:xfrm>
            <a:off x="914400" y="4343400"/>
            <a:ext cx="5029200"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rPr b="1" i="1" lang="en-US" sz="1400">
                <a:solidFill>
                  <a:srgbClr val="0070C0"/>
                </a:solidFill>
              </a:rPr>
              <a:t>Provider level factors </a:t>
            </a:r>
            <a:r>
              <a:rPr lang="en-US"/>
              <a:t>contributing to death included inadequate response to or management of triggers leading to delayed and poorly coordinated response to diagnosis and treatment in the pregnancy, delivery, and the postpartum period; ineffective treatment; and complications from current C-section or labor induction or augmentation. Failure to recognize maternal early warning signs and high risk maternal health status were identified. Delays in treatment and inadequate or ineffective treatment of hypertension, hemorrhage, and infection were identified. Lack of leadership and communication contributed to missed diagnoses and ineffective treatment. Failure to recognize high-risk patients contributed to failure to refer high risk patients to appropriate care specialties and a delay in or lack of bedside clinician presence. Prioritization of the pregnancy outcome over the maternal condition in some cases of pregnancy-related death led to emergent delivery despite declining maternal health status. </a:t>
            </a:r>
            <a:endParaRPr/>
          </a:p>
          <a:p>
            <a:pPr indent="0" lvl="0" marL="0" rtl="0" algn="l">
              <a:spcBef>
                <a:spcPts val="480"/>
              </a:spcBef>
              <a:spcAft>
                <a:spcPts val="0"/>
              </a:spcAft>
              <a:buNone/>
            </a:pPr>
            <a:r>
              <a:rPr lang="en-US"/>
              <a:t>At the </a:t>
            </a:r>
            <a:r>
              <a:rPr i="1" lang="en-US" sz="1600">
                <a:solidFill>
                  <a:srgbClr val="0070C0"/>
                </a:solidFill>
              </a:rPr>
              <a:t>facility level</a:t>
            </a:r>
            <a:r>
              <a:rPr lang="en-US"/>
              <a:t>, inadequate knowledge, judgement, or performance by facility personnel; lack of recognition of high risk status; and lack of continuity of care were top contributing factors to death. Lack of recognition of high-risk status by facility staff, poor documentation in the patient’s chart, and delayed response to warning signs of declining health status by nursing staff was observed. Lack of recognition of risk factors for hemorrhage and delayed or no response to warning signs were observed. Finally, continuity of care was impacted by the inability to secure appropriate outpatient care and lack of appropriate hand-off of patients between hospital staff and outpatient providers. </a:t>
            </a:r>
            <a:endParaRPr/>
          </a:p>
          <a:p>
            <a:pPr indent="0" lvl="0" marL="0" rtl="0" algn="l">
              <a:spcBef>
                <a:spcPts val="360"/>
              </a:spcBef>
              <a:spcAft>
                <a:spcPts val="0"/>
              </a:spcAft>
              <a:buNone/>
            </a:pPr>
            <a:r>
              <a:t/>
            </a:r>
            <a:endParaRPr/>
          </a:p>
        </p:txBody>
      </p:sp>
      <p:sp>
        <p:nvSpPr>
          <p:cNvPr id="371" name="Google Shape;371;p27: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8: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79" name="Google Shape;379;p28: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9: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85" name="Google Shape;385;p29: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194" name="Google Shape;194;p3: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0: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93" name="Google Shape;393;p30: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1: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399" name="Google Shape;399;p31: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2: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05" name="Google Shape;405;p32: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3: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11" name="Google Shape;411;p33: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4: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17" name="Google Shape;417;p34: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5: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23" name="Google Shape;423;p35: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6: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28" name="Google Shape;428;p36: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7: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34" name="Google Shape;434;p37: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8: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40" name="Google Shape;440;p38: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9: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46" name="Google Shape;446;p39: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00" name="Google Shape;200;p4:notes"/>
          <p:cNvSpPr txBox="1"/>
          <p:nvPr>
            <p:ph idx="1" type="body"/>
          </p:nvPr>
        </p:nvSpPr>
        <p:spPr>
          <a:xfrm>
            <a:off x="914400" y="4343400"/>
            <a:ext cx="5029200"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p>
        </p:txBody>
      </p:sp>
      <p:sp>
        <p:nvSpPr>
          <p:cNvPr id="201" name="Google Shape;201;p4: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0: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52" name="Google Shape;452;p40: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1: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58" name="Google Shape;458;p41: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2: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64" name="Google Shape;464;p42: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3: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70" name="Google Shape;470;p43: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4: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76" name="Google Shape;476;p44: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5: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81" name="Google Shape;481;p45: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6: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87" name="Google Shape;487;p46: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7: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92" name="Google Shape;492;p47: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8: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498" name="Google Shape;498;p48: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49: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504" name="Google Shape;504;p49: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09" name="Google Shape;209;p5:notes"/>
          <p:cNvSpPr txBox="1"/>
          <p:nvPr>
            <p:ph idx="1" type="body"/>
          </p:nvPr>
        </p:nvSpPr>
        <p:spPr>
          <a:xfrm>
            <a:off x="914400" y="4343400"/>
            <a:ext cx="5029200"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p>
        </p:txBody>
      </p:sp>
      <p:sp>
        <p:nvSpPr>
          <p:cNvPr id="210" name="Google Shape;210;p5: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0: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510" name="Google Shape;510;p50: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51: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517" name="Google Shape;517;p51: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2: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525" name="Google Shape;525;p52: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53: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529" name="Google Shape;529;p53: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54: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533" name="Google Shape;533;p54: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55: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537" name="Google Shape;537;p55: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56: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541" name="Google Shape;541;p56: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17" name="Google Shape;217;p6:notes"/>
          <p:cNvSpPr txBox="1"/>
          <p:nvPr>
            <p:ph idx="1" type="body"/>
          </p:nvPr>
        </p:nvSpPr>
        <p:spPr>
          <a:xfrm>
            <a:off x="914400" y="4343400"/>
            <a:ext cx="5029200"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p>
        </p:txBody>
      </p:sp>
      <p:sp>
        <p:nvSpPr>
          <p:cNvPr id="218" name="Google Shape;218;p6: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7: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228" name="Google Shape;228;p7: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914400" y="4343400"/>
            <a:ext cx="5029200" cy="4114800"/>
          </a:xfrm>
          <a:prstGeom prst="rect">
            <a:avLst/>
          </a:prstGeom>
        </p:spPr>
        <p:txBody>
          <a:bodyPr anchorCtr="0" anchor="t" bIns="46025" lIns="92075" spcFirstLastPara="1" rIns="92075" wrap="square" tIns="46025">
            <a:noAutofit/>
          </a:bodyPr>
          <a:lstStyle/>
          <a:p>
            <a:pPr indent="0" lvl="0" marL="0" rtl="0" algn="l">
              <a:spcBef>
                <a:spcPts val="360"/>
              </a:spcBef>
              <a:spcAft>
                <a:spcPts val="0"/>
              </a:spcAft>
              <a:buNone/>
            </a:pPr>
            <a:r>
              <a:t/>
            </a:r>
            <a:endParaRPr/>
          </a:p>
        </p:txBody>
      </p:sp>
      <p:sp>
        <p:nvSpPr>
          <p:cNvPr id="235" name="Google Shape;235;p8: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p:nvPr>
            <p:ph idx="2" type="sldImg"/>
          </p:nvPr>
        </p:nvSpPr>
        <p:spPr>
          <a:xfrm>
            <a:off x="1141413" y="684213"/>
            <a:ext cx="4575175" cy="3432175"/>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43" name="Google Shape;243;p9:notes"/>
          <p:cNvSpPr txBox="1"/>
          <p:nvPr>
            <p:ph idx="1" type="body"/>
          </p:nvPr>
        </p:nvSpPr>
        <p:spPr>
          <a:xfrm>
            <a:off x="914400" y="4343400"/>
            <a:ext cx="5029200"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None/>
            </a:pPr>
            <a:r>
              <a:t/>
            </a:r>
            <a:endParaRPr/>
          </a:p>
        </p:txBody>
      </p:sp>
      <p:sp>
        <p:nvSpPr>
          <p:cNvPr id="244" name="Google Shape;244;p9:notes"/>
          <p:cNvSpPr txBox="1"/>
          <p:nvPr>
            <p:ph idx="12" type="sldNum"/>
          </p:nvPr>
        </p:nvSpPr>
        <p:spPr>
          <a:xfrm>
            <a:off x="3886200" y="8686800"/>
            <a:ext cx="2971800" cy="457200"/>
          </a:xfrm>
          <a:prstGeom prst="rect">
            <a:avLst/>
          </a:prstGeom>
          <a:noFill/>
          <a:ln>
            <a:noFill/>
          </a:ln>
        </p:spPr>
        <p:txBody>
          <a:bodyPr anchorCtr="0" anchor="b" bIns="0" lIns="19050" spcFirstLastPara="1" rIns="1905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8"/>
          <p:cNvSpPr txBox="1"/>
          <p:nvPr>
            <p:ph type="ctrTitle"/>
          </p:nvPr>
        </p:nvSpPr>
        <p:spPr>
          <a:xfrm>
            <a:off x="685800" y="2130425"/>
            <a:ext cx="7772400" cy="1470025"/>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58"/>
          <p:cNvSpPr txBox="1"/>
          <p:nvPr>
            <p:ph idx="1" type="subTitle"/>
          </p:nvPr>
        </p:nvSpPr>
        <p:spPr>
          <a:xfrm>
            <a:off x="1371600" y="3886200"/>
            <a:ext cx="6400800" cy="1752600"/>
          </a:xfrm>
          <a:prstGeom prst="rect">
            <a:avLst/>
          </a:prstGeom>
          <a:noFill/>
          <a:ln>
            <a:noFill/>
          </a:ln>
        </p:spPr>
        <p:txBody>
          <a:bodyPr anchorCtr="0" anchor="t" bIns="46025" lIns="92075" spcFirstLastPara="1" rIns="92075" wrap="square" tIns="46025">
            <a:noAutofit/>
          </a:bodyPr>
          <a:lstStyle>
            <a:lvl1pPr lvl="0" algn="ctr">
              <a:spcBef>
                <a:spcPts val="640"/>
              </a:spcBef>
              <a:spcAft>
                <a:spcPts val="0"/>
              </a:spcAft>
              <a:buSzPts val="2400"/>
              <a:buFont typeface="Times New Roman"/>
              <a:buNone/>
              <a:defRPr/>
            </a:lvl1pPr>
            <a:lvl2pPr lvl="1" algn="ctr">
              <a:spcBef>
                <a:spcPts val="560"/>
              </a:spcBef>
              <a:spcAft>
                <a:spcPts val="0"/>
              </a:spcAft>
              <a:buSzPts val="2100"/>
              <a:buFont typeface="Times New Roman"/>
              <a:buNone/>
              <a:defRPr/>
            </a:lvl2pPr>
            <a:lvl3pPr lvl="2" algn="ctr">
              <a:spcBef>
                <a:spcPts val="480"/>
              </a:spcBef>
              <a:spcAft>
                <a:spcPts val="0"/>
              </a:spcAft>
              <a:buSzPts val="1560"/>
              <a:buFont typeface="Times New Roman"/>
              <a:buNone/>
              <a:defRPr/>
            </a:lvl3pPr>
            <a:lvl4pPr lvl="3" algn="ctr">
              <a:spcBef>
                <a:spcPts val="400"/>
              </a:spcBef>
              <a:spcAft>
                <a:spcPts val="0"/>
              </a:spcAft>
              <a:buSzPts val="2000"/>
              <a:buFont typeface="Times New Roman"/>
              <a:buNone/>
              <a:defRPr/>
            </a:lvl4pPr>
            <a:lvl5pPr lvl="4" algn="ctr">
              <a:spcBef>
                <a:spcPts val="400"/>
              </a:spcBef>
              <a:spcAft>
                <a:spcPts val="0"/>
              </a:spcAft>
              <a:buSzPts val="2000"/>
              <a:buFont typeface="Times New Roman"/>
              <a:buNone/>
              <a:defRPr/>
            </a:lvl5pPr>
            <a:lvl6pPr lvl="5" algn="ctr">
              <a:spcBef>
                <a:spcPts val="400"/>
              </a:spcBef>
              <a:spcAft>
                <a:spcPts val="0"/>
              </a:spcAft>
              <a:buSzPts val="2000"/>
              <a:buFont typeface="Times New Roman"/>
              <a:buNone/>
              <a:defRPr/>
            </a:lvl6pPr>
            <a:lvl7pPr lvl="6" algn="ctr">
              <a:spcBef>
                <a:spcPts val="400"/>
              </a:spcBef>
              <a:spcAft>
                <a:spcPts val="0"/>
              </a:spcAft>
              <a:buSzPts val="2000"/>
              <a:buFont typeface="Times New Roman"/>
              <a:buNone/>
              <a:defRPr/>
            </a:lvl7pPr>
            <a:lvl8pPr lvl="7" algn="ctr">
              <a:spcBef>
                <a:spcPts val="400"/>
              </a:spcBef>
              <a:spcAft>
                <a:spcPts val="0"/>
              </a:spcAft>
              <a:buSzPts val="2000"/>
              <a:buFont typeface="Times New Roman"/>
              <a:buNone/>
              <a:defRPr/>
            </a:lvl8pPr>
            <a:lvl9pPr lvl="8" algn="ctr">
              <a:spcBef>
                <a:spcPts val="400"/>
              </a:spcBef>
              <a:spcAft>
                <a:spcPts val="0"/>
              </a:spcAft>
              <a:buSzPts val="2000"/>
              <a:buFont typeface="Times New Roman"/>
              <a:buNone/>
              <a:defRPr/>
            </a:lvl9pPr>
          </a:lstStyle>
          <a:p/>
        </p:txBody>
      </p:sp>
      <p:sp>
        <p:nvSpPr>
          <p:cNvPr id="18" name="Google Shape;18;p58"/>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8"/>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8"/>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74"/>
          <p:cNvSpPr txBox="1"/>
          <p:nvPr>
            <p:ph idx="1" type="body"/>
          </p:nvPr>
        </p:nvSpPr>
        <p:spPr>
          <a:xfrm rot="5400000">
            <a:off x="2524125" y="-9525"/>
            <a:ext cx="4114800" cy="7791450"/>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5" name="Google Shape;75;p74"/>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4"/>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4"/>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836319" y="2302669"/>
            <a:ext cx="5334000" cy="1947862"/>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75"/>
          <p:cNvSpPr txBox="1"/>
          <p:nvPr>
            <p:ph idx="1" type="body"/>
          </p:nvPr>
        </p:nvSpPr>
        <p:spPr>
          <a:xfrm rot="5400000">
            <a:off x="864394" y="431006"/>
            <a:ext cx="5334000" cy="5691188"/>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 name="Google Shape;81;p75"/>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5"/>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5"/>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type="chart">
  <p:cSld name="CHART">
    <p:spTree>
      <p:nvGrpSpPr>
        <p:cNvPr id="84" name="Shape 84"/>
        <p:cNvGrpSpPr/>
        <p:nvPr/>
      </p:nvGrpSpPr>
      <p:grpSpPr>
        <a:xfrm>
          <a:off x="0" y="0"/>
          <a:ext cx="0" cy="0"/>
          <a:chOff x="0" y="0"/>
          <a:chExt cx="0" cy="0"/>
        </a:xfrm>
      </p:grpSpPr>
      <p:sp>
        <p:nvSpPr>
          <p:cNvPr id="85" name="Google Shape;85;p76"/>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76"/>
          <p:cNvSpPr/>
          <p:nvPr>
            <p:ph idx="2" type="chart"/>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lvl1pPr lvl="0" marR="0" rtl="0" algn="l">
              <a:spcBef>
                <a:spcPts val="640"/>
              </a:spcBef>
              <a:spcAft>
                <a:spcPts val="0"/>
              </a:spcAft>
              <a:buClr>
                <a:srgbClr val="FC0128"/>
              </a:buClr>
              <a:buSzPts val="2400"/>
              <a:buFont typeface="Times New Roman"/>
              <a:buChar char="•"/>
              <a:defRPr b="0" i="0" sz="3200" u="none" cap="none" strike="noStrike">
                <a:solidFill>
                  <a:schemeClr val="lt1"/>
                </a:solidFill>
                <a:latin typeface="Times New Roman"/>
                <a:ea typeface="Times New Roman"/>
                <a:cs typeface="Times New Roman"/>
                <a:sym typeface="Times New Roman"/>
              </a:defRPr>
            </a:lvl1pPr>
            <a:lvl2pPr lvl="1" marR="0" rtl="0" algn="l">
              <a:spcBef>
                <a:spcPts val="560"/>
              </a:spcBef>
              <a:spcAft>
                <a:spcPts val="0"/>
              </a:spcAft>
              <a:buClr>
                <a:srgbClr val="FC0128"/>
              </a:buClr>
              <a:buSzPts val="2100"/>
              <a:buFont typeface="Times New Roman"/>
              <a:buChar char="•"/>
              <a:defRPr b="0" i="0" sz="2800" u="none" cap="none" strike="noStrike">
                <a:solidFill>
                  <a:schemeClr val="lt1"/>
                </a:solidFill>
                <a:latin typeface="Times New Roman"/>
                <a:ea typeface="Times New Roman"/>
                <a:cs typeface="Times New Roman"/>
                <a:sym typeface="Times New Roman"/>
              </a:defRPr>
            </a:lvl2pPr>
            <a:lvl3pPr lvl="2" marR="0" rtl="0" algn="l">
              <a:spcBef>
                <a:spcPts val="480"/>
              </a:spcBef>
              <a:spcAft>
                <a:spcPts val="0"/>
              </a:spcAft>
              <a:buClr>
                <a:srgbClr val="FC0128"/>
              </a:buClr>
              <a:buSzPts val="1560"/>
              <a:buFont typeface="Times New Roman"/>
              <a:buChar char="•"/>
              <a:defRPr b="0" i="0" sz="2400" u="none" cap="none" strike="noStrike">
                <a:solidFill>
                  <a:srgbClr val="FE9B03"/>
                </a:solidFill>
                <a:latin typeface="Times New Roman"/>
                <a:ea typeface="Times New Roman"/>
                <a:cs typeface="Times New Roman"/>
                <a:sym typeface="Times New Roman"/>
              </a:defRPr>
            </a:lvl3pPr>
            <a:lvl4pPr lvl="3" marR="0" rtl="0" algn="l">
              <a:spcBef>
                <a:spcPts val="400"/>
              </a:spcBef>
              <a:spcAft>
                <a:spcPts val="0"/>
              </a:spcAft>
              <a:buClr>
                <a:srgbClr val="FC0128"/>
              </a:buClr>
              <a:buSzPts val="2000"/>
              <a:buFont typeface="Times New Roman"/>
              <a:buChar char="•"/>
              <a:defRPr b="0" i="0" sz="2000" u="none" cap="none" strike="noStrike">
                <a:solidFill>
                  <a:schemeClr val="lt2"/>
                </a:solidFill>
                <a:latin typeface="Times New Roman"/>
                <a:ea typeface="Times New Roman"/>
                <a:cs typeface="Times New Roman"/>
                <a:sym typeface="Times New Roman"/>
              </a:defRPr>
            </a:lvl4pPr>
            <a:lvl5pPr lvl="4"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lvl="5"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lvl="6"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lvl="7"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lvl="8"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87" name="Google Shape;87;p76"/>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76"/>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76"/>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60"/>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8" name="Google Shape;98;p60"/>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9" name="Google Shape;99;p60"/>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0"/>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0"/>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p:cSld name="2 Column Text">
    <p:spTree>
      <p:nvGrpSpPr>
        <p:cNvPr id="102" name="Shape 102"/>
        <p:cNvGrpSpPr/>
        <p:nvPr/>
      </p:nvGrpSpPr>
      <p:grpSpPr>
        <a:xfrm>
          <a:off x="0" y="0"/>
          <a:ext cx="0" cy="0"/>
          <a:chOff x="0" y="0"/>
          <a:chExt cx="0" cy="0"/>
        </a:xfrm>
      </p:grpSpPr>
      <p:sp>
        <p:nvSpPr>
          <p:cNvPr id="103" name="Google Shape;103;p61"/>
          <p:cNvSpPr txBox="1"/>
          <p:nvPr>
            <p:ph type="title"/>
          </p:nvPr>
        </p:nvSpPr>
        <p:spPr>
          <a:xfrm>
            <a:off x="629841" y="871003"/>
            <a:ext cx="7886700" cy="699379"/>
          </a:xfrm>
          <a:prstGeom prst="rect">
            <a:avLst/>
          </a:prstGeom>
          <a:noFill/>
          <a:ln>
            <a:noFill/>
          </a:ln>
        </p:spPr>
        <p:txBody>
          <a:bodyPr anchorCtr="0" anchor="ctr" bIns="46025" lIns="92075" spcFirstLastPara="1" rIns="92075" wrap="square" tIns="46025">
            <a:normAutofit/>
          </a:bodyPr>
          <a:lstStyle>
            <a:lvl1pPr lvl="0" algn="ctr">
              <a:spcBef>
                <a:spcPts val="0"/>
              </a:spcBef>
              <a:spcAft>
                <a:spcPts val="0"/>
              </a:spcAft>
              <a:buSzPts val="1400"/>
              <a:buNone/>
              <a:defRPr sz="4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4" name="Google Shape;104;p61"/>
          <p:cNvSpPr txBox="1"/>
          <p:nvPr>
            <p:ph idx="1" type="body"/>
          </p:nvPr>
        </p:nvSpPr>
        <p:spPr>
          <a:xfrm>
            <a:off x="629841" y="2268587"/>
            <a:ext cx="3787518" cy="3614393"/>
          </a:xfrm>
          <a:prstGeom prst="rect">
            <a:avLst/>
          </a:prstGeom>
          <a:noFill/>
          <a:ln>
            <a:noFill/>
          </a:ln>
        </p:spPr>
        <p:txBody>
          <a:bodyPr anchorCtr="0" anchor="t" bIns="46025" lIns="92075" spcFirstLastPara="1" rIns="92075" wrap="square" tIns="46025">
            <a:normAutofit/>
          </a:bodyPr>
          <a:lstStyle>
            <a:lvl1pPr indent="-228600" lvl="0" marL="457200" algn="l">
              <a:spcBef>
                <a:spcPts val="440"/>
              </a:spcBef>
              <a:spcAft>
                <a:spcPts val="0"/>
              </a:spcAft>
              <a:buSzPts val="1650"/>
              <a:buFont typeface="Times New Roman"/>
              <a:buNone/>
              <a:defRPr sz="2200">
                <a:solidFill>
                  <a:schemeClr val="lt2"/>
                </a:solidFill>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5" name="Google Shape;105;p61"/>
          <p:cNvSpPr txBox="1"/>
          <p:nvPr>
            <p:ph idx="2" type="body"/>
          </p:nvPr>
        </p:nvSpPr>
        <p:spPr>
          <a:xfrm>
            <a:off x="4730004" y="2268587"/>
            <a:ext cx="3786538" cy="3614393"/>
          </a:xfrm>
          <a:prstGeom prst="rect">
            <a:avLst/>
          </a:prstGeom>
          <a:noFill/>
          <a:ln>
            <a:noFill/>
          </a:ln>
        </p:spPr>
        <p:txBody>
          <a:bodyPr anchorCtr="0" anchor="t" bIns="46025" lIns="92075" spcFirstLastPara="1" rIns="92075" wrap="square" tIns="46025">
            <a:normAutofit/>
          </a:bodyPr>
          <a:lstStyle>
            <a:lvl1pPr indent="-228600" lvl="0" marL="457200" algn="l">
              <a:spcBef>
                <a:spcPts val="440"/>
              </a:spcBef>
              <a:spcAft>
                <a:spcPts val="0"/>
              </a:spcAft>
              <a:buSzPts val="1650"/>
              <a:buFont typeface="Times New Roman"/>
              <a:buNone/>
              <a:defRPr sz="2200">
                <a:solidFill>
                  <a:schemeClr val="lt2"/>
                </a:solidFill>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6" name="Google Shape;106;p61"/>
          <p:cNvSpPr txBox="1"/>
          <p:nvPr>
            <p:ph idx="3" type="body"/>
          </p:nvPr>
        </p:nvSpPr>
        <p:spPr>
          <a:xfrm>
            <a:off x="629841" y="1632479"/>
            <a:ext cx="3787376" cy="544194"/>
          </a:xfrm>
          <a:prstGeom prst="rect">
            <a:avLst/>
          </a:prstGeom>
          <a:noFill/>
          <a:ln>
            <a:noFill/>
          </a:ln>
        </p:spPr>
        <p:txBody>
          <a:bodyPr anchorCtr="0" anchor="ctr" bIns="46025" lIns="92075" spcFirstLastPara="1" rIns="92075" wrap="square" tIns="46025">
            <a:normAutofit/>
          </a:bodyPr>
          <a:lstStyle>
            <a:lvl1pPr indent="-228600" lvl="0" marL="457200" algn="l">
              <a:spcBef>
                <a:spcPts val="0"/>
              </a:spcBef>
              <a:spcAft>
                <a:spcPts val="0"/>
              </a:spcAft>
              <a:buSzPts val="2025"/>
              <a:buFont typeface="Times New Roman"/>
              <a:buNone/>
              <a:defRPr sz="2700">
                <a:solidFill>
                  <a:schemeClr val="accent1"/>
                </a:solidFill>
              </a:defRPr>
            </a:lvl1pPr>
            <a:lvl2pPr indent="-357187" lvl="1" marL="914400" algn="l">
              <a:spcBef>
                <a:spcPts val="540"/>
              </a:spcBef>
              <a:spcAft>
                <a:spcPts val="0"/>
              </a:spcAft>
              <a:buSzPts val="2025"/>
              <a:buFont typeface="Times New Roman"/>
              <a:buChar char="•"/>
              <a:defRPr sz="2700">
                <a:solidFill>
                  <a:srgbClr val="7CFFF2"/>
                </a:solidFill>
              </a:defRPr>
            </a:lvl2pPr>
            <a:lvl3pPr indent="-340042" lvl="2" marL="1371600" algn="l">
              <a:spcBef>
                <a:spcPts val="540"/>
              </a:spcBef>
              <a:spcAft>
                <a:spcPts val="0"/>
              </a:spcAft>
              <a:buSzPts val="1755"/>
              <a:buFont typeface="Times New Roman"/>
              <a:buChar char="•"/>
              <a:defRPr sz="2700">
                <a:solidFill>
                  <a:srgbClr val="7CFFF2"/>
                </a:solidFill>
              </a:defRPr>
            </a:lvl3pPr>
            <a:lvl4pPr indent="-400050" lvl="3" marL="1828800" algn="l">
              <a:spcBef>
                <a:spcPts val="540"/>
              </a:spcBef>
              <a:spcAft>
                <a:spcPts val="0"/>
              </a:spcAft>
              <a:buSzPts val="2700"/>
              <a:buFont typeface="Times New Roman"/>
              <a:buChar char="•"/>
              <a:defRPr sz="2700">
                <a:solidFill>
                  <a:srgbClr val="7CFFF2"/>
                </a:solidFill>
              </a:defRPr>
            </a:lvl4pPr>
            <a:lvl5pPr indent="-400050" lvl="4" marL="2286000" algn="l">
              <a:spcBef>
                <a:spcPts val="540"/>
              </a:spcBef>
              <a:spcAft>
                <a:spcPts val="0"/>
              </a:spcAft>
              <a:buSzPts val="2700"/>
              <a:buFont typeface="Times New Roman"/>
              <a:buChar char="•"/>
              <a:defRPr sz="2700">
                <a:solidFill>
                  <a:srgbClr val="7CFFF2"/>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61"/>
          <p:cNvSpPr txBox="1"/>
          <p:nvPr>
            <p:ph idx="4" type="body"/>
          </p:nvPr>
        </p:nvSpPr>
        <p:spPr>
          <a:xfrm>
            <a:off x="4730004" y="1632852"/>
            <a:ext cx="3786538" cy="544194"/>
          </a:xfrm>
          <a:prstGeom prst="rect">
            <a:avLst/>
          </a:prstGeom>
          <a:noFill/>
          <a:ln>
            <a:noFill/>
          </a:ln>
        </p:spPr>
        <p:txBody>
          <a:bodyPr anchorCtr="0" anchor="ctr" bIns="46025" lIns="92075" spcFirstLastPara="1" rIns="92075" wrap="square" tIns="46025">
            <a:noAutofit/>
          </a:bodyPr>
          <a:lstStyle>
            <a:lvl1pPr indent="-228600" lvl="0" marL="457200" algn="l">
              <a:spcBef>
                <a:spcPts val="540"/>
              </a:spcBef>
              <a:spcAft>
                <a:spcPts val="0"/>
              </a:spcAft>
              <a:buSzPts val="2025"/>
              <a:buFont typeface="Times New Roman"/>
              <a:buNone/>
              <a:defRPr sz="2700">
                <a:solidFill>
                  <a:schemeClr val="accent1"/>
                </a:solidFill>
              </a:defRPr>
            </a:lvl1pPr>
            <a:lvl2pPr indent="-228600" lvl="1" marL="914400" algn="l">
              <a:spcBef>
                <a:spcPts val="540"/>
              </a:spcBef>
              <a:spcAft>
                <a:spcPts val="0"/>
              </a:spcAft>
              <a:buSzPts val="2025"/>
              <a:buFont typeface="Times New Roman"/>
              <a:buNone/>
              <a:defRPr sz="2700">
                <a:solidFill>
                  <a:schemeClr val="accent1"/>
                </a:solidFill>
              </a:defRPr>
            </a:lvl2pPr>
            <a:lvl3pPr indent="-228600" lvl="2" marL="1371600" algn="l">
              <a:spcBef>
                <a:spcPts val="540"/>
              </a:spcBef>
              <a:spcAft>
                <a:spcPts val="0"/>
              </a:spcAft>
              <a:buSzPts val="1755"/>
              <a:buFont typeface="Times New Roman"/>
              <a:buNone/>
              <a:defRPr sz="2700">
                <a:solidFill>
                  <a:schemeClr val="accent1"/>
                </a:solidFill>
              </a:defRPr>
            </a:lvl3pPr>
            <a:lvl4pPr indent="-228600" lvl="3" marL="1828800" algn="l">
              <a:spcBef>
                <a:spcPts val="540"/>
              </a:spcBef>
              <a:spcAft>
                <a:spcPts val="0"/>
              </a:spcAft>
              <a:buSzPts val="2700"/>
              <a:buFont typeface="Times New Roman"/>
              <a:buNone/>
              <a:defRPr sz="2700">
                <a:solidFill>
                  <a:schemeClr val="accent1"/>
                </a:solidFill>
              </a:defRPr>
            </a:lvl4pPr>
            <a:lvl5pPr indent="-228600" lvl="4" marL="2286000" algn="l">
              <a:spcBef>
                <a:spcPts val="540"/>
              </a:spcBef>
              <a:spcAft>
                <a:spcPts val="0"/>
              </a:spcAft>
              <a:buSzPts val="2700"/>
              <a:buFont typeface="Times New Roman"/>
              <a:buNone/>
              <a:defRPr sz="2700">
                <a:solidFill>
                  <a:schemeClr val="accen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108" name="Shape 108"/>
        <p:cNvGrpSpPr/>
        <p:nvPr/>
      </p:nvGrpSpPr>
      <p:grpSpPr>
        <a:xfrm>
          <a:off x="0" y="0"/>
          <a:ext cx="0" cy="0"/>
          <a:chOff x="0" y="0"/>
          <a:chExt cx="0" cy="0"/>
        </a:xfrm>
      </p:grpSpPr>
    </p:spTree>
  </p:cSld>
  <p:clrMapOvr>
    <a:masterClrMapping/>
  </p:clrMapOvr>
  <p:transition spd="slow" p14:dur="1500">
    <p:random/>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63"/>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63"/>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63"/>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3" name="Shape 113"/>
        <p:cNvGrpSpPr/>
        <p:nvPr/>
      </p:nvGrpSpPr>
      <p:grpSpPr>
        <a:xfrm>
          <a:off x="0" y="0"/>
          <a:ext cx="0" cy="0"/>
          <a:chOff x="0" y="0"/>
          <a:chExt cx="0" cy="0"/>
        </a:xfrm>
      </p:grpSpPr>
      <p:sp>
        <p:nvSpPr>
          <p:cNvPr id="114" name="Google Shape;114;p64"/>
          <p:cNvSpPr txBox="1"/>
          <p:nvPr>
            <p:ph type="ctrTitle"/>
          </p:nvPr>
        </p:nvSpPr>
        <p:spPr>
          <a:xfrm>
            <a:off x="685800" y="2130425"/>
            <a:ext cx="7772400" cy="1470025"/>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5" name="Google Shape;115;p64"/>
          <p:cNvSpPr txBox="1"/>
          <p:nvPr>
            <p:ph idx="1" type="subTitle"/>
          </p:nvPr>
        </p:nvSpPr>
        <p:spPr>
          <a:xfrm>
            <a:off x="1371600" y="3886200"/>
            <a:ext cx="6400800" cy="1752600"/>
          </a:xfrm>
          <a:prstGeom prst="rect">
            <a:avLst/>
          </a:prstGeom>
          <a:noFill/>
          <a:ln>
            <a:noFill/>
          </a:ln>
        </p:spPr>
        <p:txBody>
          <a:bodyPr anchorCtr="0" anchor="t" bIns="46025" lIns="92075" spcFirstLastPara="1" rIns="92075" wrap="square" tIns="46025">
            <a:noAutofit/>
          </a:bodyPr>
          <a:lstStyle>
            <a:lvl1pPr lvl="0" algn="ctr">
              <a:spcBef>
                <a:spcPts val="640"/>
              </a:spcBef>
              <a:spcAft>
                <a:spcPts val="0"/>
              </a:spcAft>
              <a:buSzPts val="2400"/>
              <a:buFont typeface="Times New Roman"/>
              <a:buNone/>
              <a:defRPr/>
            </a:lvl1pPr>
            <a:lvl2pPr lvl="1" algn="ctr">
              <a:spcBef>
                <a:spcPts val="560"/>
              </a:spcBef>
              <a:spcAft>
                <a:spcPts val="0"/>
              </a:spcAft>
              <a:buSzPts val="2100"/>
              <a:buFont typeface="Times New Roman"/>
              <a:buNone/>
              <a:defRPr/>
            </a:lvl2pPr>
            <a:lvl3pPr lvl="2" algn="ctr">
              <a:spcBef>
                <a:spcPts val="480"/>
              </a:spcBef>
              <a:spcAft>
                <a:spcPts val="0"/>
              </a:spcAft>
              <a:buSzPts val="1560"/>
              <a:buFont typeface="Times New Roman"/>
              <a:buNone/>
              <a:defRPr/>
            </a:lvl3pPr>
            <a:lvl4pPr lvl="3" algn="ctr">
              <a:spcBef>
                <a:spcPts val="400"/>
              </a:spcBef>
              <a:spcAft>
                <a:spcPts val="0"/>
              </a:spcAft>
              <a:buSzPts val="2000"/>
              <a:buFont typeface="Times New Roman"/>
              <a:buNone/>
              <a:defRPr/>
            </a:lvl4pPr>
            <a:lvl5pPr lvl="4" algn="ctr">
              <a:spcBef>
                <a:spcPts val="400"/>
              </a:spcBef>
              <a:spcAft>
                <a:spcPts val="0"/>
              </a:spcAft>
              <a:buSzPts val="2000"/>
              <a:buFont typeface="Times New Roman"/>
              <a:buNone/>
              <a:defRPr/>
            </a:lvl5pPr>
            <a:lvl6pPr lvl="5" algn="ctr">
              <a:spcBef>
                <a:spcPts val="400"/>
              </a:spcBef>
              <a:spcAft>
                <a:spcPts val="0"/>
              </a:spcAft>
              <a:buSzPts val="2000"/>
              <a:buFont typeface="Times New Roman"/>
              <a:buNone/>
              <a:defRPr/>
            </a:lvl6pPr>
            <a:lvl7pPr lvl="6" algn="ctr">
              <a:spcBef>
                <a:spcPts val="400"/>
              </a:spcBef>
              <a:spcAft>
                <a:spcPts val="0"/>
              </a:spcAft>
              <a:buSzPts val="2000"/>
              <a:buFont typeface="Times New Roman"/>
              <a:buNone/>
              <a:defRPr/>
            </a:lvl7pPr>
            <a:lvl8pPr lvl="7" algn="ctr">
              <a:spcBef>
                <a:spcPts val="400"/>
              </a:spcBef>
              <a:spcAft>
                <a:spcPts val="0"/>
              </a:spcAft>
              <a:buSzPts val="2000"/>
              <a:buFont typeface="Times New Roman"/>
              <a:buNone/>
              <a:defRPr/>
            </a:lvl8pPr>
            <a:lvl9pPr lvl="8" algn="ctr">
              <a:spcBef>
                <a:spcPts val="400"/>
              </a:spcBef>
              <a:spcAft>
                <a:spcPts val="0"/>
              </a:spcAft>
              <a:buSzPts val="2000"/>
              <a:buFont typeface="Times New Roman"/>
              <a:buNone/>
              <a:defRPr/>
            </a:lvl9pPr>
          </a:lstStyle>
          <a:p/>
        </p:txBody>
      </p:sp>
      <p:sp>
        <p:nvSpPr>
          <p:cNvPr id="116" name="Google Shape;116;p64"/>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64"/>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64"/>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9" name="Shape 119"/>
        <p:cNvGrpSpPr/>
        <p:nvPr/>
      </p:nvGrpSpPr>
      <p:grpSpPr>
        <a:xfrm>
          <a:off x="0" y="0"/>
          <a:ext cx="0" cy="0"/>
          <a:chOff x="0" y="0"/>
          <a:chExt cx="0" cy="0"/>
        </a:xfrm>
      </p:grpSpPr>
      <p:sp>
        <p:nvSpPr>
          <p:cNvPr id="120" name="Google Shape;120;p65"/>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1" name="Google Shape;121;p65"/>
          <p:cNvSpPr txBox="1"/>
          <p:nvPr>
            <p:ph idx="1" type="body"/>
          </p:nvPr>
        </p:nvSpPr>
        <p:spPr>
          <a:xfrm>
            <a:off x="685800" y="1828800"/>
            <a:ext cx="3819525" cy="4114800"/>
          </a:xfrm>
          <a:prstGeom prst="rect">
            <a:avLst/>
          </a:prstGeom>
          <a:noFill/>
          <a:ln>
            <a:noFill/>
          </a:ln>
        </p:spPr>
        <p:txBody>
          <a:bodyPr anchorCtr="0" anchor="t" bIns="46025" lIns="92075" spcFirstLastPara="1" rIns="92075" wrap="square" tIns="46025">
            <a:noAutofit/>
          </a:bodyPr>
          <a:lstStyle>
            <a:lvl1pPr indent="-361950" lvl="0" marL="457200" algn="l">
              <a:spcBef>
                <a:spcPts val="560"/>
              </a:spcBef>
              <a:spcAft>
                <a:spcPts val="0"/>
              </a:spcAft>
              <a:buSzPts val="2100"/>
              <a:buFont typeface="Times New Roman"/>
              <a:buChar char="•"/>
              <a:defRPr sz="2800"/>
            </a:lvl1pPr>
            <a:lvl2pPr indent="-342900" lvl="1" marL="914400" algn="l">
              <a:spcBef>
                <a:spcPts val="480"/>
              </a:spcBef>
              <a:spcAft>
                <a:spcPts val="0"/>
              </a:spcAft>
              <a:buSzPts val="1800"/>
              <a:buFont typeface="Times New Roman"/>
              <a:buChar char="•"/>
              <a:defRPr sz="2400"/>
            </a:lvl2pPr>
            <a:lvl3pPr indent="-311150" lvl="2" marL="1371600" algn="l">
              <a:spcBef>
                <a:spcPts val="400"/>
              </a:spcBef>
              <a:spcAft>
                <a:spcPts val="0"/>
              </a:spcAft>
              <a:buSzPts val="1300"/>
              <a:buFont typeface="Times New Roman"/>
              <a:buChar char="•"/>
              <a:defRPr sz="2000"/>
            </a:lvl3pPr>
            <a:lvl4pPr indent="-342900" lvl="3" marL="1828800" algn="l">
              <a:spcBef>
                <a:spcPts val="360"/>
              </a:spcBef>
              <a:spcAft>
                <a:spcPts val="0"/>
              </a:spcAft>
              <a:buSzPts val="1800"/>
              <a:buFont typeface="Times New Roman"/>
              <a:buChar char="•"/>
              <a:defRPr sz="1800"/>
            </a:lvl4pPr>
            <a:lvl5pPr indent="-342900" lvl="4" marL="2286000" algn="l">
              <a:spcBef>
                <a:spcPts val="360"/>
              </a:spcBef>
              <a:spcAft>
                <a:spcPts val="0"/>
              </a:spcAft>
              <a:buSzPts val="1800"/>
              <a:buFont typeface="Times New Roman"/>
              <a:buChar char="•"/>
              <a:defRPr sz="1800"/>
            </a:lvl5pPr>
            <a:lvl6pPr indent="-342900" lvl="5" marL="2743200" algn="l">
              <a:spcBef>
                <a:spcPts val="360"/>
              </a:spcBef>
              <a:spcAft>
                <a:spcPts val="0"/>
              </a:spcAft>
              <a:buSzPts val="1800"/>
              <a:buFont typeface="Times New Roman"/>
              <a:buChar char="•"/>
              <a:defRPr sz="1800"/>
            </a:lvl6pPr>
            <a:lvl7pPr indent="-342900" lvl="6" marL="3200400" algn="l">
              <a:spcBef>
                <a:spcPts val="360"/>
              </a:spcBef>
              <a:spcAft>
                <a:spcPts val="0"/>
              </a:spcAft>
              <a:buSzPts val="1800"/>
              <a:buFont typeface="Times New Roman"/>
              <a:buChar char="•"/>
              <a:defRPr sz="1800"/>
            </a:lvl7pPr>
            <a:lvl8pPr indent="-342900" lvl="7" marL="3657600" algn="l">
              <a:spcBef>
                <a:spcPts val="360"/>
              </a:spcBef>
              <a:spcAft>
                <a:spcPts val="0"/>
              </a:spcAft>
              <a:buSzPts val="1800"/>
              <a:buFont typeface="Times New Roman"/>
              <a:buChar char="•"/>
              <a:defRPr sz="1800"/>
            </a:lvl8pPr>
            <a:lvl9pPr indent="-342900" lvl="8" marL="4114800" algn="l">
              <a:spcBef>
                <a:spcPts val="360"/>
              </a:spcBef>
              <a:spcAft>
                <a:spcPts val="0"/>
              </a:spcAft>
              <a:buSzPts val="1800"/>
              <a:buFont typeface="Times New Roman"/>
              <a:buChar char="•"/>
              <a:defRPr sz="1800"/>
            </a:lvl9pPr>
          </a:lstStyle>
          <a:p/>
        </p:txBody>
      </p:sp>
      <p:sp>
        <p:nvSpPr>
          <p:cNvPr id="122" name="Google Shape;122;p65"/>
          <p:cNvSpPr txBox="1"/>
          <p:nvPr>
            <p:ph idx="2" type="body"/>
          </p:nvPr>
        </p:nvSpPr>
        <p:spPr>
          <a:xfrm>
            <a:off x="4657725" y="1828800"/>
            <a:ext cx="3819525" cy="4114800"/>
          </a:xfrm>
          <a:prstGeom prst="rect">
            <a:avLst/>
          </a:prstGeom>
          <a:noFill/>
          <a:ln>
            <a:noFill/>
          </a:ln>
        </p:spPr>
        <p:txBody>
          <a:bodyPr anchorCtr="0" anchor="t" bIns="46025" lIns="92075" spcFirstLastPara="1" rIns="92075" wrap="square" tIns="46025">
            <a:noAutofit/>
          </a:bodyPr>
          <a:lstStyle>
            <a:lvl1pPr indent="-361950" lvl="0" marL="457200" algn="l">
              <a:spcBef>
                <a:spcPts val="560"/>
              </a:spcBef>
              <a:spcAft>
                <a:spcPts val="0"/>
              </a:spcAft>
              <a:buSzPts val="2100"/>
              <a:buFont typeface="Times New Roman"/>
              <a:buChar char="•"/>
              <a:defRPr sz="2800"/>
            </a:lvl1pPr>
            <a:lvl2pPr indent="-342900" lvl="1" marL="914400" algn="l">
              <a:spcBef>
                <a:spcPts val="480"/>
              </a:spcBef>
              <a:spcAft>
                <a:spcPts val="0"/>
              </a:spcAft>
              <a:buSzPts val="1800"/>
              <a:buFont typeface="Times New Roman"/>
              <a:buChar char="•"/>
              <a:defRPr sz="2400"/>
            </a:lvl2pPr>
            <a:lvl3pPr indent="-311150" lvl="2" marL="1371600" algn="l">
              <a:spcBef>
                <a:spcPts val="400"/>
              </a:spcBef>
              <a:spcAft>
                <a:spcPts val="0"/>
              </a:spcAft>
              <a:buSzPts val="1300"/>
              <a:buFont typeface="Times New Roman"/>
              <a:buChar char="•"/>
              <a:defRPr sz="2000"/>
            </a:lvl3pPr>
            <a:lvl4pPr indent="-342900" lvl="3" marL="1828800" algn="l">
              <a:spcBef>
                <a:spcPts val="360"/>
              </a:spcBef>
              <a:spcAft>
                <a:spcPts val="0"/>
              </a:spcAft>
              <a:buSzPts val="1800"/>
              <a:buFont typeface="Times New Roman"/>
              <a:buChar char="•"/>
              <a:defRPr sz="1800"/>
            </a:lvl4pPr>
            <a:lvl5pPr indent="-342900" lvl="4" marL="2286000" algn="l">
              <a:spcBef>
                <a:spcPts val="360"/>
              </a:spcBef>
              <a:spcAft>
                <a:spcPts val="0"/>
              </a:spcAft>
              <a:buSzPts val="1800"/>
              <a:buFont typeface="Times New Roman"/>
              <a:buChar char="•"/>
              <a:defRPr sz="1800"/>
            </a:lvl5pPr>
            <a:lvl6pPr indent="-342900" lvl="5" marL="2743200" algn="l">
              <a:spcBef>
                <a:spcPts val="360"/>
              </a:spcBef>
              <a:spcAft>
                <a:spcPts val="0"/>
              </a:spcAft>
              <a:buSzPts val="1800"/>
              <a:buFont typeface="Times New Roman"/>
              <a:buChar char="•"/>
              <a:defRPr sz="1800"/>
            </a:lvl6pPr>
            <a:lvl7pPr indent="-342900" lvl="6" marL="3200400" algn="l">
              <a:spcBef>
                <a:spcPts val="360"/>
              </a:spcBef>
              <a:spcAft>
                <a:spcPts val="0"/>
              </a:spcAft>
              <a:buSzPts val="1800"/>
              <a:buFont typeface="Times New Roman"/>
              <a:buChar char="•"/>
              <a:defRPr sz="1800"/>
            </a:lvl7pPr>
            <a:lvl8pPr indent="-342900" lvl="7" marL="3657600" algn="l">
              <a:spcBef>
                <a:spcPts val="360"/>
              </a:spcBef>
              <a:spcAft>
                <a:spcPts val="0"/>
              </a:spcAft>
              <a:buSzPts val="1800"/>
              <a:buFont typeface="Times New Roman"/>
              <a:buChar char="•"/>
              <a:defRPr sz="1800"/>
            </a:lvl8pPr>
            <a:lvl9pPr indent="-342900" lvl="8" marL="4114800" algn="l">
              <a:spcBef>
                <a:spcPts val="360"/>
              </a:spcBef>
              <a:spcAft>
                <a:spcPts val="0"/>
              </a:spcAft>
              <a:buSzPts val="1800"/>
              <a:buFont typeface="Times New Roman"/>
              <a:buChar char="•"/>
              <a:defRPr sz="1800"/>
            </a:lvl9pPr>
          </a:lstStyle>
          <a:p/>
        </p:txBody>
      </p:sp>
      <p:sp>
        <p:nvSpPr>
          <p:cNvPr id="123" name="Google Shape;123;p65"/>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65"/>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65"/>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77"/>
          <p:cNvSpPr txBox="1"/>
          <p:nvPr>
            <p:ph type="title"/>
          </p:nvPr>
        </p:nvSpPr>
        <p:spPr>
          <a:xfrm>
            <a:off x="722313" y="4406900"/>
            <a:ext cx="7772400" cy="1362075"/>
          </a:xfrm>
          <a:prstGeom prst="rect">
            <a:avLst/>
          </a:prstGeom>
          <a:noFill/>
          <a:ln>
            <a:noFill/>
          </a:ln>
        </p:spPr>
        <p:txBody>
          <a:bodyPr anchorCtr="0" anchor="t" bIns="46025" lIns="92075" spcFirstLastPara="1" rIns="92075" wrap="square" tIns="46025">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8" name="Google Shape;128;p77"/>
          <p:cNvSpPr txBox="1"/>
          <p:nvPr>
            <p:ph idx="1" type="body"/>
          </p:nvPr>
        </p:nvSpPr>
        <p:spPr>
          <a:xfrm>
            <a:off x="722313" y="2906713"/>
            <a:ext cx="7772400" cy="1500187"/>
          </a:xfrm>
          <a:prstGeom prst="rect">
            <a:avLst/>
          </a:prstGeom>
          <a:noFill/>
          <a:ln>
            <a:noFill/>
          </a:ln>
        </p:spPr>
        <p:txBody>
          <a:bodyPr anchorCtr="0" anchor="b" bIns="46025" lIns="92075" spcFirstLastPara="1" rIns="92075" wrap="square" tIns="46025">
            <a:noAutofit/>
          </a:bodyPr>
          <a:lstStyle>
            <a:lvl1pPr indent="-228600" lvl="0" marL="457200" algn="l">
              <a:spcBef>
                <a:spcPts val="400"/>
              </a:spcBef>
              <a:spcAft>
                <a:spcPts val="0"/>
              </a:spcAft>
              <a:buSzPts val="1500"/>
              <a:buFont typeface="Times New Roman"/>
              <a:buNone/>
              <a:defRPr sz="2000"/>
            </a:lvl1pPr>
            <a:lvl2pPr indent="-228600" lvl="1" marL="914400" algn="l">
              <a:spcBef>
                <a:spcPts val="360"/>
              </a:spcBef>
              <a:spcAft>
                <a:spcPts val="0"/>
              </a:spcAft>
              <a:buSzPts val="1350"/>
              <a:buFont typeface="Times New Roman"/>
              <a:buNone/>
              <a:defRPr sz="1800"/>
            </a:lvl2pPr>
            <a:lvl3pPr indent="-228600" lvl="2" marL="1371600" algn="l">
              <a:spcBef>
                <a:spcPts val="320"/>
              </a:spcBef>
              <a:spcAft>
                <a:spcPts val="0"/>
              </a:spcAft>
              <a:buSzPts val="1040"/>
              <a:buFont typeface="Times New Roman"/>
              <a:buNone/>
              <a:defRPr sz="1600"/>
            </a:lvl3pPr>
            <a:lvl4pPr indent="-228600" lvl="3" marL="1828800" algn="l">
              <a:spcBef>
                <a:spcPts val="280"/>
              </a:spcBef>
              <a:spcAft>
                <a:spcPts val="0"/>
              </a:spcAft>
              <a:buSzPts val="1400"/>
              <a:buFont typeface="Times New Roman"/>
              <a:buNone/>
              <a:defRPr sz="1400"/>
            </a:lvl4pPr>
            <a:lvl5pPr indent="-228600" lvl="4" marL="2286000" algn="l">
              <a:spcBef>
                <a:spcPts val="280"/>
              </a:spcBef>
              <a:spcAft>
                <a:spcPts val="0"/>
              </a:spcAft>
              <a:buSzPts val="1400"/>
              <a:buFont typeface="Times New Roman"/>
              <a:buNone/>
              <a:defRPr sz="1400"/>
            </a:lvl5pPr>
            <a:lvl6pPr indent="-228600" lvl="5" marL="2743200" algn="l">
              <a:spcBef>
                <a:spcPts val="280"/>
              </a:spcBef>
              <a:spcAft>
                <a:spcPts val="0"/>
              </a:spcAft>
              <a:buSzPts val="1400"/>
              <a:buFont typeface="Times New Roman"/>
              <a:buNone/>
              <a:defRPr sz="1400"/>
            </a:lvl6pPr>
            <a:lvl7pPr indent="-228600" lvl="6" marL="3200400" algn="l">
              <a:spcBef>
                <a:spcPts val="280"/>
              </a:spcBef>
              <a:spcAft>
                <a:spcPts val="0"/>
              </a:spcAft>
              <a:buSzPts val="1400"/>
              <a:buFont typeface="Times New Roman"/>
              <a:buNone/>
              <a:defRPr sz="1400"/>
            </a:lvl7pPr>
            <a:lvl8pPr indent="-228600" lvl="7" marL="3657600" algn="l">
              <a:spcBef>
                <a:spcPts val="280"/>
              </a:spcBef>
              <a:spcAft>
                <a:spcPts val="0"/>
              </a:spcAft>
              <a:buSzPts val="1400"/>
              <a:buFont typeface="Times New Roman"/>
              <a:buNone/>
              <a:defRPr sz="1400"/>
            </a:lvl8pPr>
            <a:lvl9pPr indent="-228600" lvl="8" marL="4114800" algn="l">
              <a:spcBef>
                <a:spcPts val="280"/>
              </a:spcBef>
              <a:spcAft>
                <a:spcPts val="0"/>
              </a:spcAft>
              <a:buSzPts val="1400"/>
              <a:buFont typeface="Times New Roman"/>
              <a:buNone/>
              <a:defRPr sz="1400"/>
            </a:lvl9pPr>
          </a:lstStyle>
          <a:p/>
        </p:txBody>
      </p:sp>
      <p:sp>
        <p:nvSpPr>
          <p:cNvPr id="129" name="Google Shape;129;p77"/>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77"/>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77"/>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6"/>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66"/>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66"/>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6"/>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6"/>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2" name="Shape 132"/>
        <p:cNvGrpSpPr/>
        <p:nvPr/>
      </p:nvGrpSpPr>
      <p:grpSpPr>
        <a:xfrm>
          <a:off x="0" y="0"/>
          <a:ext cx="0" cy="0"/>
          <a:chOff x="0" y="0"/>
          <a:chExt cx="0" cy="0"/>
        </a:xfrm>
      </p:grpSpPr>
      <p:sp>
        <p:nvSpPr>
          <p:cNvPr id="133" name="Google Shape;133;p78"/>
          <p:cNvSpPr txBox="1"/>
          <p:nvPr>
            <p:ph type="title"/>
          </p:nvPr>
        </p:nvSpPr>
        <p:spPr>
          <a:xfrm>
            <a:off x="457200" y="274638"/>
            <a:ext cx="82296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4" name="Google Shape;134;p78"/>
          <p:cNvSpPr txBox="1"/>
          <p:nvPr>
            <p:ph idx="1" type="body"/>
          </p:nvPr>
        </p:nvSpPr>
        <p:spPr>
          <a:xfrm>
            <a:off x="457200" y="1535113"/>
            <a:ext cx="4040188" cy="639762"/>
          </a:xfrm>
          <a:prstGeom prst="rect">
            <a:avLst/>
          </a:prstGeom>
          <a:noFill/>
          <a:ln>
            <a:noFill/>
          </a:ln>
        </p:spPr>
        <p:txBody>
          <a:bodyPr anchorCtr="0" anchor="b" bIns="46025" lIns="92075" spcFirstLastPara="1" rIns="92075" wrap="square" tIns="46025">
            <a:noAutofit/>
          </a:bodyPr>
          <a:lstStyle>
            <a:lvl1pPr indent="-228600" lvl="0" marL="457200" algn="l">
              <a:spcBef>
                <a:spcPts val="480"/>
              </a:spcBef>
              <a:spcAft>
                <a:spcPts val="0"/>
              </a:spcAft>
              <a:buSzPts val="1800"/>
              <a:buFont typeface="Times New Roman"/>
              <a:buNone/>
              <a:defRPr b="1" sz="2400"/>
            </a:lvl1pPr>
            <a:lvl2pPr indent="-228600" lvl="1" marL="914400" algn="l">
              <a:spcBef>
                <a:spcPts val="400"/>
              </a:spcBef>
              <a:spcAft>
                <a:spcPts val="0"/>
              </a:spcAft>
              <a:buSzPts val="1500"/>
              <a:buFont typeface="Times New Roman"/>
              <a:buNone/>
              <a:defRPr b="1" sz="2000"/>
            </a:lvl2pPr>
            <a:lvl3pPr indent="-228600" lvl="2" marL="1371600" algn="l">
              <a:spcBef>
                <a:spcPts val="360"/>
              </a:spcBef>
              <a:spcAft>
                <a:spcPts val="0"/>
              </a:spcAft>
              <a:buSzPts val="1170"/>
              <a:buFont typeface="Times New Roman"/>
              <a:buNone/>
              <a:defRPr b="1" sz="1800"/>
            </a:lvl3pPr>
            <a:lvl4pPr indent="-228600" lvl="3" marL="1828800" algn="l">
              <a:spcBef>
                <a:spcPts val="320"/>
              </a:spcBef>
              <a:spcAft>
                <a:spcPts val="0"/>
              </a:spcAft>
              <a:buSzPts val="1600"/>
              <a:buFont typeface="Times New Roman"/>
              <a:buNone/>
              <a:defRPr b="1" sz="1600"/>
            </a:lvl4pPr>
            <a:lvl5pPr indent="-228600" lvl="4" marL="2286000" algn="l">
              <a:spcBef>
                <a:spcPts val="320"/>
              </a:spcBef>
              <a:spcAft>
                <a:spcPts val="0"/>
              </a:spcAft>
              <a:buSzPts val="1600"/>
              <a:buFont typeface="Times New Roman"/>
              <a:buNone/>
              <a:defRPr b="1" sz="1600"/>
            </a:lvl5pPr>
            <a:lvl6pPr indent="-228600" lvl="5" marL="2743200" algn="l">
              <a:spcBef>
                <a:spcPts val="320"/>
              </a:spcBef>
              <a:spcAft>
                <a:spcPts val="0"/>
              </a:spcAft>
              <a:buSzPts val="1600"/>
              <a:buFont typeface="Times New Roman"/>
              <a:buNone/>
              <a:defRPr b="1" sz="1600"/>
            </a:lvl6pPr>
            <a:lvl7pPr indent="-228600" lvl="6" marL="3200400" algn="l">
              <a:spcBef>
                <a:spcPts val="320"/>
              </a:spcBef>
              <a:spcAft>
                <a:spcPts val="0"/>
              </a:spcAft>
              <a:buSzPts val="1600"/>
              <a:buFont typeface="Times New Roman"/>
              <a:buNone/>
              <a:defRPr b="1" sz="1600"/>
            </a:lvl7pPr>
            <a:lvl8pPr indent="-228600" lvl="7" marL="3657600" algn="l">
              <a:spcBef>
                <a:spcPts val="320"/>
              </a:spcBef>
              <a:spcAft>
                <a:spcPts val="0"/>
              </a:spcAft>
              <a:buSzPts val="1600"/>
              <a:buFont typeface="Times New Roman"/>
              <a:buNone/>
              <a:defRPr b="1" sz="1600"/>
            </a:lvl8pPr>
            <a:lvl9pPr indent="-228600" lvl="8" marL="4114800" algn="l">
              <a:spcBef>
                <a:spcPts val="320"/>
              </a:spcBef>
              <a:spcAft>
                <a:spcPts val="0"/>
              </a:spcAft>
              <a:buSzPts val="1600"/>
              <a:buFont typeface="Times New Roman"/>
              <a:buNone/>
              <a:defRPr b="1" sz="1600"/>
            </a:lvl9pPr>
          </a:lstStyle>
          <a:p/>
        </p:txBody>
      </p:sp>
      <p:sp>
        <p:nvSpPr>
          <p:cNvPr id="135" name="Google Shape;135;p78"/>
          <p:cNvSpPr txBox="1"/>
          <p:nvPr>
            <p:ph idx="2" type="body"/>
          </p:nvPr>
        </p:nvSpPr>
        <p:spPr>
          <a:xfrm>
            <a:off x="457200" y="2174875"/>
            <a:ext cx="4040188" cy="3951288"/>
          </a:xfrm>
          <a:prstGeom prst="rect">
            <a:avLst/>
          </a:prstGeom>
          <a:noFill/>
          <a:ln>
            <a:noFill/>
          </a:ln>
        </p:spPr>
        <p:txBody>
          <a:bodyPr anchorCtr="0" anchor="t" bIns="46025" lIns="92075" spcFirstLastPara="1" rIns="92075" wrap="square" tIns="46025">
            <a:noAutofit/>
          </a:bodyPr>
          <a:lstStyle>
            <a:lvl1pPr indent="-342900" lvl="0" marL="457200" algn="l">
              <a:spcBef>
                <a:spcPts val="480"/>
              </a:spcBef>
              <a:spcAft>
                <a:spcPts val="0"/>
              </a:spcAft>
              <a:buSzPts val="1800"/>
              <a:buFont typeface="Times New Roman"/>
              <a:buChar char="•"/>
              <a:defRPr sz="2400"/>
            </a:lvl1pPr>
            <a:lvl2pPr indent="-323850" lvl="1" marL="914400" algn="l">
              <a:spcBef>
                <a:spcPts val="400"/>
              </a:spcBef>
              <a:spcAft>
                <a:spcPts val="0"/>
              </a:spcAft>
              <a:buSzPts val="1500"/>
              <a:buFont typeface="Times New Roman"/>
              <a:buChar char="•"/>
              <a:defRPr sz="2000"/>
            </a:lvl2pPr>
            <a:lvl3pPr indent="-302894" lvl="2" marL="1371600" algn="l">
              <a:spcBef>
                <a:spcPts val="360"/>
              </a:spcBef>
              <a:spcAft>
                <a:spcPts val="0"/>
              </a:spcAft>
              <a:buSzPts val="1170"/>
              <a:buFont typeface="Times New Roman"/>
              <a:buChar char="•"/>
              <a:defRPr sz="1800"/>
            </a:lvl3pPr>
            <a:lvl4pPr indent="-330200" lvl="3" marL="1828800" algn="l">
              <a:spcBef>
                <a:spcPts val="320"/>
              </a:spcBef>
              <a:spcAft>
                <a:spcPts val="0"/>
              </a:spcAft>
              <a:buSzPts val="1600"/>
              <a:buFont typeface="Times New Roman"/>
              <a:buChar char="•"/>
              <a:defRPr sz="1600"/>
            </a:lvl4pPr>
            <a:lvl5pPr indent="-330200" lvl="4" marL="2286000" algn="l">
              <a:spcBef>
                <a:spcPts val="320"/>
              </a:spcBef>
              <a:spcAft>
                <a:spcPts val="0"/>
              </a:spcAft>
              <a:buSzPts val="1600"/>
              <a:buFont typeface="Times New Roman"/>
              <a:buChar char="•"/>
              <a:defRPr sz="1600"/>
            </a:lvl5pPr>
            <a:lvl6pPr indent="-330200" lvl="5" marL="2743200" algn="l">
              <a:spcBef>
                <a:spcPts val="320"/>
              </a:spcBef>
              <a:spcAft>
                <a:spcPts val="0"/>
              </a:spcAft>
              <a:buSzPts val="1600"/>
              <a:buFont typeface="Times New Roman"/>
              <a:buChar char="•"/>
              <a:defRPr sz="1600"/>
            </a:lvl6pPr>
            <a:lvl7pPr indent="-330200" lvl="6" marL="3200400" algn="l">
              <a:spcBef>
                <a:spcPts val="320"/>
              </a:spcBef>
              <a:spcAft>
                <a:spcPts val="0"/>
              </a:spcAft>
              <a:buSzPts val="1600"/>
              <a:buFont typeface="Times New Roman"/>
              <a:buChar char="•"/>
              <a:defRPr sz="1600"/>
            </a:lvl7pPr>
            <a:lvl8pPr indent="-330200" lvl="7" marL="3657600" algn="l">
              <a:spcBef>
                <a:spcPts val="320"/>
              </a:spcBef>
              <a:spcAft>
                <a:spcPts val="0"/>
              </a:spcAft>
              <a:buSzPts val="1600"/>
              <a:buFont typeface="Times New Roman"/>
              <a:buChar char="•"/>
              <a:defRPr sz="1600"/>
            </a:lvl8pPr>
            <a:lvl9pPr indent="-330200" lvl="8" marL="4114800" algn="l">
              <a:spcBef>
                <a:spcPts val="320"/>
              </a:spcBef>
              <a:spcAft>
                <a:spcPts val="0"/>
              </a:spcAft>
              <a:buSzPts val="1600"/>
              <a:buFont typeface="Times New Roman"/>
              <a:buChar char="•"/>
              <a:defRPr sz="1600"/>
            </a:lvl9pPr>
          </a:lstStyle>
          <a:p/>
        </p:txBody>
      </p:sp>
      <p:sp>
        <p:nvSpPr>
          <p:cNvPr id="136" name="Google Shape;136;p78"/>
          <p:cNvSpPr txBox="1"/>
          <p:nvPr>
            <p:ph idx="3" type="body"/>
          </p:nvPr>
        </p:nvSpPr>
        <p:spPr>
          <a:xfrm>
            <a:off x="4645025" y="1535113"/>
            <a:ext cx="4041775" cy="639762"/>
          </a:xfrm>
          <a:prstGeom prst="rect">
            <a:avLst/>
          </a:prstGeom>
          <a:noFill/>
          <a:ln>
            <a:noFill/>
          </a:ln>
        </p:spPr>
        <p:txBody>
          <a:bodyPr anchorCtr="0" anchor="b" bIns="46025" lIns="92075" spcFirstLastPara="1" rIns="92075" wrap="square" tIns="46025">
            <a:noAutofit/>
          </a:bodyPr>
          <a:lstStyle>
            <a:lvl1pPr indent="-228600" lvl="0" marL="457200" algn="l">
              <a:spcBef>
                <a:spcPts val="480"/>
              </a:spcBef>
              <a:spcAft>
                <a:spcPts val="0"/>
              </a:spcAft>
              <a:buSzPts val="1800"/>
              <a:buFont typeface="Times New Roman"/>
              <a:buNone/>
              <a:defRPr b="1" sz="2400"/>
            </a:lvl1pPr>
            <a:lvl2pPr indent="-228600" lvl="1" marL="914400" algn="l">
              <a:spcBef>
                <a:spcPts val="400"/>
              </a:spcBef>
              <a:spcAft>
                <a:spcPts val="0"/>
              </a:spcAft>
              <a:buSzPts val="1500"/>
              <a:buFont typeface="Times New Roman"/>
              <a:buNone/>
              <a:defRPr b="1" sz="2000"/>
            </a:lvl2pPr>
            <a:lvl3pPr indent="-228600" lvl="2" marL="1371600" algn="l">
              <a:spcBef>
                <a:spcPts val="360"/>
              </a:spcBef>
              <a:spcAft>
                <a:spcPts val="0"/>
              </a:spcAft>
              <a:buSzPts val="1170"/>
              <a:buFont typeface="Times New Roman"/>
              <a:buNone/>
              <a:defRPr b="1" sz="1800"/>
            </a:lvl3pPr>
            <a:lvl4pPr indent="-228600" lvl="3" marL="1828800" algn="l">
              <a:spcBef>
                <a:spcPts val="320"/>
              </a:spcBef>
              <a:spcAft>
                <a:spcPts val="0"/>
              </a:spcAft>
              <a:buSzPts val="1600"/>
              <a:buFont typeface="Times New Roman"/>
              <a:buNone/>
              <a:defRPr b="1" sz="1600"/>
            </a:lvl4pPr>
            <a:lvl5pPr indent="-228600" lvl="4" marL="2286000" algn="l">
              <a:spcBef>
                <a:spcPts val="320"/>
              </a:spcBef>
              <a:spcAft>
                <a:spcPts val="0"/>
              </a:spcAft>
              <a:buSzPts val="1600"/>
              <a:buFont typeface="Times New Roman"/>
              <a:buNone/>
              <a:defRPr b="1" sz="1600"/>
            </a:lvl5pPr>
            <a:lvl6pPr indent="-228600" lvl="5" marL="2743200" algn="l">
              <a:spcBef>
                <a:spcPts val="320"/>
              </a:spcBef>
              <a:spcAft>
                <a:spcPts val="0"/>
              </a:spcAft>
              <a:buSzPts val="1600"/>
              <a:buFont typeface="Times New Roman"/>
              <a:buNone/>
              <a:defRPr b="1" sz="1600"/>
            </a:lvl6pPr>
            <a:lvl7pPr indent="-228600" lvl="6" marL="3200400" algn="l">
              <a:spcBef>
                <a:spcPts val="320"/>
              </a:spcBef>
              <a:spcAft>
                <a:spcPts val="0"/>
              </a:spcAft>
              <a:buSzPts val="1600"/>
              <a:buFont typeface="Times New Roman"/>
              <a:buNone/>
              <a:defRPr b="1" sz="1600"/>
            </a:lvl7pPr>
            <a:lvl8pPr indent="-228600" lvl="7" marL="3657600" algn="l">
              <a:spcBef>
                <a:spcPts val="320"/>
              </a:spcBef>
              <a:spcAft>
                <a:spcPts val="0"/>
              </a:spcAft>
              <a:buSzPts val="1600"/>
              <a:buFont typeface="Times New Roman"/>
              <a:buNone/>
              <a:defRPr b="1" sz="1600"/>
            </a:lvl8pPr>
            <a:lvl9pPr indent="-228600" lvl="8" marL="4114800" algn="l">
              <a:spcBef>
                <a:spcPts val="320"/>
              </a:spcBef>
              <a:spcAft>
                <a:spcPts val="0"/>
              </a:spcAft>
              <a:buSzPts val="1600"/>
              <a:buFont typeface="Times New Roman"/>
              <a:buNone/>
              <a:defRPr b="1" sz="1600"/>
            </a:lvl9pPr>
          </a:lstStyle>
          <a:p/>
        </p:txBody>
      </p:sp>
      <p:sp>
        <p:nvSpPr>
          <p:cNvPr id="137" name="Google Shape;137;p78"/>
          <p:cNvSpPr txBox="1"/>
          <p:nvPr>
            <p:ph idx="4" type="body"/>
          </p:nvPr>
        </p:nvSpPr>
        <p:spPr>
          <a:xfrm>
            <a:off x="4645025" y="2174875"/>
            <a:ext cx="4041775" cy="3951288"/>
          </a:xfrm>
          <a:prstGeom prst="rect">
            <a:avLst/>
          </a:prstGeom>
          <a:noFill/>
          <a:ln>
            <a:noFill/>
          </a:ln>
        </p:spPr>
        <p:txBody>
          <a:bodyPr anchorCtr="0" anchor="t" bIns="46025" lIns="92075" spcFirstLastPara="1" rIns="92075" wrap="square" tIns="46025">
            <a:noAutofit/>
          </a:bodyPr>
          <a:lstStyle>
            <a:lvl1pPr indent="-342900" lvl="0" marL="457200" algn="l">
              <a:spcBef>
                <a:spcPts val="480"/>
              </a:spcBef>
              <a:spcAft>
                <a:spcPts val="0"/>
              </a:spcAft>
              <a:buSzPts val="1800"/>
              <a:buFont typeface="Times New Roman"/>
              <a:buChar char="•"/>
              <a:defRPr sz="2400"/>
            </a:lvl1pPr>
            <a:lvl2pPr indent="-323850" lvl="1" marL="914400" algn="l">
              <a:spcBef>
                <a:spcPts val="400"/>
              </a:spcBef>
              <a:spcAft>
                <a:spcPts val="0"/>
              </a:spcAft>
              <a:buSzPts val="1500"/>
              <a:buFont typeface="Times New Roman"/>
              <a:buChar char="•"/>
              <a:defRPr sz="2000"/>
            </a:lvl2pPr>
            <a:lvl3pPr indent="-302894" lvl="2" marL="1371600" algn="l">
              <a:spcBef>
                <a:spcPts val="360"/>
              </a:spcBef>
              <a:spcAft>
                <a:spcPts val="0"/>
              </a:spcAft>
              <a:buSzPts val="1170"/>
              <a:buFont typeface="Times New Roman"/>
              <a:buChar char="•"/>
              <a:defRPr sz="1800"/>
            </a:lvl3pPr>
            <a:lvl4pPr indent="-330200" lvl="3" marL="1828800" algn="l">
              <a:spcBef>
                <a:spcPts val="320"/>
              </a:spcBef>
              <a:spcAft>
                <a:spcPts val="0"/>
              </a:spcAft>
              <a:buSzPts val="1600"/>
              <a:buFont typeface="Times New Roman"/>
              <a:buChar char="•"/>
              <a:defRPr sz="1600"/>
            </a:lvl4pPr>
            <a:lvl5pPr indent="-330200" lvl="4" marL="2286000" algn="l">
              <a:spcBef>
                <a:spcPts val="320"/>
              </a:spcBef>
              <a:spcAft>
                <a:spcPts val="0"/>
              </a:spcAft>
              <a:buSzPts val="1600"/>
              <a:buFont typeface="Times New Roman"/>
              <a:buChar char="•"/>
              <a:defRPr sz="1600"/>
            </a:lvl5pPr>
            <a:lvl6pPr indent="-330200" lvl="5" marL="2743200" algn="l">
              <a:spcBef>
                <a:spcPts val="320"/>
              </a:spcBef>
              <a:spcAft>
                <a:spcPts val="0"/>
              </a:spcAft>
              <a:buSzPts val="1600"/>
              <a:buFont typeface="Times New Roman"/>
              <a:buChar char="•"/>
              <a:defRPr sz="1600"/>
            </a:lvl6pPr>
            <a:lvl7pPr indent="-330200" lvl="6" marL="3200400" algn="l">
              <a:spcBef>
                <a:spcPts val="320"/>
              </a:spcBef>
              <a:spcAft>
                <a:spcPts val="0"/>
              </a:spcAft>
              <a:buSzPts val="1600"/>
              <a:buFont typeface="Times New Roman"/>
              <a:buChar char="•"/>
              <a:defRPr sz="1600"/>
            </a:lvl7pPr>
            <a:lvl8pPr indent="-330200" lvl="7" marL="3657600" algn="l">
              <a:spcBef>
                <a:spcPts val="320"/>
              </a:spcBef>
              <a:spcAft>
                <a:spcPts val="0"/>
              </a:spcAft>
              <a:buSzPts val="1600"/>
              <a:buFont typeface="Times New Roman"/>
              <a:buChar char="•"/>
              <a:defRPr sz="1600"/>
            </a:lvl8pPr>
            <a:lvl9pPr indent="-330200" lvl="8" marL="4114800" algn="l">
              <a:spcBef>
                <a:spcPts val="320"/>
              </a:spcBef>
              <a:spcAft>
                <a:spcPts val="0"/>
              </a:spcAft>
              <a:buSzPts val="1600"/>
              <a:buFont typeface="Times New Roman"/>
              <a:buChar char="•"/>
              <a:defRPr sz="1600"/>
            </a:lvl9pPr>
          </a:lstStyle>
          <a:p/>
        </p:txBody>
      </p:sp>
      <p:sp>
        <p:nvSpPr>
          <p:cNvPr id="138" name="Google Shape;138;p78"/>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78"/>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78"/>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1" name="Shape 141"/>
        <p:cNvGrpSpPr/>
        <p:nvPr/>
      </p:nvGrpSpPr>
      <p:grpSpPr>
        <a:xfrm>
          <a:off x="0" y="0"/>
          <a:ext cx="0" cy="0"/>
          <a:chOff x="0" y="0"/>
          <a:chExt cx="0" cy="0"/>
        </a:xfrm>
      </p:grpSpPr>
      <p:sp>
        <p:nvSpPr>
          <p:cNvPr id="142" name="Google Shape;142;p79"/>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3" name="Google Shape;143;p79"/>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79"/>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79"/>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6" name="Shape 146"/>
        <p:cNvGrpSpPr/>
        <p:nvPr/>
      </p:nvGrpSpPr>
      <p:grpSpPr>
        <a:xfrm>
          <a:off x="0" y="0"/>
          <a:ext cx="0" cy="0"/>
          <a:chOff x="0" y="0"/>
          <a:chExt cx="0" cy="0"/>
        </a:xfrm>
      </p:grpSpPr>
      <p:sp>
        <p:nvSpPr>
          <p:cNvPr id="147" name="Google Shape;147;p80"/>
          <p:cNvSpPr txBox="1"/>
          <p:nvPr>
            <p:ph type="title"/>
          </p:nvPr>
        </p:nvSpPr>
        <p:spPr>
          <a:xfrm>
            <a:off x="457200" y="273050"/>
            <a:ext cx="3008313" cy="1162050"/>
          </a:xfrm>
          <a:prstGeom prst="rect">
            <a:avLst/>
          </a:prstGeom>
          <a:noFill/>
          <a:ln>
            <a:noFill/>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8" name="Google Shape;148;p80"/>
          <p:cNvSpPr txBox="1"/>
          <p:nvPr>
            <p:ph idx="1" type="body"/>
          </p:nvPr>
        </p:nvSpPr>
        <p:spPr>
          <a:xfrm>
            <a:off x="3575050" y="273050"/>
            <a:ext cx="5111750" cy="5853113"/>
          </a:xfrm>
          <a:prstGeom prst="rect">
            <a:avLst/>
          </a:prstGeom>
          <a:noFill/>
          <a:ln>
            <a:noFill/>
          </a:ln>
        </p:spPr>
        <p:txBody>
          <a:bodyPr anchorCtr="0" anchor="t" bIns="46025" lIns="92075" spcFirstLastPara="1" rIns="92075" wrap="square" tIns="46025">
            <a:noAutofit/>
          </a:bodyPr>
          <a:lstStyle>
            <a:lvl1pPr indent="-381000" lvl="0" marL="457200" algn="l">
              <a:spcBef>
                <a:spcPts val="640"/>
              </a:spcBef>
              <a:spcAft>
                <a:spcPts val="0"/>
              </a:spcAft>
              <a:buSzPts val="2400"/>
              <a:buFont typeface="Times New Roman"/>
              <a:buChar char="•"/>
              <a:defRPr sz="3200"/>
            </a:lvl1pPr>
            <a:lvl2pPr indent="-361950" lvl="1" marL="914400" algn="l">
              <a:spcBef>
                <a:spcPts val="560"/>
              </a:spcBef>
              <a:spcAft>
                <a:spcPts val="0"/>
              </a:spcAft>
              <a:buSzPts val="2100"/>
              <a:buFont typeface="Times New Roman"/>
              <a:buChar char="•"/>
              <a:defRPr sz="2800"/>
            </a:lvl2pPr>
            <a:lvl3pPr indent="-327660" lvl="2" marL="1371600" algn="l">
              <a:spcBef>
                <a:spcPts val="480"/>
              </a:spcBef>
              <a:spcAft>
                <a:spcPts val="0"/>
              </a:spcAft>
              <a:buSzPts val="1560"/>
              <a:buFont typeface="Times New Roman"/>
              <a:buChar char="•"/>
              <a:defRPr sz="2400"/>
            </a:lvl3pPr>
            <a:lvl4pPr indent="-355600" lvl="3" marL="1828800" algn="l">
              <a:spcBef>
                <a:spcPts val="400"/>
              </a:spcBef>
              <a:spcAft>
                <a:spcPts val="0"/>
              </a:spcAft>
              <a:buSzPts val="2000"/>
              <a:buFont typeface="Times New Roman"/>
              <a:buChar char="•"/>
              <a:defRPr sz="2000"/>
            </a:lvl4pPr>
            <a:lvl5pPr indent="-355600" lvl="4" marL="2286000" algn="l">
              <a:spcBef>
                <a:spcPts val="400"/>
              </a:spcBef>
              <a:spcAft>
                <a:spcPts val="0"/>
              </a:spcAft>
              <a:buSzPts val="2000"/>
              <a:buFont typeface="Times New Roman"/>
              <a:buChar char="•"/>
              <a:defRPr sz="2000"/>
            </a:lvl5pPr>
            <a:lvl6pPr indent="-355600" lvl="5" marL="2743200" algn="l">
              <a:spcBef>
                <a:spcPts val="400"/>
              </a:spcBef>
              <a:spcAft>
                <a:spcPts val="0"/>
              </a:spcAft>
              <a:buSzPts val="2000"/>
              <a:buFont typeface="Times New Roman"/>
              <a:buChar char="•"/>
              <a:defRPr sz="2000"/>
            </a:lvl6pPr>
            <a:lvl7pPr indent="-355600" lvl="6" marL="3200400" algn="l">
              <a:spcBef>
                <a:spcPts val="400"/>
              </a:spcBef>
              <a:spcAft>
                <a:spcPts val="0"/>
              </a:spcAft>
              <a:buSzPts val="2000"/>
              <a:buFont typeface="Times New Roman"/>
              <a:buChar char="•"/>
              <a:defRPr sz="2000"/>
            </a:lvl7pPr>
            <a:lvl8pPr indent="-355600" lvl="7" marL="3657600" algn="l">
              <a:spcBef>
                <a:spcPts val="400"/>
              </a:spcBef>
              <a:spcAft>
                <a:spcPts val="0"/>
              </a:spcAft>
              <a:buSzPts val="2000"/>
              <a:buFont typeface="Times New Roman"/>
              <a:buChar char="•"/>
              <a:defRPr sz="2000"/>
            </a:lvl8pPr>
            <a:lvl9pPr indent="-355600" lvl="8" marL="4114800" algn="l">
              <a:spcBef>
                <a:spcPts val="400"/>
              </a:spcBef>
              <a:spcAft>
                <a:spcPts val="0"/>
              </a:spcAft>
              <a:buSzPts val="2000"/>
              <a:buFont typeface="Times New Roman"/>
              <a:buChar char="•"/>
              <a:defRPr sz="2000"/>
            </a:lvl9pPr>
          </a:lstStyle>
          <a:p/>
        </p:txBody>
      </p:sp>
      <p:sp>
        <p:nvSpPr>
          <p:cNvPr id="149" name="Google Shape;149;p80"/>
          <p:cNvSpPr txBox="1"/>
          <p:nvPr>
            <p:ph idx="2" type="body"/>
          </p:nvPr>
        </p:nvSpPr>
        <p:spPr>
          <a:xfrm>
            <a:off x="457200" y="1435100"/>
            <a:ext cx="3008313" cy="4691063"/>
          </a:xfrm>
          <a:prstGeom prst="rect">
            <a:avLst/>
          </a:prstGeom>
          <a:noFill/>
          <a:ln>
            <a:noFill/>
          </a:ln>
        </p:spPr>
        <p:txBody>
          <a:bodyPr anchorCtr="0" anchor="t" bIns="46025" lIns="92075" spcFirstLastPara="1" rIns="92075" wrap="square" tIns="46025">
            <a:noAutofit/>
          </a:bodyPr>
          <a:lstStyle>
            <a:lvl1pPr indent="-228600" lvl="0" marL="457200" algn="l">
              <a:spcBef>
                <a:spcPts val="280"/>
              </a:spcBef>
              <a:spcAft>
                <a:spcPts val="0"/>
              </a:spcAft>
              <a:buSzPts val="1050"/>
              <a:buFont typeface="Times New Roman"/>
              <a:buNone/>
              <a:defRPr sz="1400"/>
            </a:lvl1pPr>
            <a:lvl2pPr indent="-228600" lvl="1" marL="914400" algn="l">
              <a:spcBef>
                <a:spcPts val="240"/>
              </a:spcBef>
              <a:spcAft>
                <a:spcPts val="0"/>
              </a:spcAft>
              <a:buSzPts val="900"/>
              <a:buFont typeface="Times New Roman"/>
              <a:buNone/>
              <a:defRPr sz="1200"/>
            </a:lvl2pPr>
            <a:lvl3pPr indent="-228600" lvl="2" marL="1371600" algn="l">
              <a:spcBef>
                <a:spcPts val="200"/>
              </a:spcBef>
              <a:spcAft>
                <a:spcPts val="0"/>
              </a:spcAft>
              <a:buSzPts val="650"/>
              <a:buFont typeface="Times New Roman"/>
              <a:buNone/>
              <a:defRPr sz="1000"/>
            </a:lvl3pPr>
            <a:lvl4pPr indent="-228600" lvl="3" marL="1828800" algn="l">
              <a:spcBef>
                <a:spcPts val="180"/>
              </a:spcBef>
              <a:spcAft>
                <a:spcPts val="0"/>
              </a:spcAft>
              <a:buSzPts val="900"/>
              <a:buFont typeface="Times New Roman"/>
              <a:buNone/>
              <a:defRPr sz="900"/>
            </a:lvl4pPr>
            <a:lvl5pPr indent="-228600" lvl="4" marL="2286000" algn="l">
              <a:spcBef>
                <a:spcPts val="180"/>
              </a:spcBef>
              <a:spcAft>
                <a:spcPts val="0"/>
              </a:spcAft>
              <a:buSzPts val="900"/>
              <a:buFont typeface="Times New Roman"/>
              <a:buNone/>
              <a:defRPr sz="900"/>
            </a:lvl5pPr>
            <a:lvl6pPr indent="-228600" lvl="5" marL="2743200" algn="l">
              <a:spcBef>
                <a:spcPts val="180"/>
              </a:spcBef>
              <a:spcAft>
                <a:spcPts val="0"/>
              </a:spcAft>
              <a:buSzPts val="900"/>
              <a:buFont typeface="Times New Roman"/>
              <a:buNone/>
              <a:defRPr sz="900"/>
            </a:lvl6pPr>
            <a:lvl7pPr indent="-228600" lvl="6" marL="3200400" algn="l">
              <a:spcBef>
                <a:spcPts val="180"/>
              </a:spcBef>
              <a:spcAft>
                <a:spcPts val="0"/>
              </a:spcAft>
              <a:buSzPts val="900"/>
              <a:buFont typeface="Times New Roman"/>
              <a:buNone/>
              <a:defRPr sz="900"/>
            </a:lvl7pPr>
            <a:lvl8pPr indent="-228600" lvl="7" marL="3657600" algn="l">
              <a:spcBef>
                <a:spcPts val="180"/>
              </a:spcBef>
              <a:spcAft>
                <a:spcPts val="0"/>
              </a:spcAft>
              <a:buSzPts val="900"/>
              <a:buFont typeface="Times New Roman"/>
              <a:buNone/>
              <a:defRPr sz="900"/>
            </a:lvl8pPr>
            <a:lvl9pPr indent="-228600" lvl="8" marL="4114800" algn="l">
              <a:spcBef>
                <a:spcPts val="180"/>
              </a:spcBef>
              <a:spcAft>
                <a:spcPts val="0"/>
              </a:spcAft>
              <a:buSzPts val="900"/>
              <a:buFont typeface="Times New Roman"/>
              <a:buNone/>
              <a:defRPr sz="900"/>
            </a:lvl9pPr>
          </a:lstStyle>
          <a:p/>
        </p:txBody>
      </p:sp>
      <p:sp>
        <p:nvSpPr>
          <p:cNvPr id="150" name="Google Shape;150;p80"/>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80"/>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80"/>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3" name="Shape 153"/>
        <p:cNvGrpSpPr/>
        <p:nvPr/>
      </p:nvGrpSpPr>
      <p:grpSpPr>
        <a:xfrm>
          <a:off x="0" y="0"/>
          <a:ext cx="0" cy="0"/>
          <a:chOff x="0" y="0"/>
          <a:chExt cx="0" cy="0"/>
        </a:xfrm>
      </p:grpSpPr>
      <p:sp>
        <p:nvSpPr>
          <p:cNvPr id="154" name="Google Shape;154;p81"/>
          <p:cNvSpPr txBox="1"/>
          <p:nvPr>
            <p:ph type="title"/>
          </p:nvPr>
        </p:nvSpPr>
        <p:spPr>
          <a:xfrm>
            <a:off x="1792288" y="4800600"/>
            <a:ext cx="5486400" cy="566738"/>
          </a:xfrm>
          <a:prstGeom prst="rect">
            <a:avLst/>
          </a:prstGeom>
          <a:noFill/>
          <a:ln>
            <a:noFill/>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5" name="Google Shape;155;p81"/>
          <p:cNvSpPr/>
          <p:nvPr>
            <p:ph idx="2" type="pic"/>
          </p:nvPr>
        </p:nvSpPr>
        <p:spPr>
          <a:xfrm>
            <a:off x="1792288" y="612775"/>
            <a:ext cx="5486400" cy="4114800"/>
          </a:xfrm>
          <a:prstGeom prst="rect">
            <a:avLst/>
          </a:prstGeom>
          <a:noFill/>
          <a:ln>
            <a:noFill/>
          </a:ln>
        </p:spPr>
      </p:sp>
      <p:sp>
        <p:nvSpPr>
          <p:cNvPr id="156" name="Google Shape;156;p81"/>
          <p:cNvSpPr txBox="1"/>
          <p:nvPr>
            <p:ph idx="1" type="body"/>
          </p:nvPr>
        </p:nvSpPr>
        <p:spPr>
          <a:xfrm>
            <a:off x="1792288" y="5367338"/>
            <a:ext cx="5486400" cy="804862"/>
          </a:xfrm>
          <a:prstGeom prst="rect">
            <a:avLst/>
          </a:prstGeom>
          <a:noFill/>
          <a:ln>
            <a:noFill/>
          </a:ln>
        </p:spPr>
        <p:txBody>
          <a:bodyPr anchorCtr="0" anchor="t" bIns="46025" lIns="92075" spcFirstLastPara="1" rIns="92075" wrap="square" tIns="46025">
            <a:noAutofit/>
          </a:bodyPr>
          <a:lstStyle>
            <a:lvl1pPr indent="-228600" lvl="0" marL="457200" algn="l">
              <a:spcBef>
                <a:spcPts val="280"/>
              </a:spcBef>
              <a:spcAft>
                <a:spcPts val="0"/>
              </a:spcAft>
              <a:buSzPts val="1050"/>
              <a:buFont typeface="Times New Roman"/>
              <a:buNone/>
              <a:defRPr sz="1400"/>
            </a:lvl1pPr>
            <a:lvl2pPr indent="-228600" lvl="1" marL="914400" algn="l">
              <a:spcBef>
                <a:spcPts val="240"/>
              </a:spcBef>
              <a:spcAft>
                <a:spcPts val="0"/>
              </a:spcAft>
              <a:buSzPts val="900"/>
              <a:buFont typeface="Times New Roman"/>
              <a:buNone/>
              <a:defRPr sz="1200"/>
            </a:lvl2pPr>
            <a:lvl3pPr indent="-228600" lvl="2" marL="1371600" algn="l">
              <a:spcBef>
                <a:spcPts val="200"/>
              </a:spcBef>
              <a:spcAft>
                <a:spcPts val="0"/>
              </a:spcAft>
              <a:buSzPts val="650"/>
              <a:buFont typeface="Times New Roman"/>
              <a:buNone/>
              <a:defRPr sz="1000"/>
            </a:lvl3pPr>
            <a:lvl4pPr indent="-228600" lvl="3" marL="1828800" algn="l">
              <a:spcBef>
                <a:spcPts val="180"/>
              </a:spcBef>
              <a:spcAft>
                <a:spcPts val="0"/>
              </a:spcAft>
              <a:buSzPts val="900"/>
              <a:buFont typeface="Times New Roman"/>
              <a:buNone/>
              <a:defRPr sz="900"/>
            </a:lvl4pPr>
            <a:lvl5pPr indent="-228600" lvl="4" marL="2286000" algn="l">
              <a:spcBef>
                <a:spcPts val="180"/>
              </a:spcBef>
              <a:spcAft>
                <a:spcPts val="0"/>
              </a:spcAft>
              <a:buSzPts val="900"/>
              <a:buFont typeface="Times New Roman"/>
              <a:buNone/>
              <a:defRPr sz="900"/>
            </a:lvl5pPr>
            <a:lvl6pPr indent="-228600" lvl="5" marL="2743200" algn="l">
              <a:spcBef>
                <a:spcPts val="180"/>
              </a:spcBef>
              <a:spcAft>
                <a:spcPts val="0"/>
              </a:spcAft>
              <a:buSzPts val="900"/>
              <a:buFont typeface="Times New Roman"/>
              <a:buNone/>
              <a:defRPr sz="900"/>
            </a:lvl6pPr>
            <a:lvl7pPr indent="-228600" lvl="6" marL="3200400" algn="l">
              <a:spcBef>
                <a:spcPts val="180"/>
              </a:spcBef>
              <a:spcAft>
                <a:spcPts val="0"/>
              </a:spcAft>
              <a:buSzPts val="900"/>
              <a:buFont typeface="Times New Roman"/>
              <a:buNone/>
              <a:defRPr sz="900"/>
            </a:lvl7pPr>
            <a:lvl8pPr indent="-228600" lvl="7" marL="3657600" algn="l">
              <a:spcBef>
                <a:spcPts val="180"/>
              </a:spcBef>
              <a:spcAft>
                <a:spcPts val="0"/>
              </a:spcAft>
              <a:buSzPts val="900"/>
              <a:buFont typeface="Times New Roman"/>
              <a:buNone/>
              <a:defRPr sz="900"/>
            </a:lvl8pPr>
            <a:lvl9pPr indent="-228600" lvl="8" marL="4114800" algn="l">
              <a:spcBef>
                <a:spcPts val="180"/>
              </a:spcBef>
              <a:spcAft>
                <a:spcPts val="0"/>
              </a:spcAft>
              <a:buSzPts val="900"/>
              <a:buFont typeface="Times New Roman"/>
              <a:buNone/>
              <a:defRPr sz="900"/>
            </a:lvl9pPr>
          </a:lstStyle>
          <a:p/>
        </p:txBody>
      </p:sp>
      <p:sp>
        <p:nvSpPr>
          <p:cNvPr id="157" name="Google Shape;157;p81"/>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81"/>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81"/>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0" name="Shape 160"/>
        <p:cNvGrpSpPr/>
        <p:nvPr/>
      </p:nvGrpSpPr>
      <p:grpSpPr>
        <a:xfrm>
          <a:off x="0" y="0"/>
          <a:ext cx="0" cy="0"/>
          <a:chOff x="0" y="0"/>
          <a:chExt cx="0" cy="0"/>
        </a:xfrm>
      </p:grpSpPr>
      <p:sp>
        <p:nvSpPr>
          <p:cNvPr id="161" name="Google Shape;161;p82"/>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2" name="Google Shape;162;p82"/>
          <p:cNvSpPr txBox="1"/>
          <p:nvPr>
            <p:ph idx="1" type="body"/>
          </p:nvPr>
        </p:nvSpPr>
        <p:spPr>
          <a:xfrm rot="5400000">
            <a:off x="2524125" y="-9525"/>
            <a:ext cx="4114800" cy="7791450"/>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3" name="Google Shape;163;p82"/>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82"/>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82"/>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6" name="Shape 166"/>
        <p:cNvGrpSpPr/>
        <p:nvPr/>
      </p:nvGrpSpPr>
      <p:grpSpPr>
        <a:xfrm>
          <a:off x="0" y="0"/>
          <a:ext cx="0" cy="0"/>
          <a:chOff x="0" y="0"/>
          <a:chExt cx="0" cy="0"/>
        </a:xfrm>
      </p:grpSpPr>
      <p:sp>
        <p:nvSpPr>
          <p:cNvPr id="167" name="Google Shape;167;p83"/>
          <p:cNvSpPr txBox="1"/>
          <p:nvPr>
            <p:ph type="title"/>
          </p:nvPr>
        </p:nvSpPr>
        <p:spPr>
          <a:xfrm rot="5400000">
            <a:off x="4836319" y="2302669"/>
            <a:ext cx="5334000" cy="1947862"/>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8" name="Google Shape;168;p83"/>
          <p:cNvSpPr txBox="1"/>
          <p:nvPr>
            <p:ph idx="1" type="body"/>
          </p:nvPr>
        </p:nvSpPr>
        <p:spPr>
          <a:xfrm rot="5400000">
            <a:off x="864394" y="431006"/>
            <a:ext cx="5334000" cy="5691188"/>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9" name="Google Shape;169;p83"/>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83"/>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83"/>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type="chart">
  <p:cSld name="CHART">
    <p:spTree>
      <p:nvGrpSpPr>
        <p:cNvPr id="172" name="Shape 172"/>
        <p:cNvGrpSpPr/>
        <p:nvPr/>
      </p:nvGrpSpPr>
      <p:grpSpPr>
        <a:xfrm>
          <a:off x="0" y="0"/>
          <a:ext cx="0" cy="0"/>
          <a:chOff x="0" y="0"/>
          <a:chExt cx="0" cy="0"/>
        </a:xfrm>
      </p:grpSpPr>
      <p:sp>
        <p:nvSpPr>
          <p:cNvPr id="173" name="Google Shape;173;p84"/>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4" name="Google Shape;174;p84"/>
          <p:cNvSpPr/>
          <p:nvPr>
            <p:ph idx="2" type="chart"/>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lvl1pPr lvl="0" marR="0" rtl="0" algn="l">
              <a:spcBef>
                <a:spcPts val="640"/>
              </a:spcBef>
              <a:spcAft>
                <a:spcPts val="0"/>
              </a:spcAft>
              <a:buClr>
                <a:srgbClr val="FC0128"/>
              </a:buClr>
              <a:buSzPts val="2400"/>
              <a:buFont typeface="Times New Roman"/>
              <a:buChar char="•"/>
              <a:defRPr b="0" i="0" sz="3200" u="none" cap="none" strike="noStrike">
                <a:solidFill>
                  <a:schemeClr val="lt1"/>
                </a:solidFill>
                <a:latin typeface="Times New Roman"/>
                <a:ea typeface="Times New Roman"/>
                <a:cs typeface="Times New Roman"/>
                <a:sym typeface="Times New Roman"/>
              </a:defRPr>
            </a:lvl1pPr>
            <a:lvl2pPr lvl="1" marR="0" rtl="0" algn="l">
              <a:spcBef>
                <a:spcPts val="560"/>
              </a:spcBef>
              <a:spcAft>
                <a:spcPts val="0"/>
              </a:spcAft>
              <a:buClr>
                <a:srgbClr val="FC0128"/>
              </a:buClr>
              <a:buSzPts val="2100"/>
              <a:buFont typeface="Times New Roman"/>
              <a:buChar char="•"/>
              <a:defRPr b="0" i="0" sz="2800" u="none" cap="none" strike="noStrike">
                <a:solidFill>
                  <a:schemeClr val="lt1"/>
                </a:solidFill>
                <a:latin typeface="Times New Roman"/>
                <a:ea typeface="Times New Roman"/>
                <a:cs typeface="Times New Roman"/>
                <a:sym typeface="Times New Roman"/>
              </a:defRPr>
            </a:lvl2pPr>
            <a:lvl3pPr lvl="2" marR="0" rtl="0" algn="l">
              <a:spcBef>
                <a:spcPts val="480"/>
              </a:spcBef>
              <a:spcAft>
                <a:spcPts val="0"/>
              </a:spcAft>
              <a:buClr>
                <a:srgbClr val="FC0128"/>
              </a:buClr>
              <a:buSzPts val="1560"/>
              <a:buFont typeface="Times New Roman"/>
              <a:buChar char="•"/>
              <a:defRPr b="0" i="0" sz="2400" u="none" cap="none" strike="noStrike">
                <a:solidFill>
                  <a:srgbClr val="FE9B03"/>
                </a:solidFill>
                <a:latin typeface="Times New Roman"/>
                <a:ea typeface="Times New Roman"/>
                <a:cs typeface="Times New Roman"/>
                <a:sym typeface="Times New Roman"/>
              </a:defRPr>
            </a:lvl3pPr>
            <a:lvl4pPr lvl="3" marR="0" rtl="0" algn="l">
              <a:spcBef>
                <a:spcPts val="400"/>
              </a:spcBef>
              <a:spcAft>
                <a:spcPts val="0"/>
              </a:spcAft>
              <a:buClr>
                <a:srgbClr val="FC0128"/>
              </a:buClr>
              <a:buSzPts val="2000"/>
              <a:buFont typeface="Times New Roman"/>
              <a:buChar char="•"/>
              <a:defRPr b="0" i="0" sz="2000" u="none" cap="none" strike="noStrike">
                <a:solidFill>
                  <a:schemeClr val="lt2"/>
                </a:solidFill>
                <a:latin typeface="Times New Roman"/>
                <a:ea typeface="Times New Roman"/>
                <a:cs typeface="Times New Roman"/>
                <a:sym typeface="Times New Roman"/>
              </a:defRPr>
            </a:lvl4pPr>
            <a:lvl5pPr lvl="4"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lvl="5"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lvl="6"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lvl="7"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lvl="8"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75" name="Google Shape;175;p84"/>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84"/>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84"/>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7"/>
          <p:cNvSpPr txBox="1"/>
          <p:nvPr>
            <p:ph type="title"/>
          </p:nvPr>
        </p:nvSpPr>
        <p:spPr>
          <a:xfrm>
            <a:off x="722313" y="4406900"/>
            <a:ext cx="7772400" cy="1362075"/>
          </a:xfrm>
          <a:prstGeom prst="rect">
            <a:avLst/>
          </a:prstGeom>
          <a:noFill/>
          <a:ln>
            <a:noFill/>
          </a:ln>
        </p:spPr>
        <p:txBody>
          <a:bodyPr anchorCtr="0" anchor="t" bIns="46025" lIns="92075" spcFirstLastPara="1" rIns="92075" wrap="square" tIns="46025">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67"/>
          <p:cNvSpPr txBox="1"/>
          <p:nvPr>
            <p:ph idx="1" type="body"/>
          </p:nvPr>
        </p:nvSpPr>
        <p:spPr>
          <a:xfrm>
            <a:off x="722313" y="2906713"/>
            <a:ext cx="7772400" cy="1500187"/>
          </a:xfrm>
          <a:prstGeom prst="rect">
            <a:avLst/>
          </a:prstGeom>
          <a:noFill/>
          <a:ln>
            <a:noFill/>
          </a:ln>
        </p:spPr>
        <p:txBody>
          <a:bodyPr anchorCtr="0" anchor="b" bIns="46025" lIns="92075" spcFirstLastPara="1" rIns="92075" wrap="square" tIns="46025">
            <a:noAutofit/>
          </a:bodyPr>
          <a:lstStyle>
            <a:lvl1pPr indent="-228600" lvl="0" marL="457200" algn="l">
              <a:spcBef>
                <a:spcPts val="400"/>
              </a:spcBef>
              <a:spcAft>
                <a:spcPts val="0"/>
              </a:spcAft>
              <a:buSzPts val="1500"/>
              <a:buFont typeface="Times New Roman"/>
              <a:buNone/>
              <a:defRPr sz="2000"/>
            </a:lvl1pPr>
            <a:lvl2pPr indent="-228600" lvl="1" marL="914400" algn="l">
              <a:spcBef>
                <a:spcPts val="360"/>
              </a:spcBef>
              <a:spcAft>
                <a:spcPts val="0"/>
              </a:spcAft>
              <a:buSzPts val="1350"/>
              <a:buFont typeface="Times New Roman"/>
              <a:buNone/>
              <a:defRPr sz="1800"/>
            </a:lvl2pPr>
            <a:lvl3pPr indent="-228600" lvl="2" marL="1371600" algn="l">
              <a:spcBef>
                <a:spcPts val="320"/>
              </a:spcBef>
              <a:spcAft>
                <a:spcPts val="0"/>
              </a:spcAft>
              <a:buSzPts val="1040"/>
              <a:buFont typeface="Times New Roman"/>
              <a:buNone/>
              <a:defRPr sz="1600"/>
            </a:lvl3pPr>
            <a:lvl4pPr indent="-228600" lvl="3" marL="1828800" algn="l">
              <a:spcBef>
                <a:spcPts val="280"/>
              </a:spcBef>
              <a:spcAft>
                <a:spcPts val="0"/>
              </a:spcAft>
              <a:buSzPts val="1400"/>
              <a:buFont typeface="Times New Roman"/>
              <a:buNone/>
              <a:defRPr sz="1400"/>
            </a:lvl4pPr>
            <a:lvl5pPr indent="-228600" lvl="4" marL="2286000" algn="l">
              <a:spcBef>
                <a:spcPts val="280"/>
              </a:spcBef>
              <a:spcAft>
                <a:spcPts val="0"/>
              </a:spcAft>
              <a:buSzPts val="1400"/>
              <a:buFont typeface="Times New Roman"/>
              <a:buNone/>
              <a:defRPr sz="1400"/>
            </a:lvl5pPr>
            <a:lvl6pPr indent="-228600" lvl="5" marL="2743200" algn="l">
              <a:spcBef>
                <a:spcPts val="280"/>
              </a:spcBef>
              <a:spcAft>
                <a:spcPts val="0"/>
              </a:spcAft>
              <a:buSzPts val="1400"/>
              <a:buFont typeface="Times New Roman"/>
              <a:buNone/>
              <a:defRPr sz="1400"/>
            </a:lvl6pPr>
            <a:lvl7pPr indent="-228600" lvl="6" marL="3200400" algn="l">
              <a:spcBef>
                <a:spcPts val="280"/>
              </a:spcBef>
              <a:spcAft>
                <a:spcPts val="0"/>
              </a:spcAft>
              <a:buSzPts val="1400"/>
              <a:buFont typeface="Times New Roman"/>
              <a:buNone/>
              <a:defRPr sz="1400"/>
            </a:lvl7pPr>
            <a:lvl8pPr indent="-228600" lvl="7" marL="3657600" algn="l">
              <a:spcBef>
                <a:spcPts val="280"/>
              </a:spcBef>
              <a:spcAft>
                <a:spcPts val="0"/>
              </a:spcAft>
              <a:buSzPts val="1400"/>
              <a:buFont typeface="Times New Roman"/>
              <a:buNone/>
              <a:defRPr sz="1400"/>
            </a:lvl8pPr>
            <a:lvl9pPr indent="-228600" lvl="8" marL="4114800" algn="l">
              <a:spcBef>
                <a:spcPts val="280"/>
              </a:spcBef>
              <a:spcAft>
                <a:spcPts val="0"/>
              </a:spcAft>
              <a:buSzPts val="1400"/>
              <a:buFont typeface="Times New Roman"/>
              <a:buNone/>
              <a:defRPr sz="1400"/>
            </a:lvl9pPr>
          </a:lstStyle>
          <a:p/>
        </p:txBody>
      </p:sp>
      <p:sp>
        <p:nvSpPr>
          <p:cNvPr id="30" name="Google Shape;30;p67"/>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7"/>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7"/>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8"/>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68"/>
          <p:cNvSpPr txBox="1"/>
          <p:nvPr>
            <p:ph idx="1" type="body"/>
          </p:nvPr>
        </p:nvSpPr>
        <p:spPr>
          <a:xfrm>
            <a:off x="685800" y="1828800"/>
            <a:ext cx="3819525" cy="4114800"/>
          </a:xfrm>
          <a:prstGeom prst="rect">
            <a:avLst/>
          </a:prstGeom>
          <a:noFill/>
          <a:ln>
            <a:noFill/>
          </a:ln>
        </p:spPr>
        <p:txBody>
          <a:bodyPr anchorCtr="0" anchor="t" bIns="46025" lIns="92075" spcFirstLastPara="1" rIns="92075" wrap="square" tIns="46025">
            <a:noAutofit/>
          </a:bodyPr>
          <a:lstStyle>
            <a:lvl1pPr indent="-361950" lvl="0" marL="457200" algn="l">
              <a:spcBef>
                <a:spcPts val="560"/>
              </a:spcBef>
              <a:spcAft>
                <a:spcPts val="0"/>
              </a:spcAft>
              <a:buSzPts val="2100"/>
              <a:buFont typeface="Times New Roman"/>
              <a:buChar char="•"/>
              <a:defRPr sz="2800"/>
            </a:lvl1pPr>
            <a:lvl2pPr indent="-342900" lvl="1" marL="914400" algn="l">
              <a:spcBef>
                <a:spcPts val="480"/>
              </a:spcBef>
              <a:spcAft>
                <a:spcPts val="0"/>
              </a:spcAft>
              <a:buSzPts val="1800"/>
              <a:buFont typeface="Times New Roman"/>
              <a:buChar char="•"/>
              <a:defRPr sz="2400"/>
            </a:lvl2pPr>
            <a:lvl3pPr indent="-311150" lvl="2" marL="1371600" algn="l">
              <a:spcBef>
                <a:spcPts val="400"/>
              </a:spcBef>
              <a:spcAft>
                <a:spcPts val="0"/>
              </a:spcAft>
              <a:buSzPts val="1300"/>
              <a:buFont typeface="Times New Roman"/>
              <a:buChar char="•"/>
              <a:defRPr sz="2000"/>
            </a:lvl3pPr>
            <a:lvl4pPr indent="-342900" lvl="3" marL="1828800" algn="l">
              <a:spcBef>
                <a:spcPts val="360"/>
              </a:spcBef>
              <a:spcAft>
                <a:spcPts val="0"/>
              </a:spcAft>
              <a:buSzPts val="1800"/>
              <a:buFont typeface="Times New Roman"/>
              <a:buChar char="•"/>
              <a:defRPr sz="1800"/>
            </a:lvl4pPr>
            <a:lvl5pPr indent="-342900" lvl="4" marL="2286000" algn="l">
              <a:spcBef>
                <a:spcPts val="360"/>
              </a:spcBef>
              <a:spcAft>
                <a:spcPts val="0"/>
              </a:spcAft>
              <a:buSzPts val="1800"/>
              <a:buFont typeface="Times New Roman"/>
              <a:buChar char="•"/>
              <a:defRPr sz="1800"/>
            </a:lvl5pPr>
            <a:lvl6pPr indent="-342900" lvl="5" marL="2743200" algn="l">
              <a:spcBef>
                <a:spcPts val="360"/>
              </a:spcBef>
              <a:spcAft>
                <a:spcPts val="0"/>
              </a:spcAft>
              <a:buSzPts val="1800"/>
              <a:buFont typeface="Times New Roman"/>
              <a:buChar char="•"/>
              <a:defRPr sz="1800"/>
            </a:lvl6pPr>
            <a:lvl7pPr indent="-342900" lvl="6" marL="3200400" algn="l">
              <a:spcBef>
                <a:spcPts val="360"/>
              </a:spcBef>
              <a:spcAft>
                <a:spcPts val="0"/>
              </a:spcAft>
              <a:buSzPts val="1800"/>
              <a:buFont typeface="Times New Roman"/>
              <a:buChar char="•"/>
              <a:defRPr sz="1800"/>
            </a:lvl7pPr>
            <a:lvl8pPr indent="-342900" lvl="7" marL="3657600" algn="l">
              <a:spcBef>
                <a:spcPts val="360"/>
              </a:spcBef>
              <a:spcAft>
                <a:spcPts val="0"/>
              </a:spcAft>
              <a:buSzPts val="1800"/>
              <a:buFont typeface="Times New Roman"/>
              <a:buChar char="•"/>
              <a:defRPr sz="1800"/>
            </a:lvl8pPr>
            <a:lvl9pPr indent="-342900" lvl="8" marL="4114800" algn="l">
              <a:spcBef>
                <a:spcPts val="360"/>
              </a:spcBef>
              <a:spcAft>
                <a:spcPts val="0"/>
              </a:spcAft>
              <a:buSzPts val="1800"/>
              <a:buFont typeface="Times New Roman"/>
              <a:buChar char="•"/>
              <a:defRPr sz="1800"/>
            </a:lvl9pPr>
          </a:lstStyle>
          <a:p/>
        </p:txBody>
      </p:sp>
      <p:sp>
        <p:nvSpPr>
          <p:cNvPr id="36" name="Google Shape;36;p68"/>
          <p:cNvSpPr txBox="1"/>
          <p:nvPr>
            <p:ph idx="2" type="body"/>
          </p:nvPr>
        </p:nvSpPr>
        <p:spPr>
          <a:xfrm>
            <a:off x="4657725" y="1828800"/>
            <a:ext cx="3819525" cy="4114800"/>
          </a:xfrm>
          <a:prstGeom prst="rect">
            <a:avLst/>
          </a:prstGeom>
          <a:noFill/>
          <a:ln>
            <a:noFill/>
          </a:ln>
        </p:spPr>
        <p:txBody>
          <a:bodyPr anchorCtr="0" anchor="t" bIns="46025" lIns="92075" spcFirstLastPara="1" rIns="92075" wrap="square" tIns="46025">
            <a:noAutofit/>
          </a:bodyPr>
          <a:lstStyle>
            <a:lvl1pPr indent="-361950" lvl="0" marL="457200" algn="l">
              <a:spcBef>
                <a:spcPts val="560"/>
              </a:spcBef>
              <a:spcAft>
                <a:spcPts val="0"/>
              </a:spcAft>
              <a:buSzPts val="2100"/>
              <a:buFont typeface="Times New Roman"/>
              <a:buChar char="•"/>
              <a:defRPr sz="2800"/>
            </a:lvl1pPr>
            <a:lvl2pPr indent="-342900" lvl="1" marL="914400" algn="l">
              <a:spcBef>
                <a:spcPts val="480"/>
              </a:spcBef>
              <a:spcAft>
                <a:spcPts val="0"/>
              </a:spcAft>
              <a:buSzPts val="1800"/>
              <a:buFont typeface="Times New Roman"/>
              <a:buChar char="•"/>
              <a:defRPr sz="2400"/>
            </a:lvl2pPr>
            <a:lvl3pPr indent="-311150" lvl="2" marL="1371600" algn="l">
              <a:spcBef>
                <a:spcPts val="400"/>
              </a:spcBef>
              <a:spcAft>
                <a:spcPts val="0"/>
              </a:spcAft>
              <a:buSzPts val="1300"/>
              <a:buFont typeface="Times New Roman"/>
              <a:buChar char="•"/>
              <a:defRPr sz="2000"/>
            </a:lvl3pPr>
            <a:lvl4pPr indent="-342900" lvl="3" marL="1828800" algn="l">
              <a:spcBef>
                <a:spcPts val="360"/>
              </a:spcBef>
              <a:spcAft>
                <a:spcPts val="0"/>
              </a:spcAft>
              <a:buSzPts val="1800"/>
              <a:buFont typeface="Times New Roman"/>
              <a:buChar char="•"/>
              <a:defRPr sz="1800"/>
            </a:lvl4pPr>
            <a:lvl5pPr indent="-342900" lvl="4" marL="2286000" algn="l">
              <a:spcBef>
                <a:spcPts val="360"/>
              </a:spcBef>
              <a:spcAft>
                <a:spcPts val="0"/>
              </a:spcAft>
              <a:buSzPts val="1800"/>
              <a:buFont typeface="Times New Roman"/>
              <a:buChar char="•"/>
              <a:defRPr sz="1800"/>
            </a:lvl5pPr>
            <a:lvl6pPr indent="-342900" lvl="5" marL="2743200" algn="l">
              <a:spcBef>
                <a:spcPts val="360"/>
              </a:spcBef>
              <a:spcAft>
                <a:spcPts val="0"/>
              </a:spcAft>
              <a:buSzPts val="1800"/>
              <a:buFont typeface="Times New Roman"/>
              <a:buChar char="•"/>
              <a:defRPr sz="1800"/>
            </a:lvl6pPr>
            <a:lvl7pPr indent="-342900" lvl="6" marL="3200400" algn="l">
              <a:spcBef>
                <a:spcPts val="360"/>
              </a:spcBef>
              <a:spcAft>
                <a:spcPts val="0"/>
              </a:spcAft>
              <a:buSzPts val="1800"/>
              <a:buFont typeface="Times New Roman"/>
              <a:buChar char="•"/>
              <a:defRPr sz="1800"/>
            </a:lvl7pPr>
            <a:lvl8pPr indent="-342900" lvl="7" marL="3657600" algn="l">
              <a:spcBef>
                <a:spcPts val="360"/>
              </a:spcBef>
              <a:spcAft>
                <a:spcPts val="0"/>
              </a:spcAft>
              <a:buSzPts val="1800"/>
              <a:buFont typeface="Times New Roman"/>
              <a:buChar char="•"/>
              <a:defRPr sz="1800"/>
            </a:lvl8pPr>
            <a:lvl9pPr indent="-342900" lvl="8" marL="4114800" algn="l">
              <a:spcBef>
                <a:spcPts val="360"/>
              </a:spcBef>
              <a:spcAft>
                <a:spcPts val="0"/>
              </a:spcAft>
              <a:buSzPts val="1800"/>
              <a:buFont typeface="Times New Roman"/>
              <a:buChar char="•"/>
              <a:defRPr sz="1800"/>
            </a:lvl9pPr>
          </a:lstStyle>
          <a:p/>
        </p:txBody>
      </p:sp>
      <p:sp>
        <p:nvSpPr>
          <p:cNvPr id="37" name="Google Shape;37;p68"/>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8"/>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8"/>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9"/>
          <p:cNvSpPr txBox="1"/>
          <p:nvPr>
            <p:ph type="title"/>
          </p:nvPr>
        </p:nvSpPr>
        <p:spPr>
          <a:xfrm>
            <a:off x="457200" y="274638"/>
            <a:ext cx="822960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69"/>
          <p:cNvSpPr txBox="1"/>
          <p:nvPr>
            <p:ph idx="1" type="body"/>
          </p:nvPr>
        </p:nvSpPr>
        <p:spPr>
          <a:xfrm>
            <a:off x="457200" y="1535113"/>
            <a:ext cx="4040188" cy="639762"/>
          </a:xfrm>
          <a:prstGeom prst="rect">
            <a:avLst/>
          </a:prstGeom>
          <a:noFill/>
          <a:ln>
            <a:noFill/>
          </a:ln>
        </p:spPr>
        <p:txBody>
          <a:bodyPr anchorCtr="0" anchor="b" bIns="46025" lIns="92075" spcFirstLastPara="1" rIns="92075" wrap="square" tIns="46025">
            <a:noAutofit/>
          </a:bodyPr>
          <a:lstStyle>
            <a:lvl1pPr indent="-228600" lvl="0" marL="457200" algn="l">
              <a:spcBef>
                <a:spcPts val="480"/>
              </a:spcBef>
              <a:spcAft>
                <a:spcPts val="0"/>
              </a:spcAft>
              <a:buSzPts val="1800"/>
              <a:buFont typeface="Times New Roman"/>
              <a:buNone/>
              <a:defRPr b="1" sz="2400"/>
            </a:lvl1pPr>
            <a:lvl2pPr indent="-228600" lvl="1" marL="914400" algn="l">
              <a:spcBef>
                <a:spcPts val="400"/>
              </a:spcBef>
              <a:spcAft>
                <a:spcPts val="0"/>
              </a:spcAft>
              <a:buSzPts val="1500"/>
              <a:buFont typeface="Times New Roman"/>
              <a:buNone/>
              <a:defRPr b="1" sz="2000"/>
            </a:lvl2pPr>
            <a:lvl3pPr indent="-228600" lvl="2" marL="1371600" algn="l">
              <a:spcBef>
                <a:spcPts val="360"/>
              </a:spcBef>
              <a:spcAft>
                <a:spcPts val="0"/>
              </a:spcAft>
              <a:buSzPts val="1170"/>
              <a:buFont typeface="Times New Roman"/>
              <a:buNone/>
              <a:defRPr b="1" sz="1800"/>
            </a:lvl3pPr>
            <a:lvl4pPr indent="-228600" lvl="3" marL="1828800" algn="l">
              <a:spcBef>
                <a:spcPts val="320"/>
              </a:spcBef>
              <a:spcAft>
                <a:spcPts val="0"/>
              </a:spcAft>
              <a:buSzPts val="1600"/>
              <a:buFont typeface="Times New Roman"/>
              <a:buNone/>
              <a:defRPr b="1" sz="1600"/>
            </a:lvl4pPr>
            <a:lvl5pPr indent="-228600" lvl="4" marL="2286000" algn="l">
              <a:spcBef>
                <a:spcPts val="320"/>
              </a:spcBef>
              <a:spcAft>
                <a:spcPts val="0"/>
              </a:spcAft>
              <a:buSzPts val="1600"/>
              <a:buFont typeface="Times New Roman"/>
              <a:buNone/>
              <a:defRPr b="1" sz="1600"/>
            </a:lvl5pPr>
            <a:lvl6pPr indent="-228600" lvl="5" marL="2743200" algn="l">
              <a:spcBef>
                <a:spcPts val="320"/>
              </a:spcBef>
              <a:spcAft>
                <a:spcPts val="0"/>
              </a:spcAft>
              <a:buSzPts val="1600"/>
              <a:buFont typeface="Times New Roman"/>
              <a:buNone/>
              <a:defRPr b="1" sz="1600"/>
            </a:lvl6pPr>
            <a:lvl7pPr indent="-228600" lvl="6" marL="3200400" algn="l">
              <a:spcBef>
                <a:spcPts val="320"/>
              </a:spcBef>
              <a:spcAft>
                <a:spcPts val="0"/>
              </a:spcAft>
              <a:buSzPts val="1600"/>
              <a:buFont typeface="Times New Roman"/>
              <a:buNone/>
              <a:defRPr b="1" sz="1600"/>
            </a:lvl7pPr>
            <a:lvl8pPr indent="-228600" lvl="7" marL="3657600" algn="l">
              <a:spcBef>
                <a:spcPts val="320"/>
              </a:spcBef>
              <a:spcAft>
                <a:spcPts val="0"/>
              </a:spcAft>
              <a:buSzPts val="1600"/>
              <a:buFont typeface="Times New Roman"/>
              <a:buNone/>
              <a:defRPr b="1" sz="1600"/>
            </a:lvl8pPr>
            <a:lvl9pPr indent="-228600" lvl="8" marL="4114800" algn="l">
              <a:spcBef>
                <a:spcPts val="320"/>
              </a:spcBef>
              <a:spcAft>
                <a:spcPts val="0"/>
              </a:spcAft>
              <a:buSzPts val="1600"/>
              <a:buFont typeface="Times New Roman"/>
              <a:buNone/>
              <a:defRPr b="1" sz="1600"/>
            </a:lvl9pPr>
          </a:lstStyle>
          <a:p/>
        </p:txBody>
      </p:sp>
      <p:sp>
        <p:nvSpPr>
          <p:cNvPr id="43" name="Google Shape;43;p69"/>
          <p:cNvSpPr txBox="1"/>
          <p:nvPr>
            <p:ph idx="2" type="body"/>
          </p:nvPr>
        </p:nvSpPr>
        <p:spPr>
          <a:xfrm>
            <a:off x="457200" y="2174875"/>
            <a:ext cx="4040188" cy="3951288"/>
          </a:xfrm>
          <a:prstGeom prst="rect">
            <a:avLst/>
          </a:prstGeom>
          <a:noFill/>
          <a:ln>
            <a:noFill/>
          </a:ln>
        </p:spPr>
        <p:txBody>
          <a:bodyPr anchorCtr="0" anchor="t" bIns="46025" lIns="92075" spcFirstLastPara="1" rIns="92075" wrap="square" tIns="46025">
            <a:noAutofit/>
          </a:bodyPr>
          <a:lstStyle>
            <a:lvl1pPr indent="-342900" lvl="0" marL="457200" algn="l">
              <a:spcBef>
                <a:spcPts val="480"/>
              </a:spcBef>
              <a:spcAft>
                <a:spcPts val="0"/>
              </a:spcAft>
              <a:buSzPts val="1800"/>
              <a:buFont typeface="Times New Roman"/>
              <a:buChar char="•"/>
              <a:defRPr sz="2400"/>
            </a:lvl1pPr>
            <a:lvl2pPr indent="-323850" lvl="1" marL="914400" algn="l">
              <a:spcBef>
                <a:spcPts val="400"/>
              </a:spcBef>
              <a:spcAft>
                <a:spcPts val="0"/>
              </a:spcAft>
              <a:buSzPts val="1500"/>
              <a:buFont typeface="Times New Roman"/>
              <a:buChar char="•"/>
              <a:defRPr sz="2000"/>
            </a:lvl2pPr>
            <a:lvl3pPr indent="-302894" lvl="2" marL="1371600" algn="l">
              <a:spcBef>
                <a:spcPts val="360"/>
              </a:spcBef>
              <a:spcAft>
                <a:spcPts val="0"/>
              </a:spcAft>
              <a:buSzPts val="1170"/>
              <a:buFont typeface="Times New Roman"/>
              <a:buChar char="•"/>
              <a:defRPr sz="1800"/>
            </a:lvl3pPr>
            <a:lvl4pPr indent="-330200" lvl="3" marL="1828800" algn="l">
              <a:spcBef>
                <a:spcPts val="320"/>
              </a:spcBef>
              <a:spcAft>
                <a:spcPts val="0"/>
              </a:spcAft>
              <a:buSzPts val="1600"/>
              <a:buFont typeface="Times New Roman"/>
              <a:buChar char="•"/>
              <a:defRPr sz="1600"/>
            </a:lvl4pPr>
            <a:lvl5pPr indent="-330200" lvl="4" marL="2286000" algn="l">
              <a:spcBef>
                <a:spcPts val="320"/>
              </a:spcBef>
              <a:spcAft>
                <a:spcPts val="0"/>
              </a:spcAft>
              <a:buSzPts val="1600"/>
              <a:buFont typeface="Times New Roman"/>
              <a:buChar char="•"/>
              <a:defRPr sz="1600"/>
            </a:lvl5pPr>
            <a:lvl6pPr indent="-330200" lvl="5" marL="2743200" algn="l">
              <a:spcBef>
                <a:spcPts val="320"/>
              </a:spcBef>
              <a:spcAft>
                <a:spcPts val="0"/>
              </a:spcAft>
              <a:buSzPts val="1600"/>
              <a:buFont typeface="Times New Roman"/>
              <a:buChar char="•"/>
              <a:defRPr sz="1600"/>
            </a:lvl6pPr>
            <a:lvl7pPr indent="-330200" lvl="6" marL="3200400" algn="l">
              <a:spcBef>
                <a:spcPts val="320"/>
              </a:spcBef>
              <a:spcAft>
                <a:spcPts val="0"/>
              </a:spcAft>
              <a:buSzPts val="1600"/>
              <a:buFont typeface="Times New Roman"/>
              <a:buChar char="•"/>
              <a:defRPr sz="1600"/>
            </a:lvl7pPr>
            <a:lvl8pPr indent="-330200" lvl="7" marL="3657600" algn="l">
              <a:spcBef>
                <a:spcPts val="320"/>
              </a:spcBef>
              <a:spcAft>
                <a:spcPts val="0"/>
              </a:spcAft>
              <a:buSzPts val="1600"/>
              <a:buFont typeface="Times New Roman"/>
              <a:buChar char="•"/>
              <a:defRPr sz="1600"/>
            </a:lvl8pPr>
            <a:lvl9pPr indent="-330200" lvl="8" marL="4114800" algn="l">
              <a:spcBef>
                <a:spcPts val="320"/>
              </a:spcBef>
              <a:spcAft>
                <a:spcPts val="0"/>
              </a:spcAft>
              <a:buSzPts val="1600"/>
              <a:buFont typeface="Times New Roman"/>
              <a:buChar char="•"/>
              <a:defRPr sz="1600"/>
            </a:lvl9pPr>
          </a:lstStyle>
          <a:p/>
        </p:txBody>
      </p:sp>
      <p:sp>
        <p:nvSpPr>
          <p:cNvPr id="44" name="Google Shape;44;p69"/>
          <p:cNvSpPr txBox="1"/>
          <p:nvPr>
            <p:ph idx="3" type="body"/>
          </p:nvPr>
        </p:nvSpPr>
        <p:spPr>
          <a:xfrm>
            <a:off x="4645025" y="1535113"/>
            <a:ext cx="4041775" cy="639762"/>
          </a:xfrm>
          <a:prstGeom prst="rect">
            <a:avLst/>
          </a:prstGeom>
          <a:noFill/>
          <a:ln>
            <a:noFill/>
          </a:ln>
        </p:spPr>
        <p:txBody>
          <a:bodyPr anchorCtr="0" anchor="b" bIns="46025" lIns="92075" spcFirstLastPara="1" rIns="92075" wrap="square" tIns="46025">
            <a:noAutofit/>
          </a:bodyPr>
          <a:lstStyle>
            <a:lvl1pPr indent="-228600" lvl="0" marL="457200" algn="l">
              <a:spcBef>
                <a:spcPts val="480"/>
              </a:spcBef>
              <a:spcAft>
                <a:spcPts val="0"/>
              </a:spcAft>
              <a:buSzPts val="1800"/>
              <a:buFont typeface="Times New Roman"/>
              <a:buNone/>
              <a:defRPr b="1" sz="2400"/>
            </a:lvl1pPr>
            <a:lvl2pPr indent="-228600" lvl="1" marL="914400" algn="l">
              <a:spcBef>
                <a:spcPts val="400"/>
              </a:spcBef>
              <a:spcAft>
                <a:spcPts val="0"/>
              </a:spcAft>
              <a:buSzPts val="1500"/>
              <a:buFont typeface="Times New Roman"/>
              <a:buNone/>
              <a:defRPr b="1" sz="2000"/>
            </a:lvl2pPr>
            <a:lvl3pPr indent="-228600" lvl="2" marL="1371600" algn="l">
              <a:spcBef>
                <a:spcPts val="360"/>
              </a:spcBef>
              <a:spcAft>
                <a:spcPts val="0"/>
              </a:spcAft>
              <a:buSzPts val="1170"/>
              <a:buFont typeface="Times New Roman"/>
              <a:buNone/>
              <a:defRPr b="1" sz="1800"/>
            </a:lvl3pPr>
            <a:lvl4pPr indent="-228600" lvl="3" marL="1828800" algn="l">
              <a:spcBef>
                <a:spcPts val="320"/>
              </a:spcBef>
              <a:spcAft>
                <a:spcPts val="0"/>
              </a:spcAft>
              <a:buSzPts val="1600"/>
              <a:buFont typeface="Times New Roman"/>
              <a:buNone/>
              <a:defRPr b="1" sz="1600"/>
            </a:lvl4pPr>
            <a:lvl5pPr indent="-228600" lvl="4" marL="2286000" algn="l">
              <a:spcBef>
                <a:spcPts val="320"/>
              </a:spcBef>
              <a:spcAft>
                <a:spcPts val="0"/>
              </a:spcAft>
              <a:buSzPts val="1600"/>
              <a:buFont typeface="Times New Roman"/>
              <a:buNone/>
              <a:defRPr b="1" sz="1600"/>
            </a:lvl5pPr>
            <a:lvl6pPr indent="-228600" lvl="5" marL="2743200" algn="l">
              <a:spcBef>
                <a:spcPts val="320"/>
              </a:spcBef>
              <a:spcAft>
                <a:spcPts val="0"/>
              </a:spcAft>
              <a:buSzPts val="1600"/>
              <a:buFont typeface="Times New Roman"/>
              <a:buNone/>
              <a:defRPr b="1" sz="1600"/>
            </a:lvl6pPr>
            <a:lvl7pPr indent="-228600" lvl="6" marL="3200400" algn="l">
              <a:spcBef>
                <a:spcPts val="320"/>
              </a:spcBef>
              <a:spcAft>
                <a:spcPts val="0"/>
              </a:spcAft>
              <a:buSzPts val="1600"/>
              <a:buFont typeface="Times New Roman"/>
              <a:buNone/>
              <a:defRPr b="1" sz="1600"/>
            </a:lvl7pPr>
            <a:lvl8pPr indent="-228600" lvl="7" marL="3657600" algn="l">
              <a:spcBef>
                <a:spcPts val="320"/>
              </a:spcBef>
              <a:spcAft>
                <a:spcPts val="0"/>
              </a:spcAft>
              <a:buSzPts val="1600"/>
              <a:buFont typeface="Times New Roman"/>
              <a:buNone/>
              <a:defRPr b="1" sz="1600"/>
            </a:lvl8pPr>
            <a:lvl9pPr indent="-228600" lvl="8" marL="4114800" algn="l">
              <a:spcBef>
                <a:spcPts val="320"/>
              </a:spcBef>
              <a:spcAft>
                <a:spcPts val="0"/>
              </a:spcAft>
              <a:buSzPts val="1600"/>
              <a:buFont typeface="Times New Roman"/>
              <a:buNone/>
              <a:defRPr b="1" sz="1600"/>
            </a:lvl9pPr>
          </a:lstStyle>
          <a:p/>
        </p:txBody>
      </p:sp>
      <p:sp>
        <p:nvSpPr>
          <p:cNvPr id="45" name="Google Shape;45;p69"/>
          <p:cNvSpPr txBox="1"/>
          <p:nvPr>
            <p:ph idx="4" type="body"/>
          </p:nvPr>
        </p:nvSpPr>
        <p:spPr>
          <a:xfrm>
            <a:off x="4645025" y="2174875"/>
            <a:ext cx="4041775" cy="3951288"/>
          </a:xfrm>
          <a:prstGeom prst="rect">
            <a:avLst/>
          </a:prstGeom>
          <a:noFill/>
          <a:ln>
            <a:noFill/>
          </a:ln>
        </p:spPr>
        <p:txBody>
          <a:bodyPr anchorCtr="0" anchor="t" bIns="46025" lIns="92075" spcFirstLastPara="1" rIns="92075" wrap="square" tIns="46025">
            <a:noAutofit/>
          </a:bodyPr>
          <a:lstStyle>
            <a:lvl1pPr indent="-342900" lvl="0" marL="457200" algn="l">
              <a:spcBef>
                <a:spcPts val="480"/>
              </a:spcBef>
              <a:spcAft>
                <a:spcPts val="0"/>
              </a:spcAft>
              <a:buSzPts val="1800"/>
              <a:buFont typeface="Times New Roman"/>
              <a:buChar char="•"/>
              <a:defRPr sz="2400"/>
            </a:lvl1pPr>
            <a:lvl2pPr indent="-323850" lvl="1" marL="914400" algn="l">
              <a:spcBef>
                <a:spcPts val="400"/>
              </a:spcBef>
              <a:spcAft>
                <a:spcPts val="0"/>
              </a:spcAft>
              <a:buSzPts val="1500"/>
              <a:buFont typeface="Times New Roman"/>
              <a:buChar char="•"/>
              <a:defRPr sz="2000"/>
            </a:lvl2pPr>
            <a:lvl3pPr indent="-302894" lvl="2" marL="1371600" algn="l">
              <a:spcBef>
                <a:spcPts val="360"/>
              </a:spcBef>
              <a:spcAft>
                <a:spcPts val="0"/>
              </a:spcAft>
              <a:buSzPts val="1170"/>
              <a:buFont typeface="Times New Roman"/>
              <a:buChar char="•"/>
              <a:defRPr sz="1800"/>
            </a:lvl3pPr>
            <a:lvl4pPr indent="-330200" lvl="3" marL="1828800" algn="l">
              <a:spcBef>
                <a:spcPts val="320"/>
              </a:spcBef>
              <a:spcAft>
                <a:spcPts val="0"/>
              </a:spcAft>
              <a:buSzPts val="1600"/>
              <a:buFont typeface="Times New Roman"/>
              <a:buChar char="•"/>
              <a:defRPr sz="1600"/>
            </a:lvl4pPr>
            <a:lvl5pPr indent="-330200" lvl="4" marL="2286000" algn="l">
              <a:spcBef>
                <a:spcPts val="320"/>
              </a:spcBef>
              <a:spcAft>
                <a:spcPts val="0"/>
              </a:spcAft>
              <a:buSzPts val="1600"/>
              <a:buFont typeface="Times New Roman"/>
              <a:buChar char="•"/>
              <a:defRPr sz="1600"/>
            </a:lvl5pPr>
            <a:lvl6pPr indent="-330200" lvl="5" marL="2743200" algn="l">
              <a:spcBef>
                <a:spcPts val="320"/>
              </a:spcBef>
              <a:spcAft>
                <a:spcPts val="0"/>
              </a:spcAft>
              <a:buSzPts val="1600"/>
              <a:buFont typeface="Times New Roman"/>
              <a:buChar char="•"/>
              <a:defRPr sz="1600"/>
            </a:lvl6pPr>
            <a:lvl7pPr indent="-330200" lvl="6" marL="3200400" algn="l">
              <a:spcBef>
                <a:spcPts val="320"/>
              </a:spcBef>
              <a:spcAft>
                <a:spcPts val="0"/>
              </a:spcAft>
              <a:buSzPts val="1600"/>
              <a:buFont typeface="Times New Roman"/>
              <a:buChar char="•"/>
              <a:defRPr sz="1600"/>
            </a:lvl7pPr>
            <a:lvl8pPr indent="-330200" lvl="7" marL="3657600" algn="l">
              <a:spcBef>
                <a:spcPts val="320"/>
              </a:spcBef>
              <a:spcAft>
                <a:spcPts val="0"/>
              </a:spcAft>
              <a:buSzPts val="1600"/>
              <a:buFont typeface="Times New Roman"/>
              <a:buChar char="•"/>
              <a:defRPr sz="1600"/>
            </a:lvl8pPr>
            <a:lvl9pPr indent="-330200" lvl="8" marL="4114800" algn="l">
              <a:spcBef>
                <a:spcPts val="320"/>
              </a:spcBef>
              <a:spcAft>
                <a:spcPts val="0"/>
              </a:spcAft>
              <a:buSzPts val="1600"/>
              <a:buFont typeface="Times New Roman"/>
              <a:buChar char="•"/>
              <a:defRPr sz="1600"/>
            </a:lvl9pPr>
          </a:lstStyle>
          <a:p/>
        </p:txBody>
      </p:sp>
      <p:sp>
        <p:nvSpPr>
          <p:cNvPr id="46" name="Google Shape;46;p69"/>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9"/>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9"/>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0"/>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70"/>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0"/>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0"/>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71"/>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1"/>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1"/>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6025" lIns="92075" spcFirstLastPara="1" rIns="92075" wrap="square" tIns="46025">
            <a:noAutofit/>
          </a:bodyPr>
          <a:lstStyle>
            <a:lvl1pPr indent="-381000" lvl="0" marL="457200" algn="l">
              <a:spcBef>
                <a:spcPts val="640"/>
              </a:spcBef>
              <a:spcAft>
                <a:spcPts val="0"/>
              </a:spcAft>
              <a:buSzPts val="2400"/>
              <a:buFont typeface="Times New Roman"/>
              <a:buChar char="•"/>
              <a:defRPr sz="3200"/>
            </a:lvl1pPr>
            <a:lvl2pPr indent="-361950" lvl="1" marL="914400" algn="l">
              <a:spcBef>
                <a:spcPts val="560"/>
              </a:spcBef>
              <a:spcAft>
                <a:spcPts val="0"/>
              </a:spcAft>
              <a:buSzPts val="2100"/>
              <a:buFont typeface="Times New Roman"/>
              <a:buChar char="•"/>
              <a:defRPr sz="2800"/>
            </a:lvl2pPr>
            <a:lvl3pPr indent="-327660" lvl="2" marL="1371600" algn="l">
              <a:spcBef>
                <a:spcPts val="480"/>
              </a:spcBef>
              <a:spcAft>
                <a:spcPts val="0"/>
              </a:spcAft>
              <a:buSzPts val="1560"/>
              <a:buFont typeface="Times New Roman"/>
              <a:buChar char="•"/>
              <a:defRPr sz="2400"/>
            </a:lvl3pPr>
            <a:lvl4pPr indent="-355600" lvl="3" marL="1828800" algn="l">
              <a:spcBef>
                <a:spcPts val="400"/>
              </a:spcBef>
              <a:spcAft>
                <a:spcPts val="0"/>
              </a:spcAft>
              <a:buSzPts val="2000"/>
              <a:buFont typeface="Times New Roman"/>
              <a:buChar char="•"/>
              <a:defRPr sz="2000"/>
            </a:lvl4pPr>
            <a:lvl5pPr indent="-355600" lvl="4" marL="2286000" algn="l">
              <a:spcBef>
                <a:spcPts val="400"/>
              </a:spcBef>
              <a:spcAft>
                <a:spcPts val="0"/>
              </a:spcAft>
              <a:buSzPts val="2000"/>
              <a:buFont typeface="Times New Roman"/>
              <a:buChar char="•"/>
              <a:defRPr sz="2000"/>
            </a:lvl5pPr>
            <a:lvl6pPr indent="-355600" lvl="5" marL="2743200" algn="l">
              <a:spcBef>
                <a:spcPts val="400"/>
              </a:spcBef>
              <a:spcAft>
                <a:spcPts val="0"/>
              </a:spcAft>
              <a:buSzPts val="2000"/>
              <a:buFont typeface="Times New Roman"/>
              <a:buChar char="•"/>
              <a:defRPr sz="2000"/>
            </a:lvl6pPr>
            <a:lvl7pPr indent="-355600" lvl="6" marL="3200400" algn="l">
              <a:spcBef>
                <a:spcPts val="400"/>
              </a:spcBef>
              <a:spcAft>
                <a:spcPts val="0"/>
              </a:spcAft>
              <a:buSzPts val="2000"/>
              <a:buFont typeface="Times New Roman"/>
              <a:buChar char="•"/>
              <a:defRPr sz="2000"/>
            </a:lvl7pPr>
            <a:lvl8pPr indent="-355600" lvl="7" marL="3657600" algn="l">
              <a:spcBef>
                <a:spcPts val="400"/>
              </a:spcBef>
              <a:spcAft>
                <a:spcPts val="0"/>
              </a:spcAft>
              <a:buSzPts val="2000"/>
              <a:buFont typeface="Times New Roman"/>
              <a:buChar char="•"/>
              <a:defRPr sz="2000"/>
            </a:lvl8pPr>
            <a:lvl9pPr indent="-355600" lvl="8" marL="4114800" algn="l">
              <a:spcBef>
                <a:spcPts val="400"/>
              </a:spcBef>
              <a:spcAft>
                <a:spcPts val="0"/>
              </a:spcAft>
              <a:buSzPts val="2000"/>
              <a:buFont typeface="Times New Roman"/>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6025" lIns="92075" spcFirstLastPara="1" rIns="92075" wrap="square" tIns="46025">
            <a:noAutofit/>
          </a:bodyPr>
          <a:lstStyle>
            <a:lvl1pPr indent="-228600" lvl="0" marL="457200" algn="l">
              <a:spcBef>
                <a:spcPts val="280"/>
              </a:spcBef>
              <a:spcAft>
                <a:spcPts val="0"/>
              </a:spcAft>
              <a:buSzPts val="1050"/>
              <a:buFont typeface="Times New Roman"/>
              <a:buNone/>
              <a:defRPr sz="1400"/>
            </a:lvl1pPr>
            <a:lvl2pPr indent="-228600" lvl="1" marL="914400" algn="l">
              <a:spcBef>
                <a:spcPts val="240"/>
              </a:spcBef>
              <a:spcAft>
                <a:spcPts val="0"/>
              </a:spcAft>
              <a:buSzPts val="900"/>
              <a:buFont typeface="Times New Roman"/>
              <a:buNone/>
              <a:defRPr sz="1200"/>
            </a:lvl2pPr>
            <a:lvl3pPr indent="-228600" lvl="2" marL="1371600" algn="l">
              <a:spcBef>
                <a:spcPts val="200"/>
              </a:spcBef>
              <a:spcAft>
                <a:spcPts val="0"/>
              </a:spcAft>
              <a:buSzPts val="650"/>
              <a:buFont typeface="Times New Roman"/>
              <a:buNone/>
              <a:defRPr sz="1000"/>
            </a:lvl3pPr>
            <a:lvl4pPr indent="-228600" lvl="3" marL="1828800" algn="l">
              <a:spcBef>
                <a:spcPts val="180"/>
              </a:spcBef>
              <a:spcAft>
                <a:spcPts val="0"/>
              </a:spcAft>
              <a:buSzPts val="900"/>
              <a:buFont typeface="Times New Roman"/>
              <a:buNone/>
              <a:defRPr sz="900"/>
            </a:lvl4pPr>
            <a:lvl5pPr indent="-228600" lvl="4" marL="2286000" algn="l">
              <a:spcBef>
                <a:spcPts val="180"/>
              </a:spcBef>
              <a:spcAft>
                <a:spcPts val="0"/>
              </a:spcAft>
              <a:buSzPts val="900"/>
              <a:buFont typeface="Times New Roman"/>
              <a:buNone/>
              <a:defRPr sz="900"/>
            </a:lvl5pPr>
            <a:lvl6pPr indent="-228600" lvl="5" marL="2743200" algn="l">
              <a:spcBef>
                <a:spcPts val="180"/>
              </a:spcBef>
              <a:spcAft>
                <a:spcPts val="0"/>
              </a:spcAft>
              <a:buSzPts val="900"/>
              <a:buFont typeface="Times New Roman"/>
              <a:buNone/>
              <a:defRPr sz="900"/>
            </a:lvl6pPr>
            <a:lvl7pPr indent="-228600" lvl="6" marL="3200400" algn="l">
              <a:spcBef>
                <a:spcPts val="180"/>
              </a:spcBef>
              <a:spcAft>
                <a:spcPts val="0"/>
              </a:spcAft>
              <a:buSzPts val="900"/>
              <a:buFont typeface="Times New Roman"/>
              <a:buNone/>
              <a:defRPr sz="900"/>
            </a:lvl7pPr>
            <a:lvl8pPr indent="-228600" lvl="7" marL="3657600" algn="l">
              <a:spcBef>
                <a:spcPts val="180"/>
              </a:spcBef>
              <a:spcAft>
                <a:spcPts val="0"/>
              </a:spcAft>
              <a:buSzPts val="900"/>
              <a:buFont typeface="Times New Roman"/>
              <a:buNone/>
              <a:defRPr sz="900"/>
            </a:lvl8pPr>
            <a:lvl9pPr indent="-228600" lvl="8" marL="4114800" algn="l">
              <a:spcBef>
                <a:spcPts val="180"/>
              </a:spcBef>
              <a:spcAft>
                <a:spcPts val="0"/>
              </a:spcAft>
              <a:buSzPts val="900"/>
              <a:buFont typeface="Times New Roman"/>
              <a:buNone/>
              <a:defRPr sz="900"/>
            </a:lvl9pPr>
          </a:lstStyle>
          <a:p/>
        </p:txBody>
      </p:sp>
      <p:sp>
        <p:nvSpPr>
          <p:cNvPr id="62" name="Google Shape;62;p72"/>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2"/>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2"/>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6025" lIns="92075" spcFirstLastPara="1" rIns="92075" wrap="square" tIns="46025">
            <a:noAutofit/>
          </a:bodyPr>
          <a:lstStyle>
            <a:lvl1pPr indent="-228600" lvl="0" marL="457200" algn="l">
              <a:spcBef>
                <a:spcPts val="280"/>
              </a:spcBef>
              <a:spcAft>
                <a:spcPts val="0"/>
              </a:spcAft>
              <a:buSzPts val="1050"/>
              <a:buFont typeface="Times New Roman"/>
              <a:buNone/>
              <a:defRPr sz="1400"/>
            </a:lvl1pPr>
            <a:lvl2pPr indent="-228600" lvl="1" marL="914400" algn="l">
              <a:spcBef>
                <a:spcPts val="240"/>
              </a:spcBef>
              <a:spcAft>
                <a:spcPts val="0"/>
              </a:spcAft>
              <a:buSzPts val="900"/>
              <a:buFont typeface="Times New Roman"/>
              <a:buNone/>
              <a:defRPr sz="1200"/>
            </a:lvl2pPr>
            <a:lvl3pPr indent="-228600" lvl="2" marL="1371600" algn="l">
              <a:spcBef>
                <a:spcPts val="200"/>
              </a:spcBef>
              <a:spcAft>
                <a:spcPts val="0"/>
              </a:spcAft>
              <a:buSzPts val="650"/>
              <a:buFont typeface="Times New Roman"/>
              <a:buNone/>
              <a:defRPr sz="1000"/>
            </a:lvl3pPr>
            <a:lvl4pPr indent="-228600" lvl="3" marL="1828800" algn="l">
              <a:spcBef>
                <a:spcPts val="180"/>
              </a:spcBef>
              <a:spcAft>
                <a:spcPts val="0"/>
              </a:spcAft>
              <a:buSzPts val="900"/>
              <a:buFont typeface="Times New Roman"/>
              <a:buNone/>
              <a:defRPr sz="900"/>
            </a:lvl4pPr>
            <a:lvl5pPr indent="-228600" lvl="4" marL="2286000" algn="l">
              <a:spcBef>
                <a:spcPts val="180"/>
              </a:spcBef>
              <a:spcAft>
                <a:spcPts val="0"/>
              </a:spcAft>
              <a:buSzPts val="900"/>
              <a:buFont typeface="Times New Roman"/>
              <a:buNone/>
              <a:defRPr sz="900"/>
            </a:lvl5pPr>
            <a:lvl6pPr indent="-228600" lvl="5" marL="2743200" algn="l">
              <a:spcBef>
                <a:spcPts val="180"/>
              </a:spcBef>
              <a:spcAft>
                <a:spcPts val="0"/>
              </a:spcAft>
              <a:buSzPts val="900"/>
              <a:buFont typeface="Times New Roman"/>
              <a:buNone/>
              <a:defRPr sz="900"/>
            </a:lvl6pPr>
            <a:lvl7pPr indent="-228600" lvl="6" marL="3200400" algn="l">
              <a:spcBef>
                <a:spcPts val="180"/>
              </a:spcBef>
              <a:spcAft>
                <a:spcPts val="0"/>
              </a:spcAft>
              <a:buSzPts val="900"/>
              <a:buFont typeface="Times New Roman"/>
              <a:buNone/>
              <a:defRPr sz="900"/>
            </a:lvl7pPr>
            <a:lvl8pPr indent="-228600" lvl="7" marL="3657600" algn="l">
              <a:spcBef>
                <a:spcPts val="180"/>
              </a:spcBef>
              <a:spcAft>
                <a:spcPts val="0"/>
              </a:spcAft>
              <a:buSzPts val="900"/>
              <a:buFont typeface="Times New Roman"/>
              <a:buNone/>
              <a:defRPr sz="900"/>
            </a:lvl8pPr>
            <a:lvl9pPr indent="-228600" lvl="8" marL="4114800" algn="l">
              <a:spcBef>
                <a:spcPts val="180"/>
              </a:spcBef>
              <a:spcAft>
                <a:spcPts val="0"/>
              </a:spcAft>
              <a:buSzPts val="900"/>
              <a:buFont typeface="Times New Roman"/>
              <a:buNone/>
              <a:defRPr sz="900"/>
            </a:lvl9pPr>
          </a:lstStyle>
          <a:p/>
        </p:txBody>
      </p:sp>
      <p:sp>
        <p:nvSpPr>
          <p:cNvPr id="69" name="Google Shape;69;p73"/>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3"/>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3"/>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spcBef>
                <a:spcPts val="0"/>
              </a:spcBef>
              <a:spcAft>
                <a:spcPts val="0"/>
              </a:spcAft>
              <a:buNone/>
              <a:defRPr sz="1400">
                <a:solidFill>
                  <a:schemeClr val="lt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lt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lt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lt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lt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lt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lt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lt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1.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72064"/>
            </a:gs>
            <a:gs pos="100000">
              <a:schemeClr val="dk2"/>
            </a:gs>
          </a:gsLst>
          <a:lin ang="5400000" scaled="0"/>
        </a:gradFill>
      </p:bgPr>
    </p:bg>
    <p:spTree>
      <p:nvGrpSpPr>
        <p:cNvPr id="9" name="Shape 9"/>
        <p:cNvGrpSpPr/>
        <p:nvPr/>
      </p:nvGrpSpPr>
      <p:grpSpPr>
        <a:xfrm>
          <a:off x="0" y="0"/>
          <a:ext cx="0" cy="0"/>
          <a:chOff x="0" y="0"/>
          <a:chExt cx="0" cy="0"/>
        </a:xfrm>
      </p:grpSpPr>
      <p:sp>
        <p:nvSpPr>
          <p:cNvPr id="10" name="Google Shape;10;p57"/>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marR="0" rtl="0" algn="l">
              <a:spcBef>
                <a:spcPts val="0"/>
              </a:spcBef>
              <a:spcAft>
                <a:spcPts val="0"/>
              </a:spcAft>
              <a:buSzPts val="1400"/>
              <a:buNone/>
              <a:defRPr b="0" i="0" sz="14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9pPr>
          </a:lstStyle>
          <a:p/>
        </p:txBody>
      </p:sp>
      <p:sp>
        <p:nvSpPr>
          <p:cNvPr id="11" name="Google Shape;11;p57"/>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marR="0" rtl="0" algn="ctr">
              <a:spcBef>
                <a:spcPts val="0"/>
              </a:spcBef>
              <a:spcAft>
                <a:spcPts val="0"/>
              </a:spcAft>
              <a:buSzPts val="1400"/>
              <a:buNone/>
              <a:defRPr b="0" i="0" sz="14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9pPr>
          </a:lstStyle>
          <a:p/>
        </p:txBody>
      </p:sp>
      <p:sp>
        <p:nvSpPr>
          <p:cNvPr id="12" name="Google Shape;12;p57"/>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57"/>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lvl1pPr indent="-381000" lvl="0" marL="457200" marR="0" rtl="0" algn="l">
              <a:spcBef>
                <a:spcPts val="640"/>
              </a:spcBef>
              <a:spcAft>
                <a:spcPts val="0"/>
              </a:spcAft>
              <a:buClr>
                <a:srgbClr val="FC0128"/>
              </a:buClr>
              <a:buSzPts val="2400"/>
              <a:buFont typeface="Times New Roman"/>
              <a:buChar char="•"/>
              <a:defRPr b="0" i="0" sz="3200" u="none" cap="none" strike="noStrike">
                <a:solidFill>
                  <a:schemeClr val="lt1"/>
                </a:solidFill>
                <a:latin typeface="Times New Roman"/>
                <a:ea typeface="Times New Roman"/>
                <a:cs typeface="Times New Roman"/>
                <a:sym typeface="Times New Roman"/>
              </a:defRPr>
            </a:lvl1pPr>
            <a:lvl2pPr indent="-361950" lvl="1" marL="914400" marR="0" rtl="0" algn="l">
              <a:spcBef>
                <a:spcPts val="560"/>
              </a:spcBef>
              <a:spcAft>
                <a:spcPts val="0"/>
              </a:spcAft>
              <a:buClr>
                <a:srgbClr val="FC0128"/>
              </a:buClr>
              <a:buSzPts val="2100"/>
              <a:buFont typeface="Times New Roman"/>
              <a:buChar char="•"/>
              <a:defRPr b="0" i="0" sz="2800" u="none" cap="none" strike="noStrike">
                <a:solidFill>
                  <a:schemeClr val="lt1"/>
                </a:solidFill>
                <a:latin typeface="Times New Roman"/>
                <a:ea typeface="Times New Roman"/>
                <a:cs typeface="Times New Roman"/>
                <a:sym typeface="Times New Roman"/>
              </a:defRPr>
            </a:lvl2pPr>
            <a:lvl3pPr indent="-327660" lvl="2" marL="1371600" marR="0" rtl="0" algn="l">
              <a:spcBef>
                <a:spcPts val="480"/>
              </a:spcBef>
              <a:spcAft>
                <a:spcPts val="0"/>
              </a:spcAft>
              <a:buClr>
                <a:srgbClr val="FC0128"/>
              </a:buClr>
              <a:buSzPts val="1560"/>
              <a:buFont typeface="Times New Roman"/>
              <a:buChar char="•"/>
              <a:defRPr b="0" i="0" sz="2400" u="none" cap="none" strike="noStrike">
                <a:solidFill>
                  <a:srgbClr val="FE9B03"/>
                </a:solidFill>
                <a:latin typeface="Times New Roman"/>
                <a:ea typeface="Times New Roman"/>
                <a:cs typeface="Times New Roman"/>
                <a:sym typeface="Times New Roman"/>
              </a:defRPr>
            </a:lvl3pPr>
            <a:lvl4pPr indent="-355600" lvl="3" marL="1828800" marR="0" rtl="0" algn="l">
              <a:spcBef>
                <a:spcPts val="400"/>
              </a:spcBef>
              <a:spcAft>
                <a:spcPts val="0"/>
              </a:spcAft>
              <a:buClr>
                <a:srgbClr val="FC0128"/>
              </a:buClr>
              <a:buSzPts val="2000"/>
              <a:buFont typeface="Times New Roman"/>
              <a:buChar char="•"/>
              <a:defRPr b="0" i="0" sz="2000" u="none" cap="none" strike="noStrike">
                <a:solidFill>
                  <a:schemeClr val="lt2"/>
                </a:solidFill>
                <a:latin typeface="Times New Roman"/>
                <a:ea typeface="Times New Roman"/>
                <a:cs typeface="Times New Roman"/>
                <a:sym typeface="Times New Roman"/>
              </a:defRPr>
            </a:lvl4pPr>
            <a:lvl5pPr indent="-355600" lvl="4" marL="2286000"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355600" lvl="5" marL="2743200"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355600" lvl="6" marL="3200400"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355600" lvl="7" marL="3657600"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355600" lvl="8" marL="4114800"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4" name="Google Shape;14;p57"/>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1pPr>
            <a:lvl2pPr lvl="1"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2pPr>
            <a:lvl3pPr lvl="2"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3pPr>
            <a:lvl4pPr lvl="3"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4pPr>
            <a:lvl5pPr lvl="4"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5pPr>
            <a:lvl6pPr lvl="5"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6pPr>
            <a:lvl7pPr lvl="6"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7pPr>
            <a:lvl8pPr lvl="7"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8pPr>
            <a:lvl9pPr lvl="8"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72064"/>
            </a:gs>
            <a:gs pos="100000">
              <a:schemeClr val="dk2"/>
            </a:gs>
          </a:gsLst>
          <a:lin ang="5400000" scaled="0"/>
        </a:gradFill>
      </p:bgPr>
    </p:bg>
    <p:spTree>
      <p:nvGrpSpPr>
        <p:cNvPr id="90" name="Shape 90"/>
        <p:cNvGrpSpPr/>
        <p:nvPr/>
      </p:nvGrpSpPr>
      <p:grpSpPr>
        <a:xfrm>
          <a:off x="0" y="0"/>
          <a:ext cx="0" cy="0"/>
          <a:chOff x="0" y="0"/>
          <a:chExt cx="0" cy="0"/>
        </a:xfrm>
      </p:grpSpPr>
      <p:sp>
        <p:nvSpPr>
          <p:cNvPr id="91" name="Google Shape;91;p59"/>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marR="0" rtl="0" algn="l">
              <a:spcBef>
                <a:spcPts val="0"/>
              </a:spcBef>
              <a:spcAft>
                <a:spcPts val="0"/>
              </a:spcAft>
              <a:buSzPts val="1400"/>
              <a:buNone/>
              <a:defRPr b="0" i="0" sz="14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9pPr>
          </a:lstStyle>
          <a:p/>
        </p:txBody>
      </p:sp>
      <p:sp>
        <p:nvSpPr>
          <p:cNvPr id="92" name="Google Shape;92;p59"/>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marR="0" rtl="0" algn="ctr">
              <a:spcBef>
                <a:spcPts val="0"/>
              </a:spcBef>
              <a:spcAft>
                <a:spcPts val="0"/>
              </a:spcAft>
              <a:buSzPts val="1400"/>
              <a:buNone/>
              <a:defRPr b="0" i="0" sz="14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rgbClr val="CF0E30"/>
                </a:solidFill>
                <a:latin typeface="Times New Roman"/>
                <a:ea typeface="Times New Roman"/>
                <a:cs typeface="Times New Roman"/>
                <a:sym typeface="Times New Roman"/>
              </a:defRPr>
            </a:lvl9pPr>
          </a:lstStyle>
          <a:p/>
        </p:txBody>
      </p:sp>
      <p:sp>
        <p:nvSpPr>
          <p:cNvPr id="93" name="Google Shape;93;p59"/>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59"/>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lvl1pPr indent="-381000" lvl="0" marL="457200" marR="0" rtl="0" algn="l">
              <a:spcBef>
                <a:spcPts val="640"/>
              </a:spcBef>
              <a:spcAft>
                <a:spcPts val="0"/>
              </a:spcAft>
              <a:buClr>
                <a:srgbClr val="FC0128"/>
              </a:buClr>
              <a:buSzPts val="2400"/>
              <a:buFont typeface="Times New Roman"/>
              <a:buChar char="•"/>
              <a:defRPr b="0" i="0" sz="3200" u="none" cap="none" strike="noStrike">
                <a:solidFill>
                  <a:schemeClr val="lt1"/>
                </a:solidFill>
                <a:latin typeface="Times New Roman"/>
                <a:ea typeface="Times New Roman"/>
                <a:cs typeface="Times New Roman"/>
                <a:sym typeface="Times New Roman"/>
              </a:defRPr>
            </a:lvl1pPr>
            <a:lvl2pPr indent="-361950" lvl="1" marL="914400" marR="0" rtl="0" algn="l">
              <a:spcBef>
                <a:spcPts val="560"/>
              </a:spcBef>
              <a:spcAft>
                <a:spcPts val="0"/>
              </a:spcAft>
              <a:buClr>
                <a:srgbClr val="FC0128"/>
              </a:buClr>
              <a:buSzPts val="2100"/>
              <a:buFont typeface="Times New Roman"/>
              <a:buChar char="•"/>
              <a:defRPr b="0" i="0" sz="2800" u="none" cap="none" strike="noStrike">
                <a:solidFill>
                  <a:schemeClr val="lt1"/>
                </a:solidFill>
                <a:latin typeface="Times New Roman"/>
                <a:ea typeface="Times New Roman"/>
                <a:cs typeface="Times New Roman"/>
                <a:sym typeface="Times New Roman"/>
              </a:defRPr>
            </a:lvl2pPr>
            <a:lvl3pPr indent="-327660" lvl="2" marL="1371600" marR="0" rtl="0" algn="l">
              <a:spcBef>
                <a:spcPts val="480"/>
              </a:spcBef>
              <a:spcAft>
                <a:spcPts val="0"/>
              </a:spcAft>
              <a:buClr>
                <a:srgbClr val="FC0128"/>
              </a:buClr>
              <a:buSzPts val="1560"/>
              <a:buFont typeface="Times New Roman"/>
              <a:buChar char="•"/>
              <a:defRPr b="0" i="0" sz="2400" u="none" cap="none" strike="noStrike">
                <a:solidFill>
                  <a:srgbClr val="FE9B03"/>
                </a:solidFill>
                <a:latin typeface="Times New Roman"/>
                <a:ea typeface="Times New Roman"/>
                <a:cs typeface="Times New Roman"/>
                <a:sym typeface="Times New Roman"/>
              </a:defRPr>
            </a:lvl3pPr>
            <a:lvl4pPr indent="-355600" lvl="3" marL="1828800" marR="0" rtl="0" algn="l">
              <a:spcBef>
                <a:spcPts val="400"/>
              </a:spcBef>
              <a:spcAft>
                <a:spcPts val="0"/>
              </a:spcAft>
              <a:buClr>
                <a:srgbClr val="FC0128"/>
              </a:buClr>
              <a:buSzPts val="2000"/>
              <a:buFont typeface="Times New Roman"/>
              <a:buChar char="•"/>
              <a:defRPr b="0" i="0" sz="2000" u="none" cap="none" strike="noStrike">
                <a:solidFill>
                  <a:schemeClr val="lt2"/>
                </a:solidFill>
                <a:latin typeface="Times New Roman"/>
                <a:ea typeface="Times New Roman"/>
                <a:cs typeface="Times New Roman"/>
                <a:sym typeface="Times New Roman"/>
              </a:defRPr>
            </a:lvl4pPr>
            <a:lvl5pPr indent="-355600" lvl="4" marL="2286000"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355600" lvl="5" marL="2743200"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355600" lvl="6" marL="3200400"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355600" lvl="7" marL="3657600"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355600" lvl="8" marL="4114800" marR="0" rtl="0" algn="l">
              <a:spcBef>
                <a:spcPts val="400"/>
              </a:spcBef>
              <a:spcAft>
                <a:spcPts val="0"/>
              </a:spcAft>
              <a:buClr>
                <a:srgbClr val="FC0128"/>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95" name="Google Shape;95;p59"/>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lvl1pPr lvl="0"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1pPr>
            <a:lvl2pPr lvl="1"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2pPr>
            <a:lvl3pPr lvl="2"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3pPr>
            <a:lvl4pPr lvl="3"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4pPr>
            <a:lvl5pPr lvl="4"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5pPr>
            <a:lvl6pPr lvl="5"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6pPr>
            <a:lvl7pPr lvl="6"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7pPr>
            <a:lvl8pPr lvl="7"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8pPr>
            <a:lvl9pPr lvl="8" marR="0" rtl="0" algn="ctr">
              <a:spcBef>
                <a:spcPts val="0"/>
              </a:spcBef>
              <a:spcAft>
                <a:spcPts val="0"/>
              </a:spcAft>
              <a:buSzPts val="1400"/>
              <a:buNone/>
              <a:defRPr b="1" i="0" sz="4400" u="none" cap="none" strike="noStrike">
                <a:solidFill>
                  <a:srgbClr val="FAFD00"/>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hyperlink" Target="http://www.strac.org/bloo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hyperlink" Target="https://apps.who.int/iris/bitstream/handle/10665/75411/9789241548502_eng.pdf;jsessionid=056E99DEE2B321D808D5E4CC456B0F7B?sequence=1" TargetMode="External"/><Relationship Id="rId4" Type="http://schemas.openxmlformats.org/officeDocument/2006/relationships/hyperlink" Target="https://www.who.int/reproductivehealth/topics/maternal_perinatal/pph-woman-trial/en/" TargetMode="External"/><Relationship Id="rId5" Type="http://schemas.openxmlformats.org/officeDocument/2006/relationships/hyperlink" Target="https://emedicine.medscape.com/article/275038-overview" TargetMode="External"/><Relationship Id="rId6" Type="http://schemas.openxmlformats.org/officeDocument/2006/relationships/hyperlink" Target="https://www.ncbi.nlm.nih.gov/pmc/articles/PMC2680565/"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hyperlink" Target="http://accessmedicine.mhmedical.com.libproxy.uthscsa.edu/content.aspx?bookid=2559&amp;sectionid=206961814" TargetMode="External"/><Relationship Id="rId4" Type="http://schemas.openxmlformats.org/officeDocument/2006/relationships/hyperlink" Target="https://hhs.texas.gov/sites/default/files/documents/about-hhs/communications-events/meetings-events/maternal-mortality-morbidity/m3tf-agenda7-170929.pdf" TargetMode="External"/><Relationship Id="rId5" Type="http://schemas.openxmlformats.org/officeDocument/2006/relationships/hyperlink" Target="http://accessmedicine.mhmedical.com.libproxy.uthscsa.edu/content.aspx?bookid=2046&amp;sectionid=17656704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hyperlink" Target="mailto:Jenkinsd4@uthscsa.ed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18.jpg"/><Relationship Id="rId4" Type="http://schemas.openxmlformats.org/officeDocument/2006/relationships/image" Target="../media/image12.jpg"/><Relationship Id="rId5" Type="http://schemas.openxmlformats.org/officeDocument/2006/relationships/image" Target="../media/image1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
          <p:cNvSpPr txBox="1"/>
          <p:nvPr>
            <p:ph type="ctrTitle"/>
          </p:nvPr>
        </p:nvSpPr>
        <p:spPr>
          <a:xfrm>
            <a:off x="685800" y="2644775"/>
            <a:ext cx="7772400" cy="1470025"/>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What’s New in Hemostatic Resucitation: Civilians</a:t>
            </a:r>
            <a:endParaRPr/>
          </a:p>
        </p:txBody>
      </p:sp>
      <p:sp>
        <p:nvSpPr>
          <p:cNvPr id="183" name="Google Shape;183;p1"/>
          <p:cNvSpPr txBox="1"/>
          <p:nvPr>
            <p:ph idx="1" type="subTitle"/>
          </p:nvPr>
        </p:nvSpPr>
        <p:spPr>
          <a:xfrm>
            <a:off x="1371600" y="3781425"/>
            <a:ext cx="6400800" cy="2952750"/>
          </a:xfrm>
          <a:prstGeom prst="rect">
            <a:avLst/>
          </a:prstGeom>
          <a:noFill/>
          <a:ln>
            <a:noFill/>
          </a:ln>
        </p:spPr>
        <p:txBody>
          <a:bodyPr anchorCtr="0" anchor="t" bIns="46025" lIns="92075" spcFirstLastPara="1" rIns="92075" wrap="square" tIns="46025">
            <a:normAutofit lnSpcReduction="10000"/>
          </a:bodyPr>
          <a:lstStyle/>
          <a:p>
            <a:pPr indent="0" lvl="0" marL="0" rtl="0" algn="ctr">
              <a:spcBef>
                <a:spcPts val="0"/>
              </a:spcBef>
              <a:spcAft>
                <a:spcPts val="0"/>
              </a:spcAft>
              <a:buSzPts val="2400"/>
              <a:buFont typeface="Times New Roman"/>
              <a:buNone/>
            </a:pPr>
            <a:r>
              <a:t/>
            </a:r>
            <a:endParaRPr/>
          </a:p>
          <a:p>
            <a:pPr indent="0" lvl="0" marL="0" rtl="0" algn="ctr">
              <a:spcBef>
                <a:spcPts val="640"/>
              </a:spcBef>
              <a:spcAft>
                <a:spcPts val="0"/>
              </a:spcAft>
              <a:buSzPts val="2400"/>
              <a:buFont typeface="Times New Roman"/>
              <a:buNone/>
            </a:pPr>
            <a:r>
              <a:rPr lang="en-US"/>
              <a:t>25 June 2019</a:t>
            </a:r>
            <a:endParaRPr/>
          </a:p>
          <a:p>
            <a:pPr indent="0" lvl="0" marL="0" rtl="0" algn="ctr">
              <a:lnSpc>
                <a:spcPct val="62500"/>
              </a:lnSpc>
              <a:spcBef>
                <a:spcPts val="600"/>
              </a:spcBef>
              <a:spcAft>
                <a:spcPts val="0"/>
              </a:spcAft>
              <a:buSzPts val="2400"/>
              <a:buFont typeface="Times New Roman"/>
              <a:buNone/>
            </a:pPr>
            <a:r>
              <a:rPr lang="en-US"/>
              <a:t>Donald Jenkins MD FACS</a:t>
            </a:r>
            <a:endParaRPr/>
          </a:p>
          <a:p>
            <a:pPr indent="0" lvl="0" marL="0" rtl="0" algn="ctr">
              <a:lnSpc>
                <a:spcPct val="95238"/>
              </a:lnSpc>
              <a:spcBef>
                <a:spcPts val="1200"/>
              </a:spcBef>
              <a:spcAft>
                <a:spcPts val="0"/>
              </a:spcAft>
              <a:buSzPts val="1575"/>
              <a:buFont typeface="Times New Roman"/>
              <a:buNone/>
            </a:pPr>
            <a:r>
              <a:rPr lang="en-US" sz="2100"/>
              <a:t>Professor/Clinical, Division of Trauma and Emergency Surgery Vice Chair for Quality, Department of Surgery Betty and Bob Kelso Distinguished Chair in Burn and Trauma Surgery Associate Deputy Director, Military Health Institute UT Health San Antonio</a:t>
            </a:r>
            <a:endParaRPr/>
          </a:p>
          <a:p>
            <a:pPr indent="0" lvl="0" marL="0" rtl="0" algn="ctr">
              <a:lnSpc>
                <a:spcPct val="62500"/>
              </a:lnSpc>
              <a:spcBef>
                <a:spcPts val="1200"/>
              </a:spcBef>
              <a:spcAft>
                <a:spcPts val="0"/>
              </a:spcAft>
              <a:buSzPts val="2400"/>
              <a:buFont typeface="Times New Roman"/>
              <a:buNone/>
            </a:pPr>
            <a:r>
              <a:t/>
            </a:r>
            <a:endParaRPr/>
          </a:p>
        </p:txBody>
      </p:sp>
      <p:pic>
        <p:nvPicPr>
          <p:cNvPr id="184" name="Google Shape;184;p1"/>
          <p:cNvPicPr preferRelativeResize="0"/>
          <p:nvPr/>
        </p:nvPicPr>
        <p:blipFill rotWithShape="1">
          <a:blip r:embed="rId3">
            <a:alphaModFix/>
          </a:blip>
          <a:srcRect b="0" l="0" r="0" t="0"/>
          <a:stretch/>
        </p:blipFill>
        <p:spPr>
          <a:xfrm>
            <a:off x="0" y="-7342"/>
            <a:ext cx="3886200" cy="2521714"/>
          </a:xfrm>
          <a:prstGeom prst="rect">
            <a:avLst/>
          </a:prstGeom>
          <a:noFill/>
          <a:ln>
            <a:noFill/>
          </a:ln>
        </p:spPr>
      </p:pic>
      <p:pic>
        <p:nvPicPr>
          <p:cNvPr id="185" name="Google Shape;185;p1"/>
          <p:cNvPicPr preferRelativeResize="0"/>
          <p:nvPr/>
        </p:nvPicPr>
        <p:blipFill rotWithShape="1">
          <a:blip r:embed="rId4">
            <a:alphaModFix/>
          </a:blip>
          <a:srcRect b="0" l="0" r="0" t="0"/>
          <a:stretch/>
        </p:blipFill>
        <p:spPr>
          <a:xfrm>
            <a:off x="5742560" y="-44750"/>
            <a:ext cx="3406981" cy="255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0"/>
          <p:cNvSpPr txBox="1"/>
          <p:nvPr>
            <p:ph type="title"/>
          </p:nvPr>
        </p:nvSpPr>
        <p:spPr>
          <a:xfrm>
            <a:off x="676405" y="871003"/>
            <a:ext cx="7886700" cy="699379"/>
          </a:xfrm>
          <a:prstGeom prst="rect">
            <a:avLst/>
          </a:prstGeom>
          <a:noFill/>
          <a:ln>
            <a:noFill/>
          </a:ln>
        </p:spPr>
        <p:txBody>
          <a:bodyPr anchorCtr="0" anchor="ctr" bIns="46025" lIns="92075" spcFirstLastPara="1" rIns="92075" wrap="square" tIns="46025">
            <a:normAutofit fontScale="90000"/>
          </a:bodyPr>
          <a:lstStyle/>
          <a:p>
            <a:pPr indent="0" lvl="0" marL="0" rtl="0" algn="ctr">
              <a:spcBef>
                <a:spcPts val="0"/>
              </a:spcBef>
              <a:spcAft>
                <a:spcPts val="0"/>
              </a:spcAft>
              <a:buNone/>
            </a:pPr>
            <a:r>
              <a:rPr b="1" lang="en-US"/>
              <a:t>Odds Ratios</a:t>
            </a:r>
            <a:endParaRPr/>
          </a:p>
        </p:txBody>
      </p:sp>
      <p:cxnSp>
        <p:nvCxnSpPr>
          <p:cNvPr id="254" name="Google Shape;254;p10"/>
          <p:cNvCxnSpPr/>
          <p:nvPr/>
        </p:nvCxnSpPr>
        <p:spPr>
          <a:xfrm>
            <a:off x="676405" y="1570382"/>
            <a:ext cx="7941502" cy="0"/>
          </a:xfrm>
          <a:prstGeom prst="straightConnector1">
            <a:avLst/>
          </a:prstGeom>
          <a:noFill/>
          <a:ln cap="flat" cmpd="sng" w="9525">
            <a:solidFill>
              <a:srgbClr val="00B6A4"/>
            </a:solidFill>
            <a:prstDash val="solid"/>
            <a:round/>
            <a:headEnd len="sm" w="sm" type="none"/>
            <a:tailEnd len="sm" w="sm" type="none"/>
          </a:ln>
        </p:spPr>
      </p:cxnSp>
      <p:sp>
        <p:nvSpPr>
          <p:cNvPr id="255" name="Google Shape;255;p10"/>
          <p:cNvSpPr txBox="1"/>
          <p:nvPr>
            <p:ph idx="1" type="body"/>
          </p:nvPr>
        </p:nvSpPr>
        <p:spPr>
          <a:xfrm>
            <a:off x="574835" y="1755927"/>
            <a:ext cx="8144641" cy="4275818"/>
          </a:xfrm>
          <a:prstGeom prst="rect">
            <a:avLst/>
          </a:prstGeom>
          <a:noFill/>
          <a:ln>
            <a:noFill/>
          </a:ln>
        </p:spPr>
        <p:txBody>
          <a:bodyPr anchorCtr="0" anchor="t" bIns="46025" lIns="92075" spcFirstLastPara="1" rIns="92075" wrap="square" tIns="46025">
            <a:noAutofit/>
          </a:bodyPr>
          <a:lstStyle/>
          <a:p>
            <a:pPr indent="-457200" lvl="0" marL="457200" rtl="0" algn="l">
              <a:spcBef>
                <a:spcPts val="0"/>
              </a:spcBef>
              <a:spcAft>
                <a:spcPts val="0"/>
              </a:spcAft>
              <a:buSzPts val="2100"/>
              <a:buFont typeface="Arial"/>
              <a:buChar char="•"/>
            </a:pPr>
            <a:r>
              <a:rPr lang="en-US" sz="2800">
                <a:latin typeface="Sorts Mill Goudy"/>
                <a:ea typeface="Sorts Mill Goudy"/>
                <a:cs typeface="Sorts Mill Goudy"/>
                <a:sym typeface="Sorts Mill Goudy"/>
              </a:rPr>
              <a:t>The adjusted odds of MTP were higher in:</a:t>
            </a:r>
            <a:endParaRPr/>
          </a:p>
          <a:p>
            <a:pPr indent="-457200" lvl="1" marL="800100" rtl="0" algn="l">
              <a:spcBef>
                <a:spcPts val="560"/>
              </a:spcBef>
              <a:spcAft>
                <a:spcPts val="0"/>
              </a:spcAft>
              <a:buSzPts val="2100"/>
              <a:buFont typeface="Courier New"/>
              <a:buChar char="o"/>
            </a:pPr>
            <a:r>
              <a:rPr b="1" lang="en-US" sz="2800">
                <a:latin typeface="Sorts Mill Goudy"/>
                <a:ea typeface="Sorts Mill Goudy"/>
                <a:cs typeface="Sorts Mill Goudy"/>
                <a:sym typeface="Sorts Mill Goudy"/>
              </a:rPr>
              <a:t>Men</a:t>
            </a:r>
            <a:endParaRPr sz="2000">
              <a:latin typeface="Sorts Mill Goudy"/>
              <a:ea typeface="Sorts Mill Goudy"/>
              <a:cs typeface="Sorts Mill Goudy"/>
              <a:sym typeface="Sorts Mill Goudy"/>
            </a:endParaRPr>
          </a:p>
          <a:p>
            <a:pPr indent="-457200" lvl="1" marL="800100" rtl="0" algn="l">
              <a:spcBef>
                <a:spcPts val="560"/>
              </a:spcBef>
              <a:spcAft>
                <a:spcPts val="0"/>
              </a:spcAft>
              <a:buSzPts val="2100"/>
              <a:buFont typeface="Courier New"/>
              <a:buChar char="o"/>
            </a:pPr>
            <a:r>
              <a:rPr b="1" lang="en-US" sz="2800">
                <a:latin typeface="Sorts Mill Goudy"/>
                <a:ea typeface="Sorts Mill Goudy"/>
                <a:cs typeface="Sorts Mill Goudy"/>
                <a:sym typeface="Sorts Mill Goudy"/>
              </a:rPr>
              <a:t>Penetrating injury </a:t>
            </a:r>
            <a:endParaRPr sz="2500">
              <a:latin typeface="Sorts Mill Goudy"/>
              <a:ea typeface="Sorts Mill Goudy"/>
              <a:cs typeface="Sorts Mill Goudy"/>
              <a:sym typeface="Sorts Mill Goudy"/>
            </a:endParaRPr>
          </a:p>
          <a:p>
            <a:pPr indent="-457200" lvl="1" marL="800100" rtl="0" algn="l">
              <a:spcBef>
                <a:spcPts val="560"/>
              </a:spcBef>
              <a:spcAft>
                <a:spcPts val="0"/>
              </a:spcAft>
              <a:buSzPts val="2100"/>
              <a:buFont typeface="Courier New"/>
              <a:buChar char="o"/>
            </a:pPr>
            <a:r>
              <a:rPr lang="en-US" sz="2800">
                <a:latin typeface="Sorts Mill Goudy"/>
                <a:ea typeface="Sorts Mill Goudy"/>
                <a:cs typeface="Sorts Mill Goudy"/>
                <a:sym typeface="Sorts Mill Goudy"/>
              </a:rPr>
              <a:t>Patients in </a:t>
            </a:r>
            <a:r>
              <a:rPr b="1" lang="en-US" sz="2800">
                <a:latin typeface="Sorts Mill Goudy"/>
                <a:ea typeface="Sorts Mill Goudy"/>
                <a:cs typeface="Sorts Mill Goudy"/>
                <a:sym typeface="Sorts Mill Goudy"/>
              </a:rPr>
              <a:t>shock</a:t>
            </a:r>
            <a:endParaRPr sz="2000">
              <a:latin typeface="Sorts Mill Goudy"/>
              <a:ea typeface="Sorts Mill Goudy"/>
              <a:cs typeface="Sorts Mill Goudy"/>
              <a:sym typeface="Sorts Mill Goudy"/>
            </a:endParaRPr>
          </a:p>
          <a:p>
            <a:pPr indent="-457200" lvl="3" marL="1485900" rtl="0" algn="l">
              <a:spcBef>
                <a:spcPts val="400"/>
              </a:spcBef>
              <a:spcAft>
                <a:spcPts val="0"/>
              </a:spcAft>
              <a:buSzPts val="2000"/>
              <a:buFont typeface="Noto Sans Symbols"/>
              <a:buChar char="▪"/>
            </a:pPr>
            <a:r>
              <a:rPr lang="en-US" sz="2000">
                <a:latin typeface="Sorts Mill Goudy"/>
                <a:ea typeface="Sorts Mill Goudy"/>
                <a:cs typeface="Sorts Mill Goudy"/>
                <a:sym typeface="Sorts Mill Goudy"/>
              </a:rPr>
              <a:t>Shock was defined as scene SBP ≤90, pulse ≥120, SI ≥0.9.</a:t>
            </a:r>
            <a:endParaRPr/>
          </a:p>
          <a:p>
            <a:pPr indent="-457200" lvl="0" marL="457200" rtl="0" algn="l">
              <a:spcBef>
                <a:spcPts val="560"/>
              </a:spcBef>
              <a:spcAft>
                <a:spcPts val="0"/>
              </a:spcAft>
              <a:buSzPts val="2100"/>
              <a:buFont typeface="Arial"/>
              <a:buChar char="•"/>
            </a:pPr>
            <a:r>
              <a:rPr lang="en-US" sz="2800">
                <a:latin typeface="Sorts Mill Goudy"/>
                <a:ea typeface="Sorts Mill Goudy"/>
                <a:cs typeface="Sorts Mill Goudy"/>
                <a:sym typeface="Sorts Mill Goudy"/>
              </a:rPr>
              <a:t>The adjusted odds of MTP increased </a:t>
            </a:r>
            <a:r>
              <a:rPr lang="en-US" sz="2000">
                <a:latin typeface="Sorts Mill Goudy"/>
                <a:ea typeface="Sorts Mill Goudy"/>
                <a:cs typeface="Sorts Mill Goudy"/>
                <a:sym typeface="Sorts Mill Goudy"/>
              </a:rPr>
              <a:t>[1.02 (95% CI 1.01-1.03)]</a:t>
            </a:r>
            <a:r>
              <a:rPr lang="en-US" sz="2500">
                <a:latin typeface="Sorts Mill Goudy"/>
                <a:ea typeface="Sorts Mill Goudy"/>
                <a:cs typeface="Sorts Mill Goudy"/>
                <a:sym typeface="Sorts Mill Goudy"/>
              </a:rPr>
              <a:t> </a:t>
            </a:r>
            <a:r>
              <a:rPr lang="en-US" sz="2800">
                <a:latin typeface="Sorts Mill Goudy"/>
                <a:ea typeface="Sorts Mill Goudy"/>
                <a:cs typeface="Sorts Mill Goudy"/>
                <a:sym typeface="Sorts Mill Goudy"/>
              </a:rPr>
              <a:t>with </a:t>
            </a:r>
            <a:r>
              <a:rPr b="1" lang="en-US" sz="2800">
                <a:latin typeface="Sorts Mill Goudy"/>
                <a:ea typeface="Sorts Mill Goudy"/>
                <a:cs typeface="Sorts Mill Goudy"/>
                <a:sym typeface="Sorts Mill Goudy"/>
              </a:rPr>
              <a:t>each year increase in patient age </a:t>
            </a:r>
            <a:endParaRPr b="1" sz="2500">
              <a:latin typeface="Sorts Mill Goudy"/>
              <a:ea typeface="Sorts Mill Goudy"/>
              <a:cs typeface="Sorts Mill Goudy"/>
              <a:sym typeface="Sorts Mill Goudy"/>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1"/>
          <p:cNvSpPr txBox="1"/>
          <p:nvPr>
            <p:ph type="title"/>
          </p:nvPr>
        </p:nvSpPr>
        <p:spPr>
          <a:xfrm>
            <a:off x="580895" y="871003"/>
            <a:ext cx="7886700" cy="699379"/>
          </a:xfrm>
          <a:prstGeom prst="rect">
            <a:avLst/>
          </a:prstGeom>
          <a:noFill/>
          <a:ln>
            <a:noFill/>
          </a:ln>
        </p:spPr>
        <p:txBody>
          <a:bodyPr anchorCtr="0" anchor="ctr" bIns="46025" lIns="92075" spcFirstLastPara="1" rIns="92075" wrap="square" tIns="46025">
            <a:normAutofit fontScale="90000"/>
          </a:bodyPr>
          <a:lstStyle/>
          <a:p>
            <a:pPr indent="0" lvl="0" marL="0" rtl="0" algn="ctr">
              <a:spcBef>
                <a:spcPts val="0"/>
              </a:spcBef>
              <a:spcAft>
                <a:spcPts val="0"/>
              </a:spcAft>
              <a:buNone/>
            </a:pPr>
            <a:r>
              <a:rPr b="1" lang="en-US"/>
              <a:t>Conclusion</a:t>
            </a:r>
            <a:endParaRPr/>
          </a:p>
        </p:txBody>
      </p:sp>
      <p:sp>
        <p:nvSpPr>
          <p:cNvPr id="262" name="Google Shape;262;p11"/>
          <p:cNvSpPr txBox="1"/>
          <p:nvPr>
            <p:ph idx="1" type="body"/>
          </p:nvPr>
        </p:nvSpPr>
        <p:spPr>
          <a:xfrm>
            <a:off x="629840" y="1711179"/>
            <a:ext cx="8144641" cy="4275818"/>
          </a:xfrm>
          <a:prstGeom prst="rect">
            <a:avLst/>
          </a:prstGeom>
          <a:noFill/>
          <a:ln>
            <a:noFill/>
          </a:ln>
        </p:spPr>
        <p:txBody>
          <a:bodyPr anchorCtr="0" anchor="t" bIns="46025" lIns="92075" spcFirstLastPara="1" rIns="92075" wrap="square" tIns="46025">
            <a:noAutofit/>
          </a:bodyPr>
          <a:lstStyle/>
          <a:p>
            <a:pPr indent="-457200" lvl="0" marL="457200" rtl="0" algn="l">
              <a:spcBef>
                <a:spcPts val="0"/>
              </a:spcBef>
              <a:spcAft>
                <a:spcPts val="0"/>
              </a:spcAft>
              <a:buSzPts val="2400"/>
              <a:buFont typeface="Arial"/>
              <a:buChar char="•"/>
            </a:pPr>
            <a:r>
              <a:rPr lang="en-US" sz="3200"/>
              <a:t>Renewed focus on all aspects of hemorrhage control and early hemostatic resuscitation </a:t>
            </a:r>
            <a:endParaRPr/>
          </a:p>
          <a:p>
            <a:pPr indent="-457200" lvl="0" marL="457200" rtl="0" algn="l">
              <a:spcBef>
                <a:spcPts val="640"/>
              </a:spcBef>
              <a:spcAft>
                <a:spcPts val="0"/>
              </a:spcAft>
              <a:buSzPts val="2400"/>
              <a:buFont typeface="Arial"/>
              <a:buChar char="•"/>
            </a:pPr>
            <a:r>
              <a:rPr lang="en-US" sz="3200"/>
              <a:t>New transfusion triggers validated </a:t>
            </a:r>
            <a:endParaRPr/>
          </a:p>
          <a:p>
            <a:pPr indent="-457200" lvl="2" marL="1143000" rtl="0" algn="l">
              <a:spcBef>
                <a:spcPts val="580"/>
              </a:spcBef>
              <a:spcAft>
                <a:spcPts val="0"/>
              </a:spcAft>
              <a:buSzPts val="1885"/>
              <a:buFont typeface="Courier New"/>
              <a:buChar char="o"/>
            </a:pPr>
            <a:r>
              <a:rPr lang="en-US" sz="2900"/>
              <a:t>SI and PP correlate highly with MTP</a:t>
            </a:r>
            <a:endParaRPr/>
          </a:p>
          <a:p>
            <a:pPr indent="-457200" lvl="0" marL="457200" rtl="0" algn="l">
              <a:spcBef>
                <a:spcPts val="640"/>
              </a:spcBef>
              <a:spcAft>
                <a:spcPts val="0"/>
              </a:spcAft>
              <a:buSzPts val="2400"/>
              <a:buFont typeface="Arial"/>
              <a:buChar char="•"/>
            </a:pPr>
            <a:r>
              <a:rPr lang="en-US" sz="3200"/>
              <a:t>Growth of program in South Texas and initiation of programs at other trauma centers</a:t>
            </a:r>
            <a:endParaRPr/>
          </a:p>
        </p:txBody>
      </p:sp>
      <p:cxnSp>
        <p:nvCxnSpPr>
          <p:cNvPr id="263" name="Google Shape;263;p11"/>
          <p:cNvCxnSpPr/>
          <p:nvPr/>
        </p:nvCxnSpPr>
        <p:spPr>
          <a:xfrm>
            <a:off x="676405" y="1570382"/>
            <a:ext cx="7941502" cy="0"/>
          </a:xfrm>
          <a:prstGeom prst="straightConnector1">
            <a:avLst/>
          </a:prstGeom>
          <a:noFill/>
          <a:ln cap="flat" cmpd="sng" w="9525">
            <a:solidFill>
              <a:srgbClr val="00B6A4"/>
            </a:solidFill>
            <a:prstDash val="solid"/>
            <a:round/>
            <a:headEnd len="sm" w="sm" type="none"/>
            <a:tailEnd len="sm" w="sm" type="none"/>
          </a:ln>
        </p:spPr>
      </p:cxnSp>
      <p:pic>
        <p:nvPicPr>
          <p:cNvPr id="264" name="Google Shape;264;p11"/>
          <p:cNvPicPr preferRelativeResize="0"/>
          <p:nvPr/>
        </p:nvPicPr>
        <p:blipFill rotWithShape="1">
          <a:blip r:embed="rId3">
            <a:alphaModFix/>
          </a:blip>
          <a:srcRect b="0" l="0" r="0" t="0"/>
          <a:stretch/>
        </p:blipFill>
        <p:spPr>
          <a:xfrm>
            <a:off x="2776695" y="5287618"/>
            <a:ext cx="3740921" cy="1432693"/>
          </a:xfrm>
          <a:prstGeom prst="rect">
            <a:avLst/>
          </a:prstGeom>
          <a:noFill/>
          <a:ln cap="flat" cmpd="sng" w="19050">
            <a:solidFill>
              <a:schemeClr val="lt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2"/>
          <p:cNvSpPr txBox="1"/>
          <p:nvPr>
            <p:ph type="title"/>
          </p:nvPr>
        </p:nvSpPr>
        <p:spPr>
          <a:xfrm>
            <a:off x="629841" y="730207"/>
            <a:ext cx="7886700" cy="699379"/>
          </a:xfrm>
          <a:prstGeom prst="rect">
            <a:avLst/>
          </a:prstGeom>
          <a:noFill/>
          <a:ln>
            <a:noFill/>
          </a:ln>
        </p:spPr>
        <p:txBody>
          <a:bodyPr anchorCtr="0" anchor="ctr" bIns="46025" lIns="92075" spcFirstLastPara="1" rIns="92075" wrap="square" tIns="46025">
            <a:normAutofit fontScale="90000"/>
          </a:bodyPr>
          <a:lstStyle/>
          <a:p>
            <a:pPr indent="0" lvl="0" marL="0" rtl="0" algn="ctr">
              <a:spcBef>
                <a:spcPts val="0"/>
              </a:spcBef>
              <a:spcAft>
                <a:spcPts val="0"/>
              </a:spcAft>
              <a:buNone/>
            </a:pPr>
            <a:r>
              <a:rPr b="1" lang="en-US"/>
              <a:t>Pre-hospital Cold Stored O+ Whole Blood in San Antonio</a:t>
            </a:r>
            <a:endParaRPr/>
          </a:p>
        </p:txBody>
      </p:sp>
      <p:sp>
        <p:nvSpPr>
          <p:cNvPr id="270" name="Google Shape;270;p12"/>
          <p:cNvSpPr txBox="1"/>
          <p:nvPr>
            <p:ph idx="1" type="body"/>
          </p:nvPr>
        </p:nvSpPr>
        <p:spPr>
          <a:xfrm>
            <a:off x="629840" y="1711179"/>
            <a:ext cx="8144641" cy="4275818"/>
          </a:xfrm>
          <a:prstGeom prst="rect">
            <a:avLst/>
          </a:prstGeom>
          <a:noFill/>
          <a:ln>
            <a:noFill/>
          </a:ln>
        </p:spPr>
        <p:txBody>
          <a:bodyPr anchorCtr="0" anchor="t" bIns="46025" lIns="92075" spcFirstLastPara="1" rIns="92075" wrap="square" tIns="46025">
            <a:normAutofit/>
          </a:bodyPr>
          <a:lstStyle/>
          <a:p>
            <a:pPr indent="-457200" lvl="0" marL="457200" rtl="0" algn="l">
              <a:spcBef>
                <a:spcPts val="0"/>
              </a:spcBef>
              <a:spcAft>
                <a:spcPts val="0"/>
              </a:spcAft>
              <a:buSzPts val="1800"/>
              <a:buFont typeface="Arial"/>
              <a:buChar char="•"/>
            </a:pPr>
            <a:r>
              <a:rPr lang="en-US" sz="2400"/>
              <a:t>Kicked off January 29, 2018</a:t>
            </a:r>
            <a:endParaRPr/>
          </a:p>
          <a:p>
            <a:pPr indent="-457200" lvl="0" marL="457200" rtl="0" algn="l">
              <a:spcBef>
                <a:spcPts val="480"/>
              </a:spcBef>
              <a:spcAft>
                <a:spcPts val="0"/>
              </a:spcAft>
              <a:buSzPts val="1800"/>
              <a:buFont typeface="Arial"/>
              <a:buChar char="•"/>
            </a:pPr>
            <a:r>
              <a:rPr lang="en-US" sz="2400"/>
              <a:t>3000 new male LTO+WB donors (1:256)</a:t>
            </a:r>
            <a:endParaRPr/>
          </a:p>
          <a:p>
            <a:pPr indent="-457200" lvl="0" marL="457200" rtl="0" algn="l">
              <a:spcBef>
                <a:spcPts val="480"/>
              </a:spcBef>
              <a:spcAft>
                <a:spcPts val="0"/>
              </a:spcAft>
              <a:buSzPts val="1800"/>
              <a:buFont typeface="Arial"/>
              <a:buChar char="•"/>
            </a:pPr>
            <a:r>
              <a:rPr lang="en-US" sz="2400"/>
              <a:t>18 helicopters, 2 units each</a:t>
            </a:r>
            <a:endParaRPr/>
          </a:p>
          <a:p>
            <a:pPr indent="-457200" lvl="0" marL="457200" rtl="0" algn="l">
              <a:spcBef>
                <a:spcPts val="480"/>
              </a:spcBef>
              <a:spcAft>
                <a:spcPts val="0"/>
              </a:spcAft>
              <a:buSzPts val="1800"/>
              <a:buFont typeface="Arial"/>
              <a:buChar char="•"/>
            </a:pPr>
            <a:r>
              <a:rPr lang="en-US" sz="2400"/>
              <a:t>7 ground ambulances, 1 unit each</a:t>
            </a:r>
            <a:endParaRPr/>
          </a:p>
          <a:p>
            <a:pPr indent="-457200" lvl="0" marL="457200" rtl="0" algn="l">
              <a:spcBef>
                <a:spcPts val="480"/>
              </a:spcBef>
              <a:spcAft>
                <a:spcPts val="0"/>
              </a:spcAft>
              <a:buSzPts val="1800"/>
              <a:buFont typeface="Arial"/>
              <a:buChar char="•"/>
            </a:pPr>
            <a:r>
              <a:rPr lang="en-US" sz="2400"/>
              <a:t>Pre-determined criteria for transfusion</a:t>
            </a:r>
            <a:endParaRPr/>
          </a:p>
          <a:p>
            <a:pPr indent="-457200" lvl="0" marL="457200" rtl="0" algn="l">
              <a:spcBef>
                <a:spcPts val="480"/>
              </a:spcBef>
              <a:spcAft>
                <a:spcPts val="0"/>
              </a:spcAft>
              <a:buSzPts val="1800"/>
              <a:buFont typeface="Arial"/>
              <a:buChar char="•"/>
            </a:pPr>
            <a:r>
              <a:rPr lang="en-US" sz="2400"/>
              <a:t>Pediatric patients </a:t>
            </a:r>
            <a:r>
              <a:rPr lang="en-US" sz="2400">
                <a:latin typeface="Sorts Mill Goudy"/>
                <a:ea typeface="Sorts Mill Goudy"/>
                <a:cs typeface="Sorts Mill Goudy"/>
                <a:sym typeface="Sorts Mill Goudy"/>
              </a:rPr>
              <a:t>≥5 yo included </a:t>
            </a:r>
            <a:endParaRPr sz="2400"/>
          </a:p>
          <a:p>
            <a:pPr indent="-457200" lvl="0" marL="457200" rtl="0" algn="l">
              <a:spcBef>
                <a:spcPts val="480"/>
              </a:spcBef>
              <a:spcAft>
                <a:spcPts val="0"/>
              </a:spcAft>
              <a:buSzPts val="1800"/>
              <a:buFont typeface="Arial"/>
              <a:buChar char="•"/>
            </a:pPr>
            <a:r>
              <a:rPr lang="en-US" sz="2400"/>
              <a:t>Women of childbearing age included</a:t>
            </a:r>
            <a:endParaRPr/>
          </a:p>
          <a:p>
            <a:pPr indent="-457200" lvl="0" marL="457200" rtl="0" algn="l">
              <a:spcBef>
                <a:spcPts val="480"/>
              </a:spcBef>
              <a:spcAft>
                <a:spcPts val="0"/>
              </a:spcAft>
              <a:buSzPts val="1800"/>
              <a:buFont typeface="Arial"/>
              <a:buChar char="•"/>
            </a:pPr>
            <a:r>
              <a:rPr lang="en-US" sz="2400"/>
              <a:t>Rh isoimmunization risk versus bleeding to death</a:t>
            </a:r>
            <a:endParaRPr/>
          </a:p>
        </p:txBody>
      </p:sp>
      <p:cxnSp>
        <p:nvCxnSpPr>
          <p:cNvPr id="271" name="Google Shape;271;p12"/>
          <p:cNvCxnSpPr/>
          <p:nvPr/>
        </p:nvCxnSpPr>
        <p:spPr>
          <a:xfrm>
            <a:off x="676405" y="1570382"/>
            <a:ext cx="7941502" cy="0"/>
          </a:xfrm>
          <a:prstGeom prst="straightConnector1">
            <a:avLst/>
          </a:prstGeom>
          <a:noFill/>
          <a:ln cap="flat" cmpd="sng" w="9525">
            <a:solidFill>
              <a:srgbClr val="00B6A4"/>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3"/>
          <p:cNvSpPr txBox="1"/>
          <p:nvPr/>
        </p:nvSpPr>
        <p:spPr>
          <a:xfrm>
            <a:off x="1447800" y="152400"/>
            <a:ext cx="5915025" cy="524534"/>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90000"/>
              </a:lnSpc>
              <a:spcBef>
                <a:spcPts val="0"/>
              </a:spcBef>
              <a:spcAft>
                <a:spcPts val="0"/>
              </a:spcAft>
              <a:buClr>
                <a:schemeClr val="lt1"/>
              </a:buClr>
              <a:buSzPct val="100000"/>
              <a:buFont typeface="Times New Roman"/>
              <a:buNone/>
            </a:pPr>
            <a:r>
              <a:rPr b="1" lang="en-US" sz="3300">
                <a:solidFill>
                  <a:schemeClr val="lt1"/>
                </a:solidFill>
                <a:latin typeface="Times New Roman"/>
                <a:ea typeface="Times New Roman"/>
                <a:cs typeface="Times New Roman"/>
                <a:sym typeface="Times New Roman"/>
              </a:rPr>
              <a:t>Whole Blood Transfusion Criteria</a:t>
            </a:r>
            <a:endParaRPr/>
          </a:p>
        </p:txBody>
      </p:sp>
      <p:grpSp>
        <p:nvGrpSpPr>
          <p:cNvPr id="277" name="Google Shape;277;p13"/>
          <p:cNvGrpSpPr/>
          <p:nvPr/>
        </p:nvGrpSpPr>
        <p:grpSpPr>
          <a:xfrm>
            <a:off x="0" y="1513685"/>
            <a:ext cx="9067799" cy="5496715"/>
            <a:chOff x="2620165" y="2509953"/>
            <a:chExt cx="3985124" cy="2560609"/>
          </a:xfrm>
        </p:grpSpPr>
        <p:sp>
          <p:nvSpPr>
            <p:cNvPr id="278" name="Google Shape;278;p13"/>
            <p:cNvSpPr txBox="1"/>
            <p:nvPr/>
          </p:nvSpPr>
          <p:spPr>
            <a:xfrm>
              <a:off x="2620165" y="2510447"/>
              <a:ext cx="2074346" cy="329764"/>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Penetrating Trauma (requires 1 physiologic parameter)</a:t>
              </a:r>
              <a:endParaRPr/>
            </a:p>
          </p:txBody>
        </p:sp>
        <p:sp>
          <p:nvSpPr>
            <p:cNvPr id="279" name="Google Shape;279;p13"/>
            <p:cNvSpPr txBox="1"/>
            <p:nvPr/>
          </p:nvSpPr>
          <p:spPr>
            <a:xfrm>
              <a:off x="4682740" y="2509953"/>
              <a:ext cx="1922549" cy="329764"/>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Blunt Trauma (requires 2 physiologic parameters)</a:t>
              </a:r>
              <a:endParaRPr/>
            </a:p>
          </p:txBody>
        </p:sp>
        <p:sp>
          <p:nvSpPr>
            <p:cNvPr id="280" name="Google Shape;280;p13"/>
            <p:cNvSpPr txBox="1"/>
            <p:nvPr/>
          </p:nvSpPr>
          <p:spPr>
            <a:xfrm>
              <a:off x="2639176" y="2990419"/>
              <a:ext cx="3865648" cy="208014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u="sng">
                  <a:solidFill>
                    <a:schemeClr val="dk1"/>
                  </a:solidFill>
                  <a:latin typeface="Times New Roman"/>
                  <a:ea typeface="Times New Roman"/>
                  <a:cs typeface="Times New Roman"/>
                  <a:sym typeface="Times New Roman"/>
                </a:rPr>
                <a:t>Physiologic Parameters</a:t>
              </a:r>
              <a:endParaRPr sz="2000">
                <a:solidFill>
                  <a:schemeClr val="dk1"/>
                </a:solidFill>
                <a:latin typeface="Times New Roman"/>
                <a:ea typeface="Times New Roman"/>
                <a:cs typeface="Times New Roman"/>
                <a:sym typeface="Times New Roman"/>
              </a:endParaRPr>
            </a:p>
            <a:p>
              <a:pPr indent="0" lvl="0" marL="0" marR="0" rtl="0" algn="ctr">
                <a:spcBef>
                  <a:spcPts val="450"/>
                </a:spcBef>
                <a:spcAft>
                  <a:spcPts val="0"/>
                </a:spcAft>
                <a:buNone/>
              </a:pPr>
              <a:r>
                <a:rPr lang="en-US" sz="2000">
                  <a:solidFill>
                    <a:schemeClr val="dk1"/>
                  </a:solidFill>
                  <a:latin typeface="Times New Roman"/>
                  <a:ea typeface="Times New Roman"/>
                  <a:cs typeface="Times New Roman"/>
                  <a:sym typeface="Times New Roman"/>
                </a:rPr>
                <a:t>Patient age ≥ 5</a:t>
              </a:r>
              <a:endParaRPr/>
            </a:p>
            <a:p>
              <a:pPr indent="0" lvl="0" marL="0" marR="0" rtl="0" algn="ctr">
                <a:spcBef>
                  <a:spcPts val="900"/>
                </a:spcBef>
                <a:spcAft>
                  <a:spcPts val="0"/>
                </a:spcAft>
                <a:buNone/>
              </a:pPr>
              <a:r>
                <a:rPr lang="en-US" sz="2000">
                  <a:solidFill>
                    <a:schemeClr val="dk1"/>
                  </a:solidFill>
                  <a:latin typeface="Times New Roman"/>
                  <a:ea typeface="Times New Roman"/>
                  <a:cs typeface="Times New Roman"/>
                  <a:sym typeface="Times New Roman"/>
                </a:rPr>
                <a:t>Single reading of systolic blood pressure (SBP) &lt; 90 mm Hg</a:t>
              </a:r>
              <a:endParaRPr/>
            </a:p>
            <a:p>
              <a:pPr indent="0" lvl="0" marL="0" marR="0" rtl="0" algn="ctr">
                <a:spcBef>
                  <a:spcPts val="900"/>
                </a:spcBef>
                <a:spcAft>
                  <a:spcPts val="0"/>
                </a:spcAft>
                <a:buNone/>
              </a:pPr>
              <a:r>
                <a:rPr lang="en-US" sz="2000">
                  <a:solidFill>
                    <a:schemeClr val="dk1"/>
                  </a:solidFill>
                  <a:latin typeface="Times New Roman"/>
                  <a:ea typeface="Times New Roman"/>
                  <a:cs typeface="Times New Roman"/>
                  <a:sym typeface="Times New Roman"/>
                </a:rPr>
                <a:t>Single reading of heart rate (HR) &gt; 120</a:t>
              </a:r>
              <a:endParaRPr/>
            </a:p>
            <a:p>
              <a:pPr indent="0" lvl="0" marL="0" marR="0" rtl="0" algn="ctr">
                <a:spcBef>
                  <a:spcPts val="900"/>
                </a:spcBef>
                <a:spcAft>
                  <a:spcPts val="0"/>
                </a:spcAft>
                <a:buNone/>
              </a:pPr>
              <a:r>
                <a:rPr lang="en-US" sz="2000">
                  <a:solidFill>
                    <a:schemeClr val="dk1"/>
                  </a:solidFill>
                  <a:latin typeface="Times New Roman"/>
                  <a:ea typeface="Times New Roman"/>
                  <a:cs typeface="Times New Roman"/>
                  <a:sym typeface="Times New Roman"/>
                </a:rPr>
                <a:t>Shock index &gt; 1</a:t>
              </a:r>
              <a:endParaRPr/>
            </a:p>
            <a:p>
              <a:pPr indent="0" lvl="0" marL="0" marR="0" rtl="0" algn="ctr">
                <a:spcBef>
                  <a:spcPts val="900"/>
                </a:spcBef>
                <a:spcAft>
                  <a:spcPts val="0"/>
                </a:spcAft>
                <a:buNone/>
              </a:pPr>
              <a:r>
                <a:rPr lang="en-US" sz="2000">
                  <a:solidFill>
                    <a:schemeClr val="dk1"/>
                  </a:solidFill>
                  <a:latin typeface="Times New Roman"/>
                  <a:ea typeface="Times New Roman"/>
                  <a:cs typeface="Times New Roman"/>
                  <a:sym typeface="Times New Roman"/>
                </a:rPr>
                <a:t>Pulse Pressure &lt; 45</a:t>
              </a:r>
              <a:endParaRPr/>
            </a:p>
            <a:p>
              <a:pPr indent="0" lvl="0" marL="0" marR="0" rtl="0" algn="ctr">
                <a:spcBef>
                  <a:spcPts val="900"/>
                </a:spcBef>
                <a:spcAft>
                  <a:spcPts val="0"/>
                </a:spcAft>
                <a:buNone/>
              </a:pPr>
              <a:r>
                <a:rPr lang="en-US" sz="2000">
                  <a:solidFill>
                    <a:schemeClr val="dk1"/>
                  </a:solidFill>
                  <a:latin typeface="Times New Roman"/>
                  <a:ea typeface="Times New Roman"/>
                  <a:cs typeface="Times New Roman"/>
                  <a:sym typeface="Times New Roman"/>
                </a:rPr>
                <a:t>Positive focused assessment with sonography in trauma (FAST)</a:t>
              </a:r>
              <a:endParaRPr/>
            </a:p>
            <a:p>
              <a:pPr indent="0" lvl="0" marL="0" marR="0" rtl="0" algn="ctr">
                <a:spcBef>
                  <a:spcPts val="900"/>
                </a:spcBef>
                <a:spcAft>
                  <a:spcPts val="0"/>
                </a:spcAft>
                <a:buNone/>
              </a:pPr>
              <a:r>
                <a:rPr lang="en-US" sz="2000">
                  <a:solidFill>
                    <a:schemeClr val="dk1"/>
                  </a:solidFill>
                  <a:latin typeface="Times New Roman"/>
                  <a:ea typeface="Times New Roman"/>
                  <a:cs typeface="Times New Roman"/>
                  <a:sym typeface="Times New Roman"/>
                </a:rPr>
                <a:t>Point of care lactate greater than 5.0 mg/dl</a:t>
              </a:r>
              <a:endParaRPr/>
            </a:p>
            <a:p>
              <a:pPr indent="0" lvl="0" marL="0" marR="0" rtl="0" algn="ctr">
                <a:spcBef>
                  <a:spcPts val="900"/>
                </a:spcBef>
                <a:spcAft>
                  <a:spcPts val="0"/>
                </a:spcAft>
                <a:buNone/>
              </a:pPr>
              <a:r>
                <a:rPr lang="en-US" sz="2000">
                  <a:solidFill>
                    <a:schemeClr val="dk1"/>
                  </a:solidFill>
                  <a:latin typeface="Times New Roman"/>
                  <a:ea typeface="Times New Roman"/>
                  <a:cs typeface="Times New Roman"/>
                  <a:sym typeface="Times New Roman"/>
                </a:rPr>
                <a:t>Known or presumed anticoagulant use; or dual anti-platelet therapy</a:t>
              </a:r>
              <a:endParaRPr/>
            </a:p>
            <a:p>
              <a:pPr indent="0" lvl="0" marL="0" marR="0" rtl="0" algn="ctr">
                <a:spcBef>
                  <a:spcPts val="900"/>
                </a:spcBef>
                <a:spcAft>
                  <a:spcPts val="0"/>
                </a:spcAft>
                <a:buNone/>
              </a:pPr>
              <a:r>
                <a:rPr lang="en-US" sz="2000">
                  <a:solidFill>
                    <a:schemeClr val="dk1"/>
                  </a:solidFill>
                  <a:latin typeface="Times New Roman"/>
                  <a:ea typeface="Times New Roman"/>
                  <a:cs typeface="Times New Roman"/>
                  <a:sym typeface="Times New Roman"/>
                </a:rPr>
                <a:t>Signs of hemorrhage: (high index of suspicion of active internal bleeding or visual evidence of external bleeding)</a:t>
              </a:r>
              <a:endParaRPr/>
            </a:p>
          </p:txBody>
        </p:sp>
      </p:grpSp>
    </p:spTree>
  </p:cSld>
  <p:clrMapOvr>
    <a:masterClrMapping/>
  </p:clrMapOvr>
  <p:transition spd="slow" p14:dur="1500">
    <p:random/>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4"/>
          <p:cNvSpPr txBox="1"/>
          <p:nvPr>
            <p:ph type="title"/>
          </p:nvPr>
        </p:nvSpPr>
        <p:spPr>
          <a:xfrm>
            <a:off x="762000" y="3048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Hot off the Presses:</a:t>
            </a:r>
            <a:br>
              <a:rPr lang="en-US"/>
            </a:br>
            <a:r>
              <a:rPr lang="en-US"/>
              <a:t>1 u LTO+WB saves 2 lives</a:t>
            </a:r>
            <a:endParaRPr/>
          </a:p>
        </p:txBody>
      </p:sp>
      <p:sp>
        <p:nvSpPr>
          <p:cNvPr id="286" name="Google Shape;286;p14"/>
          <p:cNvSpPr txBox="1"/>
          <p:nvPr>
            <p:ph idx="1" type="body"/>
          </p:nvPr>
        </p:nvSpPr>
        <p:spPr>
          <a:xfrm>
            <a:off x="685800" y="15240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1</a:t>
            </a:r>
            <a:r>
              <a:rPr baseline="30000" lang="en-US"/>
              <a:t>st</a:t>
            </a:r>
            <a:r>
              <a:rPr lang="en-US"/>
              <a:t> week of January</a:t>
            </a:r>
            <a:endParaRPr/>
          </a:p>
          <a:p>
            <a:pPr indent="-285750" lvl="1" marL="742950" rtl="0" algn="l">
              <a:spcBef>
                <a:spcPts val="560"/>
              </a:spcBef>
              <a:spcAft>
                <a:spcPts val="0"/>
              </a:spcAft>
              <a:buSzPts val="2100"/>
              <a:buFont typeface="Times New Roman"/>
              <a:buChar char="•"/>
            </a:pPr>
            <a:r>
              <a:rPr lang="en-US"/>
              <a:t>SAEMS responds to woman down in bathtub</a:t>
            </a:r>
            <a:endParaRPr/>
          </a:p>
          <a:p>
            <a:pPr indent="-228600" lvl="2" marL="1143000" rtl="0" algn="l">
              <a:spcBef>
                <a:spcPts val="480"/>
              </a:spcBef>
              <a:spcAft>
                <a:spcPts val="0"/>
              </a:spcAft>
              <a:buSzPts val="1560"/>
              <a:buFont typeface="Times New Roman"/>
              <a:buChar char="•"/>
            </a:pPr>
            <a:r>
              <a:rPr lang="en-US"/>
              <a:t>38 weeks pregnant (G3P2)</a:t>
            </a:r>
            <a:endParaRPr/>
          </a:p>
          <a:p>
            <a:pPr indent="-228600" lvl="2" marL="1143000" rtl="0" algn="l">
              <a:spcBef>
                <a:spcPts val="480"/>
              </a:spcBef>
              <a:spcAft>
                <a:spcPts val="0"/>
              </a:spcAft>
              <a:buSzPts val="1560"/>
              <a:buFont typeface="Times New Roman"/>
              <a:buChar char="•"/>
            </a:pPr>
            <a:r>
              <a:rPr lang="en-US"/>
              <a:t>Hemorrhaging </a:t>
            </a:r>
            <a:endParaRPr/>
          </a:p>
          <a:p>
            <a:pPr indent="-228600" lvl="2" marL="1143000" rtl="0" algn="l">
              <a:spcBef>
                <a:spcPts val="480"/>
              </a:spcBef>
              <a:spcAft>
                <a:spcPts val="0"/>
              </a:spcAft>
              <a:buSzPts val="1560"/>
              <a:buFont typeface="Times New Roman"/>
              <a:buChar char="•"/>
            </a:pPr>
            <a:r>
              <a:rPr lang="en-US"/>
              <a:t>SBP = 60</a:t>
            </a:r>
            <a:endParaRPr/>
          </a:p>
          <a:p>
            <a:pPr indent="-285750" lvl="1" marL="742950" rtl="0" algn="l">
              <a:spcBef>
                <a:spcPts val="560"/>
              </a:spcBef>
              <a:spcAft>
                <a:spcPts val="0"/>
              </a:spcAft>
              <a:buSzPts val="2100"/>
              <a:buFont typeface="Times New Roman"/>
              <a:buChar char="•"/>
            </a:pPr>
            <a:r>
              <a:rPr lang="en-US"/>
              <a:t>SAEMS MOF transfuses 1u LTO+WB</a:t>
            </a:r>
            <a:endParaRPr/>
          </a:p>
          <a:p>
            <a:pPr indent="-228600" lvl="2" marL="1143000" rtl="0" algn="l">
              <a:spcBef>
                <a:spcPts val="480"/>
              </a:spcBef>
              <a:spcAft>
                <a:spcPts val="0"/>
              </a:spcAft>
              <a:buSzPts val="1560"/>
              <a:buFont typeface="Times New Roman"/>
              <a:buChar char="•"/>
            </a:pPr>
            <a:r>
              <a:rPr lang="en-US"/>
              <a:t>On hospital arrival SBP = 85, 2 more units PRBC</a:t>
            </a:r>
            <a:endParaRPr/>
          </a:p>
          <a:p>
            <a:pPr indent="-228600" lvl="2" marL="1143000" rtl="0" algn="l">
              <a:spcBef>
                <a:spcPts val="480"/>
              </a:spcBef>
              <a:spcAft>
                <a:spcPts val="0"/>
              </a:spcAft>
              <a:buSzPts val="1560"/>
              <a:buFont typeface="Times New Roman"/>
              <a:buChar char="•"/>
            </a:pPr>
            <a:r>
              <a:rPr lang="en-US"/>
              <a:t>Stat C-section for placenta previa, A+ blood type</a:t>
            </a:r>
            <a:endParaRPr/>
          </a:p>
          <a:p>
            <a:pPr indent="-342900" lvl="0" marL="342900" rtl="0" algn="l">
              <a:spcBef>
                <a:spcPts val="640"/>
              </a:spcBef>
              <a:spcAft>
                <a:spcPts val="0"/>
              </a:spcAft>
              <a:buSzPts val="2400"/>
              <a:buFont typeface="Times New Roman"/>
              <a:buChar char="•"/>
            </a:pPr>
            <a:r>
              <a:rPr lang="en-US"/>
              <a:t>The next day</a:t>
            </a:r>
            <a:endParaRPr/>
          </a:p>
          <a:p>
            <a:pPr indent="-285750" lvl="1" marL="742950" rtl="0" algn="l">
              <a:spcBef>
                <a:spcPts val="560"/>
              </a:spcBef>
              <a:spcAft>
                <a:spcPts val="0"/>
              </a:spcAft>
              <a:buSzPts val="2100"/>
              <a:buFont typeface="Times New Roman"/>
              <a:buChar char="•"/>
            </a:pPr>
            <a:r>
              <a:rPr lang="en-US"/>
              <a:t>Mom and baby doing well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5"/>
          <p:cNvSpPr txBox="1"/>
          <p:nvPr/>
        </p:nvSpPr>
        <p:spPr>
          <a:xfrm>
            <a:off x="628650" y="1131094"/>
            <a:ext cx="7886700" cy="99417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300"/>
              <a:buFont typeface="Times New Roman"/>
              <a:buNone/>
            </a:pPr>
            <a:r>
              <a:rPr lang="en-US" sz="3300">
                <a:solidFill>
                  <a:schemeClr val="lt1"/>
                </a:solidFill>
                <a:latin typeface="Times New Roman"/>
                <a:ea typeface="Times New Roman"/>
                <a:cs typeface="Times New Roman"/>
                <a:sym typeface="Times New Roman"/>
              </a:rPr>
              <a:t>Other Directions</a:t>
            </a:r>
            <a:endParaRPr sz="3300">
              <a:solidFill>
                <a:schemeClr val="lt1"/>
              </a:solidFill>
              <a:latin typeface="Times New Roman"/>
              <a:ea typeface="Times New Roman"/>
              <a:cs typeface="Times New Roman"/>
              <a:sym typeface="Times New Roman"/>
            </a:endParaRPr>
          </a:p>
        </p:txBody>
      </p:sp>
      <p:sp>
        <p:nvSpPr>
          <p:cNvPr id="292" name="Google Shape;292;p15"/>
          <p:cNvSpPr txBox="1"/>
          <p:nvPr/>
        </p:nvSpPr>
        <p:spPr>
          <a:xfrm>
            <a:off x="1428750" y="2228850"/>
            <a:ext cx="6286500" cy="3086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100"/>
              <a:buFont typeface="Arial"/>
              <a:buChar char="•"/>
            </a:pPr>
            <a:r>
              <a:rPr lang="en-US" sz="2100">
                <a:solidFill>
                  <a:schemeClr val="lt1"/>
                </a:solidFill>
                <a:latin typeface="Times New Roman"/>
                <a:ea typeface="Times New Roman"/>
                <a:cs typeface="Times New Roman"/>
                <a:sym typeface="Times New Roman"/>
              </a:rPr>
              <a:t>September 2018</a:t>
            </a:r>
            <a:endParaRPr/>
          </a:p>
          <a:p>
            <a:pPr indent="-228600" lvl="1" marL="685800" marR="0" rtl="0" algn="l">
              <a:lnSpc>
                <a:spcPct val="90000"/>
              </a:lnSpc>
              <a:spcBef>
                <a:spcPts val="500"/>
              </a:spcBef>
              <a:spcAft>
                <a:spcPts val="0"/>
              </a:spcAft>
              <a:buClr>
                <a:schemeClr val="lt1"/>
              </a:buClr>
              <a:buSzPts val="1800"/>
              <a:buFont typeface="Arial"/>
              <a:buChar char="•"/>
            </a:pPr>
            <a:r>
              <a:rPr b="0" i="0" lang="en-US" sz="1800" u="none" cap="none" strike="noStrike">
                <a:solidFill>
                  <a:schemeClr val="lt1"/>
                </a:solidFill>
                <a:latin typeface="Times New Roman"/>
                <a:ea typeface="Times New Roman"/>
                <a:cs typeface="Times New Roman"/>
                <a:sym typeface="Times New Roman"/>
              </a:rPr>
              <a:t>San Antonio Fire and EMS roll out</a:t>
            </a:r>
            <a:endParaRPr/>
          </a:p>
          <a:p>
            <a:pPr indent="-228600" lvl="1" marL="685800" marR="0" rtl="0" algn="l">
              <a:lnSpc>
                <a:spcPct val="90000"/>
              </a:lnSpc>
              <a:spcBef>
                <a:spcPts val="500"/>
              </a:spcBef>
              <a:spcAft>
                <a:spcPts val="0"/>
              </a:spcAft>
              <a:buClr>
                <a:schemeClr val="lt1"/>
              </a:buClr>
              <a:buSzPts val="1800"/>
              <a:buFont typeface="Arial"/>
              <a:buChar char="•"/>
            </a:pPr>
            <a:r>
              <a:rPr b="0" i="0" lang="en-US" sz="1800" u="none" cap="none" strike="noStrike">
                <a:solidFill>
                  <a:schemeClr val="lt1"/>
                </a:solidFill>
                <a:latin typeface="Times New Roman"/>
                <a:ea typeface="Times New Roman"/>
                <a:cs typeface="Times New Roman"/>
                <a:sym typeface="Times New Roman"/>
              </a:rPr>
              <a:t>Medic Officers – 35 patients have received LTOWB</a:t>
            </a:r>
            <a:endParaRPr/>
          </a:p>
          <a:p>
            <a:pPr indent="-228600" lvl="1" marL="685800" marR="0" rtl="0" algn="l">
              <a:lnSpc>
                <a:spcPct val="90000"/>
              </a:lnSpc>
              <a:spcBef>
                <a:spcPts val="500"/>
              </a:spcBef>
              <a:spcAft>
                <a:spcPts val="0"/>
              </a:spcAft>
              <a:buClr>
                <a:schemeClr val="lt1"/>
              </a:buClr>
              <a:buSzPts val="1800"/>
              <a:buFont typeface="Arial"/>
              <a:buChar char="•"/>
            </a:pPr>
            <a:r>
              <a:rPr b="0" i="0" lang="en-US" sz="1800" u="none" cap="none" strike="noStrike">
                <a:solidFill>
                  <a:schemeClr val="lt1"/>
                </a:solidFill>
                <a:latin typeface="Times New Roman"/>
                <a:ea typeface="Times New Roman"/>
                <a:cs typeface="Times New Roman"/>
                <a:sym typeface="Times New Roman"/>
              </a:rPr>
              <a:t>Geography: density/need</a:t>
            </a:r>
            <a:endParaRPr/>
          </a:p>
          <a:p>
            <a:pPr indent="-228600" lvl="0" marL="228600" marR="0" rtl="0" algn="l">
              <a:lnSpc>
                <a:spcPct val="90000"/>
              </a:lnSpc>
              <a:spcBef>
                <a:spcPts val="1000"/>
              </a:spcBef>
              <a:spcAft>
                <a:spcPts val="0"/>
              </a:spcAft>
              <a:buClr>
                <a:schemeClr val="lt1"/>
              </a:buClr>
              <a:buSzPts val="2100"/>
              <a:buFont typeface="Arial"/>
              <a:buChar char="•"/>
            </a:pPr>
            <a:r>
              <a:rPr lang="en-US" sz="2100">
                <a:solidFill>
                  <a:schemeClr val="lt1"/>
                </a:solidFill>
                <a:latin typeface="Times New Roman"/>
                <a:ea typeface="Times New Roman"/>
                <a:cs typeface="Times New Roman"/>
                <a:sym typeface="Times New Roman"/>
              </a:rPr>
              <a:t>October-November 2018</a:t>
            </a:r>
            <a:endParaRPr/>
          </a:p>
          <a:p>
            <a:pPr indent="-228600" lvl="1" marL="685800" marR="0" rtl="0" algn="l">
              <a:lnSpc>
                <a:spcPct val="90000"/>
              </a:lnSpc>
              <a:spcBef>
                <a:spcPts val="500"/>
              </a:spcBef>
              <a:spcAft>
                <a:spcPts val="0"/>
              </a:spcAft>
              <a:buClr>
                <a:schemeClr val="lt1"/>
              </a:buClr>
              <a:buSzPts val="1800"/>
              <a:buFont typeface="Arial"/>
              <a:buChar char="•"/>
            </a:pPr>
            <a:r>
              <a:rPr b="0" i="0" lang="en-US" sz="1800" u="none" cap="none" strike="noStrike">
                <a:solidFill>
                  <a:schemeClr val="lt1"/>
                </a:solidFill>
                <a:latin typeface="Times New Roman"/>
                <a:ea typeface="Times New Roman"/>
                <a:cs typeface="Times New Roman"/>
                <a:sym typeface="Times New Roman"/>
              </a:rPr>
              <a:t>Roll out to Level IV centers in south Texas</a:t>
            </a:r>
            <a:endParaRPr/>
          </a:p>
          <a:p>
            <a:pPr indent="-228600" lvl="1" marL="685800" marR="0" rtl="0" algn="l">
              <a:lnSpc>
                <a:spcPct val="90000"/>
              </a:lnSpc>
              <a:spcBef>
                <a:spcPts val="500"/>
              </a:spcBef>
              <a:spcAft>
                <a:spcPts val="0"/>
              </a:spcAft>
              <a:buClr>
                <a:schemeClr val="lt1"/>
              </a:buClr>
              <a:buSzPts val="1800"/>
              <a:buFont typeface="Arial"/>
              <a:buChar char="•"/>
            </a:pPr>
            <a:r>
              <a:rPr b="0" i="0" lang="en-US" sz="1800" u="none" cap="none" strike="noStrike">
                <a:solidFill>
                  <a:schemeClr val="lt1"/>
                </a:solidFill>
                <a:latin typeface="Times New Roman"/>
                <a:ea typeface="Times New Roman"/>
                <a:cs typeface="Times New Roman"/>
                <a:sym typeface="Times New Roman"/>
              </a:rPr>
              <a:t>Comprehensive coverage of entire trauma region with LTO+WB</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transition spd="slow" p14:dur="1500">
    <p:random/>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cxnSp>
        <p:nvCxnSpPr>
          <p:cNvPr id="297" name="Google Shape;297;p16"/>
          <p:cNvCxnSpPr/>
          <p:nvPr/>
        </p:nvCxnSpPr>
        <p:spPr>
          <a:xfrm rot="10800000">
            <a:off x="3775538" y="2178195"/>
            <a:ext cx="0" cy="2828926"/>
          </a:xfrm>
          <a:prstGeom prst="straightConnector1">
            <a:avLst/>
          </a:prstGeom>
          <a:noFill/>
          <a:ln cap="flat" cmpd="sng" w="38100">
            <a:solidFill>
              <a:srgbClr val="0070C0"/>
            </a:solidFill>
            <a:prstDash val="solid"/>
            <a:round/>
            <a:headEnd len="sm" w="sm" type="none"/>
            <a:tailEnd len="sm" w="sm" type="none"/>
          </a:ln>
          <a:effectLst>
            <a:outerShdw blurRad="40000" rotWithShape="0" dir="5400000" dist="23000">
              <a:srgbClr val="000000">
                <a:alpha val="34901"/>
              </a:srgbClr>
            </a:outerShdw>
          </a:effectLst>
        </p:spPr>
      </p:cxnSp>
      <p:sp>
        <p:nvSpPr>
          <p:cNvPr id="298" name="Google Shape;298;p16"/>
          <p:cNvSpPr txBox="1"/>
          <p:nvPr/>
        </p:nvSpPr>
        <p:spPr>
          <a:xfrm>
            <a:off x="2457450" y="3075970"/>
            <a:ext cx="1215737" cy="646331"/>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F0E30"/>
                </a:solidFill>
                <a:latin typeface="Times New Roman"/>
                <a:ea typeface="Times New Roman"/>
                <a:cs typeface="Times New Roman"/>
                <a:sym typeface="Times New Roman"/>
              </a:rPr>
              <a:t>25 % &lt; 90 min</a:t>
            </a:r>
            <a:endParaRPr/>
          </a:p>
        </p:txBody>
      </p:sp>
      <p:sp>
        <p:nvSpPr>
          <p:cNvPr id="299" name="Google Shape;299;p16"/>
          <p:cNvSpPr txBox="1"/>
          <p:nvPr/>
        </p:nvSpPr>
        <p:spPr>
          <a:xfrm>
            <a:off x="762002" y="370582"/>
            <a:ext cx="7315198" cy="1077218"/>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CF0E30"/>
                </a:solidFill>
                <a:latin typeface="Times New Roman"/>
                <a:ea typeface="Times New Roman"/>
                <a:cs typeface="Times New Roman"/>
                <a:sym typeface="Times New Roman"/>
              </a:rPr>
              <a:t>Contemporary work by Pokorny including first year in Whole Blood era</a:t>
            </a:r>
            <a:endParaRPr/>
          </a:p>
        </p:txBody>
      </p:sp>
      <p:pic>
        <p:nvPicPr>
          <p:cNvPr id="300" name="Google Shape;300;p16"/>
          <p:cNvPicPr preferRelativeResize="0"/>
          <p:nvPr/>
        </p:nvPicPr>
        <p:blipFill rotWithShape="1">
          <a:blip r:embed="rId3">
            <a:alphaModFix/>
          </a:blip>
          <a:srcRect b="0" l="0" r="0" t="0"/>
          <a:stretch/>
        </p:blipFill>
        <p:spPr>
          <a:xfrm>
            <a:off x="155364" y="2099074"/>
            <a:ext cx="8645940" cy="4606526"/>
          </a:xfrm>
          <a:prstGeom prst="rect">
            <a:avLst/>
          </a:prstGeom>
          <a:noFill/>
          <a:ln>
            <a:noFill/>
          </a:ln>
        </p:spPr>
      </p:pic>
      <p:sp>
        <p:nvSpPr>
          <p:cNvPr id="301" name="Google Shape;301;p16"/>
          <p:cNvSpPr/>
          <p:nvPr/>
        </p:nvSpPr>
        <p:spPr>
          <a:xfrm>
            <a:off x="3657600" y="5657850"/>
            <a:ext cx="571500" cy="285750"/>
          </a:xfrm>
          <a:prstGeom prst="ellipse">
            <a:avLst/>
          </a:pr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800">
              <a:solidFill>
                <a:srgbClr val="CF0E30"/>
              </a:solidFill>
              <a:latin typeface="Times New Roman"/>
              <a:ea typeface="Times New Roman"/>
              <a:cs typeface="Times New Roman"/>
              <a:sym typeface="Times New Roman"/>
            </a:endParaRPr>
          </a:p>
        </p:txBody>
      </p:sp>
      <p:sp>
        <p:nvSpPr>
          <p:cNvPr id="302" name="Google Shape;302;p16"/>
          <p:cNvSpPr/>
          <p:nvPr/>
        </p:nvSpPr>
        <p:spPr>
          <a:xfrm>
            <a:off x="5829300" y="5657850"/>
            <a:ext cx="571500" cy="285750"/>
          </a:xfrm>
          <a:prstGeom prst="ellipse">
            <a:avLst/>
          </a:pr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800">
              <a:solidFill>
                <a:srgbClr val="CF0E30"/>
              </a:solidFill>
              <a:latin typeface="Times New Roman"/>
              <a:ea typeface="Times New Roman"/>
              <a:cs typeface="Times New Roman"/>
              <a:sym typeface="Times New Roman"/>
            </a:endParaRPr>
          </a:p>
        </p:txBody>
      </p:sp>
      <p:sp>
        <p:nvSpPr>
          <p:cNvPr id="303" name="Google Shape;303;p16"/>
          <p:cNvSpPr/>
          <p:nvPr/>
        </p:nvSpPr>
        <p:spPr>
          <a:xfrm>
            <a:off x="7734300" y="5638800"/>
            <a:ext cx="571500" cy="285750"/>
          </a:xfrm>
          <a:prstGeom prst="ellipse">
            <a:avLst/>
          </a:prstGeom>
          <a:noFill/>
          <a:ln cap="flat" cmpd="sng" w="38100">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800">
              <a:solidFill>
                <a:srgbClr val="CF0E30"/>
              </a:solidFill>
              <a:latin typeface="Times New Roman"/>
              <a:ea typeface="Times New Roman"/>
              <a:cs typeface="Times New Roman"/>
              <a:sym typeface="Times New Roman"/>
            </a:endParaRPr>
          </a:p>
        </p:txBody>
      </p:sp>
    </p:spTree>
  </p:cSld>
  <p:clrMapOvr>
    <a:masterClrMapping/>
  </p:clrMapOvr>
  <p:transition spd="slow" p14:dur="1500">
    <p:random/>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7"/>
          <p:cNvSpPr/>
          <p:nvPr/>
        </p:nvSpPr>
        <p:spPr>
          <a:xfrm>
            <a:off x="381000" y="76200"/>
            <a:ext cx="8077199" cy="28315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u="sng">
                <a:solidFill>
                  <a:srgbClr val="FFFF00"/>
                </a:solidFill>
                <a:latin typeface="Calibri"/>
                <a:ea typeface="Calibri"/>
                <a:cs typeface="Calibri"/>
                <a:sym typeface="Calibri"/>
              </a:rPr>
              <a:t>MTP Patients Receiving Whole Blood Only (Classic MTP Definition) at UHS</a:t>
            </a:r>
            <a:endParaRPr sz="3200">
              <a:solidFill>
                <a:srgbClr val="FFFF00"/>
              </a:solidFill>
              <a:latin typeface="Calibri"/>
              <a:ea typeface="Calibri"/>
              <a:cs typeface="Calibri"/>
              <a:sym typeface="Calibri"/>
            </a:endParaRPr>
          </a:p>
          <a:p>
            <a:pPr indent="0" lvl="0" marL="0" marR="0" rtl="0" algn="ctr">
              <a:spcBef>
                <a:spcPts val="0"/>
              </a:spcBef>
              <a:spcAft>
                <a:spcPts val="0"/>
              </a:spcAft>
              <a:buNone/>
            </a:pPr>
            <a:r>
              <a:rPr b="1" lang="en-US" sz="3200">
                <a:solidFill>
                  <a:srgbClr val="FFFF00"/>
                </a:solidFill>
                <a:latin typeface="Calibri"/>
                <a:ea typeface="Calibri"/>
                <a:cs typeface="Calibri"/>
                <a:sym typeface="Calibri"/>
              </a:rPr>
              <a:t> </a:t>
            </a:r>
            <a:endParaRPr sz="3200">
              <a:solidFill>
                <a:srgbClr val="FFFF00"/>
              </a:solidFill>
              <a:latin typeface="Calibri"/>
              <a:ea typeface="Calibri"/>
              <a:cs typeface="Calibri"/>
              <a:sym typeface="Calibri"/>
            </a:endParaRPr>
          </a:p>
          <a:p>
            <a:pPr indent="0" lvl="0" marL="0" marR="0" rtl="0" algn="ctr">
              <a:spcBef>
                <a:spcPts val="0"/>
              </a:spcBef>
              <a:spcAft>
                <a:spcPts val="0"/>
              </a:spcAft>
              <a:buNone/>
            </a:pPr>
            <a:r>
              <a:rPr lang="en-US" sz="3200">
                <a:solidFill>
                  <a:srgbClr val="FFFF00"/>
                </a:solidFill>
                <a:latin typeface="Calibri"/>
                <a:ea typeface="Calibri"/>
                <a:cs typeface="Calibri"/>
                <a:sym typeface="Calibri"/>
              </a:rPr>
              <a:t>Zero of Three Patients In This Category Died</a:t>
            </a:r>
            <a:endParaRPr/>
          </a:p>
          <a:p>
            <a:pPr indent="0" lvl="0" marL="0" marR="0" rtl="0" algn="ctr">
              <a:spcBef>
                <a:spcPts val="0"/>
              </a:spcBef>
              <a:spcAft>
                <a:spcPts val="0"/>
              </a:spcAft>
              <a:buNone/>
            </a:pPr>
            <a:r>
              <a:rPr lang="en-US" sz="3200">
                <a:solidFill>
                  <a:srgbClr val="FFFF00"/>
                </a:solidFill>
                <a:latin typeface="Calibri"/>
                <a:ea typeface="Calibri"/>
                <a:cs typeface="Calibri"/>
                <a:sym typeface="Calibri"/>
              </a:rPr>
              <a:t>Current STRAC Pre-hospital LTOWB Use</a:t>
            </a:r>
            <a:endParaRPr/>
          </a:p>
          <a:p>
            <a:pPr indent="0" lvl="0" marL="0" marR="0" rtl="0" algn="ctr">
              <a:spcBef>
                <a:spcPts val="0"/>
              </a:spcBef>
              <a:spcAft>
                <a:spcPts val="0"/>
              </a:spcAft>
              <a:buNone/>
            </a:pPr>
            <a:r>
              <a:rPr b="1" lang="en-US" sz="1800">
                <a:solidFill>
                  <a:srgbClr val="CF0E30"/>
                </a:solidFill>
                <a:latin typeface="Calibri"/>
                <a:ea typeface="Calibri"/>
                <a:cs typeface="Calibri"/>
                <a:sym typeface="Calibri"/>
              </a:rPr>
              <a:t> </a:t>
            </a:r>
            <a:endParaRPr sz="1800">
              <a:solidFill>
                <a:srgbClr val="CF0E30"/>
              </a:solidFill>
              <a:latin typeface="Calibri"/>
              <a:ea typeface="Calibri"/>
              <a:cs typeface="Calibri"/>
              <a:sym typeface="Calibri"/>
            </a:endParaRPr>
          </a:p>
        </p:txBody>
      </p:sp>
      <p:pic>
        <p:nvPicPr>
          <p:cNvPr id="309" name="Google Shape;309;p17"/>
          <p:cNvPicPr preferRelativeResize="0"/>
          <p:nvPr/>
        </p:nvPicPr>
        <p:blipFill rotWithShape="1">
          <a:blip r:embed="rId3">
            <a:alphaModFix/>
          </a:blip>
          <a:srcRect b="54415" l="2137" r="42094" t="23269"/>
          <a:stretch/>
        </p:blipFill>
        <p:spPr>
          <a:xfrm>
            <a:off x="1066800" y="3276600"/>
            <a:ext cx="7086599" cy="3124200"/>
          </a:xfrm>
          <a:prstGeom prst="rect">
            <a:avLst/>
          </a:prstGeom>
          <a:noFill/>
          <a:ln>
            <a:noFill/>
          </a:ln>
        </p:spPr>
      </p:pic>
    </p:spTree>
  </p:cSld>
  <p:clrMapOvr>
    <a:masterClrMapping/>
  </p:clrMapOvr>
  <p:transition spd="slow" p14:dur="1500">
    <p:random/>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8"/>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Clinical References/Resources</a:t>
            </a:r>
            <a:endParaRPr/>
          </a:p>
        </p:txBody>
      </p:sp>
      <p:sp>
        <p:nvSpPr>
          <p:cNvPr id="315" name="Google Shape;315;p18"/>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190500" lvl="0" marL="342900" rtl="0" algn="l">
              <a:spcBef>
                <a:spcPts val="0"/>
              </a:spcBef>
              <a:spcAft>
                <a:spcPts val="0"/>
              </a:spcAft>
              <a:buSzPts val="2400"/>
              <a:buFont typeface="Times New Roman"/>
              <a:buNone/>
            </a:pPr>
            <a:r>
              <a:t/>
            </a:r>
            <a:endParaRPr>
              <a:solidFill>
                <a:srgbClr val="FFFF00"/>
              </a:solidFill>
            </a:endParaRPr>
          </a:p>
          <a:p>
            <a:pPr indent="-190500" lvl="0" marL="342900" rtl="0" algn="l">
              <a:spcBef>
                <a:spcPts val="640"/>
              </a:spcBef>
              <a:spcAft>
                <a:spcPts val="0"/>
              </a:spcAft>
              <a:buSzPts val="2400"/>
              <a:buFont typeface="Times New Roman"/>
              <a:buNone/>
            </a:pPr>
            <a:r>
              <a:t/>
            </a:r>
            <a:endParaRPr/>
          </a:p>
        </p:txBody>
      </p:sp>
      <p:pic>
        <p:nvPicPr>
          <p:cNvPr id="316" name="Google Shape;316;p18"/>
          <p:cNvPicPr preferRelativeResize="0"/>
          <p:nvPr/>
        </p:nvPicPr>
        <p:blipFill rotWithShape="1">
          <a:blip r:embed="rId3">
            <a:alphaModFix/>
          </a:blip>
          <a:srcRect b="0" l="0" r="0" t="0"/>
          <a:stretch/>
        </p:blipFill>
        <p:spPr>
          <a:xfrm>
            <a:off x="55418" y="1900518"/>
            <a:ext cx="3830782" cy="4957482"/>
          </a:xfrm>
          <a:prstGeom prst="rect">
            <a:avLst/>
          </a:prstGeom>
          <a:solidFill>
            <a:schemeClr val="lt1"/>
          </a:solidFill>
          <a:ln>
            <a:noFill/>
          </a:ln>
        </p:spPr>
      </p:pic>
      <p:pic>
        <p:nvPicPr>
          <p:cNvPr id="317" name="Google Shape;317;p18"/>
          <p:cNvPicPr preferRelativeResize="0"/>
          <p:nvPr/>
        </p:nvPicPr>
        <p:blipFill rotWithShape="1">
          <a:blip r:embed="rId4">
            <a:alphaModFix/>
          </a:blip>
          <a:srcRect b="0" l="0" r="0" t="0"/>
          <a:stretch/>
        </p:blipFill>
        <p:spPr>
          <a:xfrm>
            <a:off x="3962400" y="2564130"/>
            <a:ext cx="4987298" cy="3660333"/>
          </a:xfrm>
          <a:prstGeom prst="rect">
            <a:avLst/>
          </a:prstGeom>
          <a:noFill/>
          <a:ln>
            <a:noFill/>
          </a:ln>
        </p:spPr>
      </p:pic>
      <p:sp>
        <p:nvSpPr>
          <p:cNvPr id="318" name="Google Shape;318;p18"/>
          <p:cNvSpPr txBox="1"/>
          <p:nvPr/>
        </p:nvSpPr>
        <p:spPr>
          <a:xfrm>
            <a:off x="4246584" y="6278820"/>
            <a:ext cx="472597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This card can be given to receiving facilities</a:t>
            </a:r>
            <a:endParaRPr/>
          </a:p>
        </p:txBody>
      </p:sp>
      <p:sp>
        <p:nvSpPr>
          <p:cNvPr id="319" name="Google Shape;319;p18"/>
          <p:cNvSpPr txBox="1"/>
          <p:nvPr/>
        </p:nvSpPr>
        <p:spPr>
          <a:xfrm>
            <a:off x="4953000" y="1828800"/>
            <a:ext cx="2895600" cy="46166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rgbClr val="FFFF00"/>
                </a:solidFill>
                <a:latin typeface="Times New Roman"/>
                <a:ea typeface="Times New Roman"/>
                <a:cs typeface="Times New Roman"/>
                <a:sym typeface="Times New Roman"/>
                <a:hlinkClick r:id="rId5">
                  <a:extLst>
                    <a:ext uri="{A12FA001-AC4F-418D-AE19-62706E023703}">
                      <ahyp:hlinkClr val="tx"/>
                    </a:ext>
                  </a:extLst>
                </a:hlinkClick>
              </a:rPr>
              <a:t>www.strac.org/blood</a:t>
            </a:r>
            <a:endParaRPr sz="2400">
              <a:solidFill>
                <a:srgbClr val="CF0E3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9"/>
          <p:cNvSpPr txBox="1"/>
          <p:nvPr>
            <p:ph type="title"/>
          </p:nvPr>
        </p:nvSpPr>
        <p:spPr>
          <a:xfrm>
            <a:off x="533400" y="609600"/>
            <a:ext cx="807720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Contemporary work by Pokorny First Year in Whole Blood Era</a:t>
            </a:r>
            <a:br>
              <a:rPr lang="en-US"/>
            </a:br>
            <a:endParaRPr/>
          </a:p>
        </p:txBody>
      </p:sp>
      <p:sp>
        <p:nvSpPr>
          <p:cNvPr id="325" name="Google Shape;325;p19"/>
          <p:cNvSpPr txBox="1"/>
          <p:nvPr>
            <p:ph idx="1" type="body"/>
          </p:nvPr>
        </p:nvSpPr>
        <p:spPr>
          <a:xfrm>
            <a:off x="793750" y="20574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Component therapy emergency transfusion</a:t>
            </a:r>
            <a:endParaRPr/>
          </a:p>
          <a:p>
            <a:pPr indent="-285750" lvl="1" marL="742950" rtl="0" algn="l">
              <a:spcBef>
                <a:spcPts val="560"/>
              </a:spcBef>
              <a:spcAft>
                <a:spcPts val="0"/>
              </a:spcAft>
              <a:buSzPts val="2100"/>
              <a:buFont typeface="Times New Roman"/>
              <a:buChar char="•"/>
            </a:pPr>
            <a:r>
              <a:rPr lang="en-US"/>
              <a:t>Death rate in trauma room = 24%</a:t>
            </a:r>
            <a:endParaRPr/>
          </a:p>
          <a:p>
            <a:pPr indent="-285750" lvl="1" marL="742950" rtl="0" algn="l">
              <a:spcBef>
                <a:spcPts val="560"/>
              </a:spcBef>
              <a:spcAft>
                <a:spcPts val="0"/>
              </a:spcAft>
              <a:buSzPts val="2100"/>
              <a:buFont typeface="Times New Roman"/>
              <a:buChar char="•"/>
            </a:pPr>
            <a:r>
              <a:rPr lang="en-US"/>
              <a:t>Time to death = 1 ½ hours</a:t>
            </a:r>
            <a:endParaRPr/>
          </a:p>
          <a:p>
            <a:pPr indent="-342900" lvl="0" marL="342900" rtl="0" algn="l">
              <a:spcBef>
                <a:spcPts val="640"/>
              </a:spcBef>
              <a:spcAft>
                <a:spcPts val="0"/>
              </a:spcAft>
              <a:buSzPts val="2400"/>
              <a:buFont typeface="Times New Roman"/>
              <a:buChar char="•"/>
            </a:pPr>
            <a:r>
              <a:rPr lang="en-US"/>
              <a:t>Whole blood as emergency transfusion</a:t>
            </a:r>
            <a:endParaRPr/>
          </a:p>
          <a:p>
            <a:pPr indent="-285750" lvl="1" marL="742950" rtl="0" algn="l">
              <a:spcBef>
                <a:spcPts val="560"/>
              </a:spcBef>
              <a:spcAft>
                <a:spcPts val="0"/>
              </a:spcAft>
              <a:buSzPts val="2100"/>
              <a:buFont typeface="Times New Roman"/>
              <a:buChar char="•"/>
            </a:pPr>
            <a:r>
              <a:rPr lang="en-US"/>
              <a:t>Death rate in trauma room = 11%</a:t>
            </a:r>
            <a:endParaRPr/>
          </a:p>
          <a:p>
            <a:pPr indent="-285750" lvl="1" marL="742950" rtl="0" algn="l">
              <a:spcBef>
                <a:spcPts val="560"/>
              </a:spcBef>
              <a:spcAft>
                <a:spcPts val="0"/>
              </a:spcAft>
              <a:buSzPts val="2100"/>
              <a:buFont typeface="Times New Roman"/>
              <a:buChar char="•"/>
            </a:pPr>
            <a:r>
              <a:rPr lang="en-US"/>
              <a:t>Time to death = 5 ½ hours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Disclosures</a:t>
            </a:r>
            <a:endParaRPr/>
          </a:p>
        </p:txBody>
      </p:sp>
      <p:sp>
        <p:nvSpPr>
          <p:cNvPr id="191" name="Google Shape;191;p2"/>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None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0"/>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Current Numbers</a:t>
            </a:r>
            <a:endParaRPr/>
          </a:p>
        </p:txBody>
      </p:sp>
      <p:sp>
        <p:nvSpPr>
          <p:cNvPr id="331" name="Google Shape;331;p20"/>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225 pre-hospital patients transfused</a:t>
            </a:r>
            <a:endParaRPr/>
          </a:p>
          <a:p>
            <a:pPr indent="-342900" lvl="0" marL="342900" rtl="0" algn="l">
              <a:spcBef>
                <a:spcPts val="640"/>
              </a:spcBef>
              <a:spcAft>
                <a:spcPts val="0"/>
              </a:spcAft>
              <a:buSzPts val="2400"/>
              <a:buFont typeface="Times New Roman"/>
              <a:buChar char="•"/>
            </a:pPr>
            <a:r>
              <a:rPr lang="en-US"/>
              <a:t>Over 300 patients transfused at University Hospital</a:t>
            </a:r>
            <a:endParaRPr/>
          </a:p>
          <a:p>
            <a:pPr indent="-285750" lvl="1" marL="742950" rtl="0" algn="l">
              <a:spcBef>
                <a:spcPts val="560"/>
              </a:spcBef>
              <a:spcAft>
                <a:spcPts val="0"/>
              </a:spcAft>
              <a:buSzPts val="2100"/>
              <a:buFont typeface="Times New Roman"/>
              <a:buChar char="•"/>
            </a:pPr>
            <a:r>
              <a:rPr lang="en-US"/>
              <a:t>1000+ units</a:t>
            </a:r>
            <a:endParaRPr/>
          </a:p>
          <a:p>
            <a:pPr indent="-285750" lvl="1" marL="742950" rtl="0" algn="l">
              <a:spcBef>
                <a:spcPts val="560"/>
              </a:spcBef>
              <a:spcAft>
                <a:spcPts val="0"/>
              </a:spcAft>
              <a:buSzPts val="2100"/>
              <a:buFont typeface="Times New Roman"/>
              <a:buChar char="•"/>
            </a:pPr>
            <a:r>
              <a:rPr lang="en-US"/>
              <a:t>Does not include BAMC patients (200+)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21"/>
          <p:cNvPicPr preferRelativeResize="0"/>
          <p:nvPr/>
        </p:nvPicPr>
        <p:blipFill rotWithShape="1">
          <a:blip r:embed="rId3">
            <a:alphaModFix/>
          </a:blip>
          <a:srcRect b="0" l="0" r="0" t="0"/>
          <a:stretch/>
        </p:blipFill>
        <p:spPr>
          <a:xfrm>
            <a:off x="-3657600" y="-1600199"/>
            <a:ext cx="14706600" cy="8458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2"/>
          <p:cNvSpPr txBox="1"/>
          <p:nvPr>
            <p:ph type="ctrTitle"/>
          </p:nvPr>
        </p:nvSpPr>
        <p:spPr>
          <a:xfrm>
            <a:off x="685800" y="2130425"/>
            <a:ext cx="7772400" cy="1470025"/>
          </a:xfrm>
          <a:prstGeom prst="rect">
            <a:avLst/>
          </a:prstGeom>
          <a:noFill/>
          <a:ln>
            <a:noFill/>
          </a:ln>
        </p:spPr>
        <p:txBody>
          <a:bodyPr anchorCtr="0" anchor="ctr" bIns="46025" lIns="92075" spcFirstLastPara="1" rIns="92075" wrap="square" tIns="46025">
            <a:normAutofit fontScale="90000"/>
          </a:bodyPr>
          <a:lstStyle/>
          <a:p>
            <a:pPr indent="0" lvl="0" marL="0" rtl="0" algn="ctr">
              <a:spcBef>
                <a:spcPts val="0"/>
              </a:spcBef>
              <a:spcAft>
                <a:spcPts val="0"/>
              </a:spcAft>
              <a:buNone/>
            </a:pPr>
            <a:r>
              <a:rPr lang="en-US"/>
              <a:t>Obstetric Hemorrhage</a:t>
            </a:r>
            <a:br>
              <a:rPr lang="en-US"/>
            </a:br>
            <a:r>
              <a:rPr lang="en-US"/>
              <a:t>and</a:t>
            </a:r>
            <a:br>
              <a:rPr lang="en-US"/>
            </a:br>
            <a:r>
              <a:rPr lang="en-US"/>
              <a:t>Massive Transfusion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3"/>
          <p:cNvSpPr txBox="1"/>
          <p:nvPr>
            <p:ph type="title"/>
          </p:nvPr>
        </p:nvSpPr>
        <p:spPr>
          <a:xfrm>
            <a:off x="714375" y="228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Postpartum Hemorrhage</a:t>
            </a:r>
            <a:endParaRPr/>
          </a:p>
        </p:txBody>
      </p:sp>
      <p:sp>
        <p:nvSpPr>
          <p:cNvPr id="347" name="Google Shape;347;p23"/>
          <p:cNvSpPr txBox="1"/>
          <p:nvPr>
            <p:ph idx="1" type="body"/>
          </p:nvPr>
        </p:nvSpPr>
        <p:spPr>
          <a:xfrm>
            <a:off x="0" y="1295400"/>
            <a:ext cx="9067800" cy="54102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Definition &gt;500 mL vaginal delivery or &gt;1000 mL cesarean section</a:t>
            </a:r>
            <a:endParaRPr/>
          </a:p>
          <a:p>
            <a:pPr indent="-285750" lvl="1" marL="742950" rtl="0" algn="l">
              <a:spcBef>
                <a:spcPts val="560"/>
              </a:spcBef>
              <a:spcAft>
                <a:spcPts val="0"/>
              </a:spcAft>
              <a:buSzPts val="2100"/>
              <a:buFont typeface="Times New Roman"/>
              <a:buChar char="•"/>
            </a:pPr>
            <a:r>
              <a:rPr lang="en-US"/>
              <a:t>ACOG reVITALize ≥ 1000 mL in 24 hrs or hypovolemia</a:t>
            </a:r>
            <a:endParaRPr/>
          </a:p>
          <a:p>
            <a:pPr indent="-342900" lvl="0" marL="342900" rtl="0" algn="l">
              <a:spcBef>
                <a:spcPts val="640"/>
              </a:spcBef>
              <a:spcAft>
                <a:spcPts val="0"/>
              </a:spcAft>
              <a:buSzPts val="2400"/>
              <a:buFont typeface="Times New Roman"/>
              <a:buChar char="•"/>
            </a:pPr>
            <a:r>
              <a:rPr lang="en-US"/>
              <a:t>PPH has been widely recognized as a major cause of maternal mortality worldwide</a:t>
            </a:r>
            <a:endParaRPr/>
          </a:p>
          <a:p>
            <a:pPr indent="-285750" lvl="1" marL="742950" rtl="0" algn="l">
              <a:spcBef>
                <a:spcPts val="560"/>
              </a:spcBef>
              <a:spcAft>
                <a:spcPts val="0"/>
              </a:spcAft>
              <a:buSzPts val="2100"/>
              <a:buFont typeface="Times New Roman"/>
              <a:buChar char="•"/>
            </a:pPr>
            <a:r>
              <a:rPr lang="en-US"/>
              <a:t>Early mortality (within 24 hours)</a:t>
            </a:r>
            <a:endParaRPr/>
          </a:p>
          <a:p>
            <a:pPr indent="-285750" lvl="1" marL="742950" rtl="0" algn="l">
              <a:spcBef>
                <a:spcPts val="560"/>
              </a:spcBef>
              <a:spcAft>
                <a:spcPts val="0"/>
              </a:spcAft>
              <a:buSzPts val="2100"/>
              <a:buFont typeface="Times New Roman"/>
              <a:buChar char="•"/>
            </a:pPr>
            <a:r>
              <a:rPr lang="en-US"/>
              <a:t>1 woman dies of PPH every 4 minutes worldwide and PPH is increasingly frequent</a:t>
            </a:r>
            <a:endParaRPr/>
          </a:p>
          <a:p>
            <a:pPr indent="-285750" lvl="1" marL="742950" rtl="0" algn="l">
              <a:spcBef>
                <a:spcPts val="560"/>
              </a:spcBef>
              <a:spcAft>
                <a:spcPts val="0"/>
              </a:spcAft>
              <a:buSzPts val="2100"/>
              <a:buFont typeface="Times New Roman"/>
              <a:buChar char="•"/>
            </a:pPr>
            <a:r>
              <a:rPr lang="en-US"/>
              <a:t>PPH rate over past 20 years from 1.5 to 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4"/>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WOMAN Trial</a:t>
            </a:r>
            <a:br>
              <a:rPr lang="en-US"/>
            </a:br>
            <a:r>
              <a:rPr lang="en-US" sz="3200"/>
              <a:t>World Maternal Antifibrinolytic</a:t>
            </a:r>
            <a:endParaRPr sz="3200"/>
          </a:p>
        </p:txBody>
      </p:sp>
      <p:sp>
        <p:nvSpPr>
          <p:cNvPr id="353" name="Google Shape;353;p24"/>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200 hospitals, 21 countries &gt; 20,000 women</a:t>
            </a:r>
            <a:endParaRPr/>
          </a:p>
          <a:p>
            <a:pPr indent="-342900" lvl="0" marL="342900" rtl="0" algn="l">
              <a:spcBef>
                <a:spcPts val="640"/>
              </a:spcBef>
              <a:spcAft>
                <a:spcPts val="0"/>
              </a:spcAft>
              <a:buSzPts val="2400"/>
              <a:buFont typeface="Times New Roman"/>
              <a:buChar char="•"/>
            </a:pPr>
            <a:r>
              <a:rPr lang="en-US"/>
              <a:t>TXA for PPH</a:t>
            </a:r>
            <a:endParaRPr/>
          </a:p>
          <a:p>
            <a:pPr indent="-342900" lvl="0" marL="342900" rtl="0" algn="l">
              <a:spcBef>
                <a:spcPts val="640"/>
              </a:spcBef>
              <a:spcAft>
                <a:spcPts val="0"/>
              </a:spcAft>
              <a:buSzPts val="2400"/>
              <a:buFont typeface="Times New Roman"/>
              <a:buChar char="•"/>
            </a:pPr>
            <a:r>
              <a:rPr lang="en-US"/>
              <a:t>10,000 women got TXA, 10,000 placebo</a:t>
            </a:r>
            <a:endParaRPr/>
          </a:p>
          <a:p>
            <a:pPr indent="-285750" lvl="1" marL="742950" rtl="0" algn="l">
              <a:spcBef>
                <a:spcPts val="560"/>
              </a:spcBef>
              <a:spcAft>
                <a:spcPts val="0"/>
              </a:spcAft>
              <a:buSzPts val="2100"/>
              <a:buFont typeface="Times New Roman"/>
              <a:buChar char="•"/>
            </a:pPr>
            <a:r>
              <a:rPr lang="en-US"/>
              <a:t>No difference in hysterectomy</a:t>
            </a:r>
            <a:endParaRPr/>
          </a:p>
          <a:p>
            <a:pPr indent="-285750" lvl="1" marL="742950" rtl="0" algn="l">
              <a:spcBef>
                <a:spcPts val="560"/>
              </a:spcBef>
              <a:spcAft>
                <a:spcPts val="0"/>
              </a:spcAft>
              <a:buSzPts val="2100"/>
              <a:buFont typeface="Times New Roman"/>
              <a:buChar char="•"/>
            </a:pPr>
            <a:r>
              <a:rPr lang="en-US"/>
              <a:t>Significant decrease in hemorrhage deaths with TXA, especially if within 3 hours of delivery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5"/>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WHO Recommendations</a:t>
            </a:r>
            <a:endParaRPr/>
          </a:p>
        </p:txBody>
      </p:sp>
      <p:sp>
        <p:nvSpPr>
          <p:cNvPr id="359" name="Google Shape;359;p25"/>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Uterotonics in 3</a:t>
            </a:r>
            <a:r>
              <a:rPr baseline="30000" lang="en-US"/>
              <a:t>rd</a:t>
            </a:r>
            <a:r>
              <a:rPr lang="en-US"/>
              <a:t> stage of labor</a:t>
            </a:r>
            <a:endParaRPr/>
          </a:p>
          <a:p>
            <a:pPr indent="-342900" lvl="0" marL="342900" rtl="0" algn="l">
              <a:spcBef>
                <a:spcPts val="640"/>
              </a:spcBef>
              <a:spcAft>
                <a:spcPts val="0"/>
              </a:spcAft>
              <a:buSzPts val="2400"/>
              <a:buFont typeface="Times New Roman"/>
              <a:buChar char="•"/>
            </a:pPr>
            <a:r>
              <a:rPr lang="en-US"/>
              <a:t>Tranexamic acid for refractory bleeding</a:t>
            </a:r>
            <a:endParaRPr/>
          </a:p>
          <a:p>
            <a:pPr indent="-342900" lvl="0" marL="342900" rtl="0" algn="l">
              <a:spcBef>
                <a:spcPts val="640"/>
              </a:spcBef>
              <a:spcAft>
                <a:spcPts val="0"/>
              </a:spcAft>
              <a:buSzPts val="2400"/>
              <a:buFont typeface="Times New Roman"/>
              <a:buChar char="•"/>
            </a:pPr>
            <a:r>
              <a:rPr lang="en-US"/>
              <a:t>Aortic occlusion</a:t>
            </a:r>
            <a:endParaRPr/>
          </a:p>
          <a:p>
            <a:pPr indent="-342900" lvl="0" marL="342900" rtl="0" algn="l">
              <a:spcBef>
                <a:spcPts val="640"/>
              </a:spcBef>
              <a:spcAft>
                <a:spcPts val="0"/>
              </a:spcAft>
              <a:buSzPts val="2400"/>
              <a:buFont typeface="Times New Roman"/>
              <a:buChar char="•"/>
            </a:pPr>
            <a:r>
              <a:rPr lang="en-US"/>
              <a:t>Angioembolization</a:t>
            </a:r>
            <a:endParaRPr/>
          </a:p>
          <a:p>
            <a:pPr indent="-342900" lvl="0" marL="342900" rtl="0" algn="l">
              <a:spcBef>
                <a:spcPts val="640"/>
              </a:spcBef>
              <a:spcAft>
                <a:spcPts val="0"/>
              </a:spcAft>
              <a:buSzPts val="2400"/>
              <a:buFont typeface="Times New Roman"/>
              <a:buChar char="•"/>
            </a:pPr>
            <a:r>
              <a:rPr lang="en-US"/>
              <a:t>Surgical intervention</a:t>
            </a:r>
            <a:endParaRPr/>
          </a:p>
          <a:p>
            <a:pPr indent="-342900" lvl="0" marL="342900" rtl="0" algn="l">
              <a:spcBef>
                <a:spcPts val="640"/>
              </a:spcBef>
              <a:spcAft>
                <a:spcPts val="0"/>
              </a:spcAft>
              <a:buSzPts val="2400"/>
              <a:buFont typeface="Times New Roman"/>
              <a:buChar char="•"/>
            </a:pPr>
            <a:r>
              <a:rPr lang="en-US"/>
              <a:t>Isotonic crystalloids, not colloids</a:t>
            </a:r>
            <a:endParaRPr/>
          </a:p>
          <a:p>
            <a:pPr indent="-342900" lvl="0" marL="342900" rtl="0" algn="l">
              <a:spcBef>
                <a:spcPts val="640"/>
              </a:spcBef>
              <a:spcAft>
                <a:spcPts val="0"/>
              </a:spcAft>
              <a:buSzPts val="2400"/>
              <a:buFont typeface="Times New Roman"/>
              <a:buChar char="•"/>
            </a:pPr>
            <a:r>
              <a:rPr lang="en-US"/>
              <a:t>NOTHING about transfusion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6"/>
          <p:cNvSpPr txBox="1"/>
          <p:nvPr>
            <p:ph idx="1" type="body"/>
          </p:nvPr>
        </p:nvSpPr>
        <p:spPr>
          <a:xfrm>
            <a:off x="4038600" y="914400"/>
            <a:ext cx="5105400" cy="5029199"/>
          </a:xfrm>
          <a:prstGeom prst="rect">
            <a:avLst/>
          </a:prstGeom>
          <a:noFill/>
          <a:ln>
            <a:noFill/>
          </a:ln>
        </p:spPr>
        <p:txBody>
          <a:bodyPr anchorCtr="0" anchor="t" bIns="46025" lIns="92075" spcFirstLastPara="1" rIns="92075" wrap="square" tIns="46025">
            <a:normAutofit fontScale="70000" lnSpcReduction="20000"/>
          </a:bodyPr>
          <a:lstStyle/>
          <a:p>
            <a:pPr indent="-342900" lvl="0" marL="342900" rtl="0" algn="l">
              <a:spcBef>
                <a:spcPts val="0"/>
              </a:spcBef>
              <a:spcAft>
                <a:spcPts val="0"/>
              </a:spcAft>
              <a:buSzPct val="75000"/>
              <a:buFont typeface="Times New Roman"/>
              <a:buChar char="•"/>
            </a:pPr>
            <a:r>
              <a:rPr b="1" lang="en-US"/>
              <a:t>Finding #2 — </a:t>
            </a:r>
            <a:r>
              <a:rPr b="1" lang="en-US">
                <a:solidFill>
                  <a:srgbClr val="FFFF00"/>
                </a:solidFill>
              </a:rPr>
              <a:t>The leading causes of pregnancy-related death in 2012 included cardiovascular and coronary conditions, obstetric hemorrhage, infection/sepsis, and cardiomyopathy. </a:t>
            </a:r>
            <a:endParaRPr>
              <a:solidFill>
                <a:srgbClr val="FFFF00"/>
              </a:solidFill>
            </a:endParaRPr>
          </a:p>
          <a:p>
            <a:pPr indent="-285750" lvl="1" marL="742950" rtl="0" algn="l">
              <a:spcBef>
                <a:spcPts val="336"/>
              </a:spcBef>
              <a:spcAft>
                <a:spcPts val="0"/>
              </a:spcAft>
              <a:buSzPct val="75000"/>
              <a:buFont typeface="Times New Roman"/>
              <a:buChar char="•"/>
            </a:pPr>
            <a:r>
              <a:rPr lang="en-US"/>
              <a:t>76 percent of all pregnancy-related deaths. </a:t>
            </a:r>
            <a:endParaRPr/>
          </a:p>
          <a:p>
            <a:pPr indent="-342900" lvl="0" marL="342900" rtl="0" algn="l">
              <a:spcBef>
                <a:spcPts val="392"/>
              </a:spcBef>
              <a:spcAft>
                <a:spcPts val="0"/>
              </a:spcAft>
              <a:buSzPct val="75000"/>
              <a:buFont typeface="Times New Roman"/>
              <a:buChar char="•"/>
            </a:pPr>
            <a:r>
              <a:rPr b="1" lang="en-US"/>
              <a:t>Finding #5 — Most pregnancy-related deaths were </a:t>
            </a:r>
            <a:r>
              <a:rPr b="1" lang="en-US">
                <a:solidFill>
                  <a:srgbClr val="FFFF00"/>
                </a:solidFill>
              </a:rPr>
              <a:t>potentially preventable</a:t>
            </a:r>
            <a:r>
              <a:rPr b="1" lang="en-US"/>
              <a:t>. </a:t>
            </a:r>
            <a:endParaRPr/>
          </a:p>
          <a:p>
            <a:pPr indent="-285750" lvl="1" marL="742950" rtl="0" algn="l">
              <a:spcBef>
                <a:spcPts val="336"/>
              </a:spcBef>
              <a:spcAft>
                <a:spcPts val="0"/>
              </a:spcAft>
              <a:buSzPct val="75000"/>
              <a:buFont typeface="Times New Roman"/>
              <a:buChar char="•"/>
            </a:pPr>
            <a:r>
              <a:rPr lang="en-US"/>
              <a:t>Case review found that the majority of pregnancy-related deaths caused by cardiovascular disease, obstetric hemorrhage, and infection/sepsis were preventable</a:t>
            </a:r>
            <a:endParaRPr/>
          </a:p>
          <a:p>
            <a:pPr indent="-342900" lvl="0" marL="342900" rtl="0" algn="l">
              <a:spcBef>
                <a:spcPts val="392"/>
              </a:spcBef>
              <a:spcAft>
                <a:spcPts val="0"/>
              </a:spcAft>
              <a:buSzPct val="75000"/>
              <a:buFont typeface="Times New Roman"/>
              <a:buChar char="•"/>
            </a:pPr>
            <a:r>
              <a:rPr b="1" lang="en-US"/>
              <a:t>Finding #8 —</a:t>
            </a:r>
            <a:r>
              <a:rPr b="1" lang="en-US">
                <a:solidFill>
                  <a:srgbClr val="FFFF00"/>
                </a:solidFill>
              </a:rPr>
              <a:t>Hemorrhage and Cardiac Event were the two most common causes of death while pregnant or within 7 days postpartum. </a:t>
            </a:r>
            <a:endParaRPr>
              <a:solidFill>
                <a:srgbClr val="FFFF00"/>
              </a:solidFill>
            </a:endParaRPr>
          </a:p>
          <a:p>
            <a:pPr indent="-285750" lvl="1" marL="742950" rtl="0" algn="l">
              <a:spcBef>
                <a:spcPts val="336"/>
              </a:spcBef>
              <a:spcAft>
                <a:spcPts val="0"/>
              </a:spcAft>
              <a:buSzPct val="75000"/>
              <a:buFont typeface="Times New Roman"/>
              <a:buChar char="•"/>
            </a:pPr>
            <a:r>
              <a:rPr lang="en-US"/>
              <a:t>Of the 80 deaths that occurred while a woman was pregnant or within 7 days postpartum, hemorrhage &amp; cardiac event accounted for </a:t>
            </a:r>
            <a:r>
              <a:rPr b="1" lang="en-US">
                <a:solidFill>
                  <a:srgbClr val="FFFF00"/>
                </a:solidFill>
              </a:rPr>
              <a:t>36 %</a:t>
            </a:r>
            <a:r>
              <a:rPr lang="en-US"/>
              <a:t> of these deaths</a:t>
            </a:r>
            <a:endParaRPr/>
          </a:p>
        </p:txBody>
      </p:sp>
      <p:pic>
        <p:nvPicPr>
          <p:cNvPr id="366" name="Google Shape;366;p26"/>
          <p:cNvPicPr preferRelativeResize="0"/>
          <p:nvPr>
            <p:ph idx="2" type="body"/>
          </p:nvPr>
        </p:nvPicPr>
        <p:blipFill rotWithShape="1">
          <a:blip r:embed="rId3">
            <a:alphaModFix/>
          </a:blip>
          <a:srcRect b="-864" l="23302" r="37081" t="15604"/>
          <a:stretch/>
        </p:blipFill>
        <p:spPr>
          <a:xfrm>
            <a:off x="260604" y="1231105"/>
            <a:ext cx="3801315" cy="438864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67" name="Google Shape;367;p26"/>
          <p:cNvSpPr/>
          <p:nvPr/>
        </p:nvSpPr>
        <p:spPr>
          <a:xfrm>
            <a:off x="0" y="6400800"/>
            <a:ext cx="4657725" cy="2135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88">
                <a:solidFill>
                  <a:srgbClr val="FFFF00"/>
                </a:solidFill>
                <a:latin typeface="Times New Roman"/>
                <a:ea typeface="Times New Roman"/>
                <a:cs typeface="Times New Roman"/>
                <a:sym typeface="Times New Roman"/>
              </a:rPr>
              <a:t>https://docs.house.gov/meetings/IF/IF14/20180927/108724/HHRG-115-IF14-20180927-SD022.pdf</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7"/>
          <p:cNvSpPr txBox="1"/>
          <p:nvPr>
            <p:ph type="title"/>
          </p:nvPr>
        </p:nvSpPr>
        <p:spPr>
          <a:xfrm>
            <a:off x="546355" y="1131570"/>
            <a:ext cx="4647152" cy="994172"/>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Recommendations </a:t>
            </a:r>
            <a:endParaRPr/>
          </a:p>
        </p:txBody>
      </p:sp>
      <p:sp>
        <p:nvSpPr>
          <p:cNvPr id="374" name="Google Shape;374;p27"/>
          <p:cNvSpPr txBox="1"/>
          <p:nvPr>
            <p:ph idx="1" type="body"/>
          </p:nvPr>
        </p:nvSpPr>
        <p:spPr>
          <a:xfrm>
            <a:off x="381000" y="1981201"/>
            <a:ext cx="8229600" cy="4600252"/>
          </a:xfrm>
          <a:prstGeom prst="rect">
            <a:avLst/>
          </a:prstGeom>
          <a:noFill/>
          <a:ln>
            <a:noFill/>
          </a:ln>
        </p:spPr>
        <p:txBody>
          <a:bodyPr anchorCtr="0" anchor="t" bIns="46025" lIns="92075" spcFirstLastPara="1" rIns="92075" wrap="square" tIns="46025">
            <a:normAutofit fontScale="62500" lnSpcReduction="20000"/>
          </a:bodyPr>
          <a:lstStyle/>
          <a:p>
            <a:pPr indent="-342900" lvl="0" marL="342900" rtl="0" algn="l">
              <a:spcBef>
                <a:spcPts val="0"/>
              </a:spcBef>
              <a:spcAft>
                <a:spcPts val="0"/>
              </a:spcAft>
              <a:buSzPct val="75000"/>
              <a:buFont typeface="Times New Roman"/>
              <a:buChar char="•"/>
            </a:pPr>
            <a:r>
              <a:rPr b="1" lang="en-US"/>
              <a:t>Recommendation #4 — Promote a </a:t>
            </a:r>
            <a:r>
              <a:rPr b="1" lang="en-US">
                <a:solidFill>
                  <a:srgbClr val="FFFF00"/>
                </a:solidFill>
              </a:rPr>
              <a:t>culture of safety and high reliability </a:t>
            </a:r>
            <a:r>
              <a:rPr b="1" lang="en-US"/>
              <a:t>through implementation of best practices in birthing facilities. </a:t>
            </a:r>
            <a:endParaRPr/>
          </a:p>
          <a:p>
            <a:pPr indent="-285750" lvl="1" marL="742950" rtl="0" algn="l">
              <a:spcBef>
                <a:spcPts val="350"/>
              </a:spcBef>
              <a:spcAft>
                <a:spcPts val="0"/>
              </a:spcAft>
              <a:buSzPct val="75000"/>
              <a:buFont typeface="Times New Roman"/>
              <a:buChar char="•"/>
            </a:pPr>
            <a:r>
              <a:rPr lang="en-US"/>
              <a:t>The Task Force found a number of </a:t>
            </a:r>
            <a:r>
              <a:rPr b="1" lang="en-US">
                <a:solidFill>
                  <a:srgbClr val="FFFF00"/>
                </a:solidFill>
              </a:rPr>
              <a:t>provider and facility factors </a:t>
            </a:r>
            <a:r>
              <a:rPr lang="en-US"/>
              <a:t>associated with maternal death </a:t>
            </a:r>
            <a:r>
              <a:rPr b="1" lang="en-US">
                <a:solidFill>
                  <a:srgbClr val="FFFF00"/>
                </a:solidFill>
              </a:rPr>
              <a:t>including failure to recognize risk status, delays in diagnosis, and delays in implementation of appropriate treatment</a:t>
            </a:r>
            <a:r>
              <a:rPr b="1" lang="en-US">
                <a:solidFill>
                  <a:srgbClr val="FF0000"/>
                </a:solidFill>
              </a:rPr>
              <a:t>. </a:t>
            </a:r>
            <a:endParaRPr/>
          </a:p>
          <a:p>
            <a:pPr indent="-285750" lvl="1" marL="742950" rtl="0" algn="l">
              <a:spcBef>
                <a:spcPts val="350"/>
              </a:spcBef>
              <a:spcAft>
                <a:spcPts val="0"/>
              </a:spcAft>
              <a:buSzPct val="75000"/>
              <a:buFont typeface="Times New Roman"/>
              <a:buChar char="•"/>
            </a:pPr>
            <a:r>
              <a:rPr lang="en-US"/>
              <a:t>DSHS and its partners have begun implementation of the maternal safety initiatives of </a:t>
            </a:r>
            <a:r>
              <a:rPr b="1" lang="en-US">
                <a:solidFill>
                  <a:srgbClr val="FFFF00"/>
                </a:solidFill>
              </a:rPr>
              <a:t>TexasAIM</a:t>
            </a:r>
            <a:r>
              <a:rPr lang="en-US">
                <a:solidFill>
                  <a:srgbClr val="FFFF00"/>
                </a:solidFill>
              </a:rPr>
              <a:t>,</a:t>
            </a:r>
            <a:r>
              <a:rPr lang="en-US"/>
              <a:t> which address both hemorrhage and severe hypertension. The TexasAIM initiative also includes education and implementation of the </a:t>
            </a:r>
            <a:r>
              <a:rPr b="1" lang="en-US">
                <a:solidFill>
                  <a:srgbClr val="FFFF00"/>
                </a:solidFill>
              </a:rPr>
              <a:t>Maternal Early Warning Systems (MEWS)</a:t>
            </a:r>
            <a:r>
              <a:rPr b="1" lang="en-US">
                <a:solidFill>
                  <a:srgbClr val="FF0000"/>
                </a:solidFill>
              </a:rPr>
              <a:t> </a:t>
            </a:r>
            <a:r>
              <a:rPr lang="en-US"/>
              <a:t>which prompts early diagnosis and intervention.</a:t>
            </a:r>
            <a:endParaRPr/>
          </a:p>
          <a:p>
            <a:pPr indent="-342900" lvl="0" marL="342900" rtl="0" algn="l">
              <a:spcBef>
                <a:spcPts val="400"/>
              </a:spcBef>
              <a:spcAft>
                <a:spcPts val="0"/>
              </a:spcAft>
              <a:buSzPct val="75000"/>
              <a:buFont typeface="Times New Roman"/>
              <a:buChar char="•"/>
            </a:pPr>
            <a:r>
              <a:rPr b="1" lang="en-US"/>
              <a:t>Recommendation #5 — Identify or develop and implement </a:t>
            </a:r>
            <a:r>
              <a:rPr b="1" lang="en-US">
                <a:solidFill>
                  <a:srgbClr val="FFFF00"/>
                </a:solidFill>
              </a:rPr>
              <a:t>programs to reduce maternal mortality</a:t>
            </a:r>
            <a:r>
              <a:rPr b="1" lang="en-US">
                <a:solidFill>
                  <a:srgbClr val="0070C0"/>
                </a:solidFill>
              </a:rPr>
              <a:t> </a:t>
            </a:r>
            <a:r>
              <a:rPr b="1" lang="en-US"/>
              <a:t>from cardiovascular and coronary conditions, cardiomyopathy and infection/sepsis. </a:t>
            </a:r>
            <a:endParaRPr/>
          </a:p>
          <a:p>
            <a:pPr indent="-285750" lvl="1" marL="742950" rtl="0" algn="l">
              <a:spcBef>
                <a:spcPts val="350"/>
              </a:spcBef>
              <a:spcAft>
                <a:spcPts val="0"/>
              </a:spcAft>
              <a:buSzPct val="75000"/>
              <a:buFont typeface="Times New Roman"/>
              <a:buChar char="•"/>
            </a:pPr>
            <a:r>
              <a:rPr lang="en-US"/>
              <a:t>The Task Force recommends identification and implementation of </a:t>
            </a:r>
            <a:r>
              <a:rPr b="1" lang="en-US">
                <a:solidFill>
                  <a:srgbClr val="FFFF00"/>
                </a:solidFill>
              </a:rPr>
              <a:t>best-practice programs</a:t>
            </a:r>
            <a:r>
              <a:rPr lang="en-US"/>
              <a:t> to reduce risks of maternal death from these conditions. </a:t>
            </a:r>
            <a:endParaRPr/>
          </a:p>
        </p:txBody>
      </p:sp>
      <p:pic>
        <p:nvPicPr>
          <p:cNvPr id="375" name="Google Shape;375;p27"/>
          <p:cNvPicPr preferRelativeResize="0"/>
          <p:nvPr/>
        </p:nvPicPr>
        <p:blipFill rotWithShape="1">
          <a:blip r:embed="rId3">
            <a:alphaModFix/>
          </a:blip>
          <a:srcRect b="51565" l="23303" r="39838" t="15604"/>
          <a:stretch/>
        </p:blipFill>
        <p:spPr>
          <a:xfrm>
            <a:off x="6152890" y="26735"/>
            <a:ext cx="2921000" cy="139570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76" name="Google Shape;376;p27"/>
          <p:cNvSpPr/>
          <p:nvPr/>
        </p:nvSpPr>
        <p:spPr>
          <a:xfrm>
            <a:off x="4416165" y="6581453"/>
            <a:ext cx="4657725" cy="2135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88">
                <a:solidFill>
                  <a:srgbClr val="FFFF00"/>
                </a:solidFill>
                <a:latin typeface="Times New Roman"/>
                <a:ea typeface="Times New Roman"/>
                <a:cs typeface="Times New Roman"/>
                <a:sym typeface="Times New Roman"/>
              </a:rPr>
              <a:t>https://docs.house.gov/meetings/IF/IF14/20180927/108724/HHRG-115-IF14-20180927-SD022.pdf</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8"/>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University Hospital Experience</a:t>
            </a:r>
            <a:endParaRPr/>
          </a:p>
        </p:txBody>
      </p:sp>
      <p:sp>
        <p:nvSpPr>
          <p:cNvPr id="382" name="Google Shape;382;p28"/>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2 years, over 7000 deliveries</a:t>
            </a:r>
            <a:endParaRPr/>
          </a:p>
          <a:p>
            <a:pPr indent="-342900" lvl="0" marL="342900" rtl="0" algn="l">
              <a:spcBef>
                <a:spcPts val="640"/>
              </a:spcBef>
              <a:spcAft>
                <a:spcPts val="0"/>
              </a:spcAft>
              <a:buSzPts val="2400"/>
              <a:buFont typeface="Times New Roman"/>
              <a:buChar char="•"/>
            </a:pPr>
            <a:r>
              <a:rPr lang="en-US"/>
              <a:t>600+ women transfused in first 24 hours following delivery</a:t>
            </a:r>
            <a:endParaRPr/>
          </a:p>
          <a:p>
            <a:pPr indent="-285750" lvl="1" marL="742950" rtl="0" algn="l">
              <a:spcBef>
                <a:spcPts val="560"/>
              </a:spcBef>
              <a:spcAft>
                <a:spcPts val="0"/>
              </a:spcAft>
              <a:buSzPts val="2100"/>
              <a:buFont typeface="Times New Roman"/>
              <a:buChar char="•"/>
            </a:pPr>
            <a:r>
              <a:rPr lang="en-US"/>
              <a:t>Over 10% required MTP</a:t>
            </a:r>
            <a:endParaRPr/>
          </a:p>
          <a:p>
            <a:pPr indent="-342900" lvl="0" marL="342900" rtl="0" algn="l">
              <a:spcBef>
                <a:spcPts val="640"/>
              </a:spcBef>
              <a:spcAft>
                <a:spcPts val="0"/>
              </a:spcAft>
              <a:buSzPts val="2400"/>
              <a:buFont typeface="Times New Roman"/>
              <a:buChar char="•"/>
            </a:pPr>
            <a:r>
              <a:rPr lang="en-US"/>
              <a:t>MTP patients</a:t>
            </a:r>
            <a:endParaRPr/>
          </a:p>
          <a:p>
            <a:pPr indent="-285750" lvl="1" marL="742950" rtl="0" algn="l">
              <a:spcBef>
                <a:spcPts val="560"/>
              </a:spcBef>
              <a:spcAft>
                <a:spcPts val="0"/>
              </a:spcAft>
              <a:buSzPts val="2100"/>
              <a:buFont typeface="Times New Roman"/>
              <a:buChar char="•"/>
            </a:pPr>
            <a:r>
              <a:rPr lang="en-US"/>
              <a:t>Greater length of stay/ICU</a:t>
            </a:r>
            <a:endParaRPr/>
          </a:p>
          <a:p>
            <a:pPr indent="-285750" lvl="1" marL="742950" rtl="0" algn="l">
              <a:spcBef>
                <a:spcPts val="560"/>
              </a:spcBef>
              <a:spcAft>
                <a:spcPts val="0"/>
              </a:spcAft>
              <a:buSzPts val="2100"/>
              <a:buFont typeface="Times New Roman"/>
              <a:buChar char="•"/>
            </a:pPr>
            <a:r>
              <a:rPr lang="en-US"/>
              <a:t>Greater rate of fetal death</a:t>
            </a:r>
            <a:endParaRPr/>
          </a:p>
          <a:p>
            <a:pPr indent="-285750" lvl="1" marL="742950" rtl="0" algn="l">
              <a:spcBef>
                <a:spcPts val="560"/>
              </a:spcBef>
              <a:spcAft>
                <a:spcPts val="0"/>
              </a:spcAft>
              <a:buSzPts val="2100"/>
              <a:buFont typeface="Times New Roman"/>
              <a:buChar char="•"/>
            </a:pPr>
            <a:r>
              <a:rPr lang="en-US"/>
              <a:t>Greater rate of hysterectomy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9"/>
          <p:cNvSpPr txBox="1"/>
          <p:nvPr/>
        </p:nvSpPr>
        <p:spPr>
          <a:xfrm>
            <a:off x="838200" y="5675293"/>
            <a:ext cx="7467600" cy="954107"/>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0000"/>
                </a:solidFill>
                <a:latin typeface="Times"/>
                <a:ea typeface="Times"/>
                <a:cs typeface="Times"/>
                <a:sym typeface="Times"/>
              </a:rPr>
              <a:t>Distribution of patient characteristics between MTP and Non-MTP groups</a:t>
            </a:r>
            <a:r>
              <a:rPr lang="en-US" sz="2800">
                <a:solidFill>
                  <a:srgbClr val="000000"/>
                </a:solidFill>
                <a:latin typeface="Times"/>
                <a:ea typeface="Times"/>
                <a:cs typeface="Times"/>
                <a:sym typeface="Times"/>
              </a:rPr>
              <a:t>.</a:t>
            </a:r>
            <a:endParaRPr sz="2800">
              <a:solidFill>
                <a:schemeClr val="dk1"/>
              </a:solidFill>
              <a:latin typeface="Times New Roman"/>
              <a:ea typeface="Times New Roman"/>
              <a:cs typeface="Times New Roman"/>
              <a:sym typeface="Times New Roman"/>
            </a:endParaRPr>
          </a:p>
        </p:txBody>
      </p:sp>
      <p:grpSp>
        <p:nvGrpSpPr>
          <p:cNvPr id="388" name="Google Shape;388;p29"/>
          <p:cNvGrpSpPr/>
          <p:nvPr/>
        </p:nvGrpSpPr>
        <p:grpSpPr>
          <a:xfrm>
            <a:off x="76200" y="152400"/>
            <a:ext cx="8991600" cy="4724400"/>
            <a:chOff x="76200" y="152400"/>
            <a:chExt cx="8991600" cy="4724400"/>
          </a:xfrm>
        </p:grpSpPr>
        <p:pic>
          <p:nvPicPr>
            <p:cNvPr id="389" name="Google Shape;389;p29"/>
            <p:cNvPicPr preferRelativeResize="0"/>
            <p:nvPr/>
          </p:nvPicPr>
          <p:blipFill rotWithShape="1">
            <a:blip r:embed="rId3">
              <a:alphaModFix/>
            </a:blip>
            <a:srcRect b="0" l="0" r="0" t="0"/>
            <a:stretch/>
          </p:blipFill>
          <p:spPr>
            <a:xfrm>
              <a:off x="76200" y="152400"/>
              <a:ext cx="8991600" cy="4724400"/>
            </a:xfrm>
            <a:prstGeom prst="rect">
              <a:avLst/>
            </a:prstGeom>
            <a:noFill/>
            <a:ln>
              <a:noFill/>
            </a:ln>
          </p:spPr>
        </p:pic>
        <p:sp>
          <p:nvSpPr>
            <p:cNvPr id="390" name="Google Shape;390;p29"/>
            <p:cNvSpPr/>
            <p:nvPr/>
          </p:nvSpPr>
          <p:spPr>
            <a:xfrm>
              <a:off x="152400" y="762000"/>
              <a:ext cx="8915400" cy="990600"/>
            </a:xfrm>
            <a:prstGeom prst="rect">
              <a:avLst/>
            </a:prstGeom>
            <a:solidFill>
              <a:schemeClr val="dk1"/>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F0E30"/>
                </a:buClr>
                <a:buSzPts val="2400"/>
                <a:buFont typeface="Times New Roman"/>
                <a:buNone/>
              </a:pPr>
              <a:r>
                <a:t/>
              </a:r>
              <a:endParaRPr b="0" i="0" sz="2400" u="none" cap="none" strike="noStrike">
                <a:solidFill>
                  <a:srgbClr val="CF0E30"/>
                </a:solidFill>
                <a:latin typeface="Times New Roman"/>
                <a:ea typeface="Times New Roman"/>
                <a:cs typeface="Times New Roman"/>
                <a:sym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
          <p:cNvSpPr txBox="1"/>
          <p:nvPr>
            <p:ph type="title"/>
          </p:nvPr>
        </p:nvSpPr>
        <p:spPr>
          <a:xfrm>
            <a:off x="1714500" y="381000"/>
            <a:ext cx="5786438" cy="85725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Acknowledgements</a:t>
            </a:r>
            <a:endParaRPr/>
          </a:p>
        </p:txBody>
      </p:sp>
      <p:sp>
        <p:nvSpPr>
          <p:cNvPr id="197" name="Google Shape;197;p3"/>
          <p:cNvSpPr txBox="1"/>
          <p:nvPr>
            <p:ph idx="1" type="body"/>
          </p:nvPr>
        </p:nvSpPr>
        <p:spPr>
          <a:xfrm>
            <a:off x="533400" y="1482328"/>
            <a:ext cx="7620000" cy="4918472"/>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1800"/>
              <a:buFont typeface="Times New Roman"/>
              <a:buChar char="•"/>
            </a:pPr>
            <a:r>
              <a:rPr lang="en-US" sz="2400"/>
              <a:t>Elizabeth Scherer, MD, Leslie Greebon, MD, Elly Xenakis MD, Max Braverman, MD, Kayla Ireland, MD Rachelle Jonas, Susannah Nicholson, MD, Ashley McGinity, MD, Doug Pokorny, MD and Mark DeRosa UT Health San Antonio</a:t>
            </a:r>
            <a:endParaRPr/>
          </a:p>
          <a:p>
            <a:pPr indent="-342900" lvl="0" marL="342900" rtl="0" algn="l">
              <a:spcBef>
                <a:spcPts val="480"/>
              </a:spcBef>
              <a:spcAft>
                <a:spcPts val="0"/>
              </a:spcAft>
              <a:buSzPts val="1800"/>
              <a:buFont typeface="Times New Roman"/>
              <a:buChar char="•"/>
            </a:pPr>
            <a:r>
              <a:rPr lang="en-US" sz="2400"/>
              <a:t>Elizabeth Waltman and South Texas Blood and Tissue Center</a:t>
            </a:r>
            <a:endParaRPr/>
          </a:p>
          <a:p>
            <a:pPr indent="-342900" lvl="0" marL="342900" rtl="0" algn="l">
              <a:spcBef>
                <a:spcPts val="480"/>
              </a:spcBef>
              <a:spcAft>
                <a:spcPts val="0"/>
              </a:spcAft>
              <a:buSzPts val="1800"/>
              <a:buFont typeface="Times New Roman"/>
              <a:buChar char="•"/>
            </a:pPr>
            <a:r>
              <a:rPr lang="en-US" sz="2400"/>
              <a:t>USAISR</a:t>
            </a:r>
            <a:endParaRPr/>
          </a:p>
          <a:p>
            <a:pPr indent="-342900" lvl="0" marL="342900" rtl="0" algn="l">
              <a:spcBef>
                <a:spcPts val="480"/>
              </a:spcBef>
              <a:spcAft>
                <a:spcPts val="0"/>
              </a:spcAft>
              <a:buSzPts val="1800"/>
              <a:buFont typeface="Times New Roman"/>
              <a:buChar char="•"/>
            </a:pPr>
            <a:r>
              <a:rPr lang="en-US" sz="2400"/>
              <a:t>THOR</a:t>
            </a:r>
            <a:endParaRPr/>
          </a:p>
          <a:p>
            <a:pPr indent="-342900" lvl="0" marL="342900" rtl="0" algn="l">
              <a:spcBef>
                <a:spcPts val="480"/>
              </a:spcBef>
              <a:spcAft>
                <a:spcPts val="0"/>
              </a:spcAft>
              <a:buSzPts val="1800"/>
              <a:buFont typeface="Times New Roman"/>
              <a:buChar char="•"/>
            </a:pPr>
            <a:r>
              <a:rPr lang="en-US" sz="2400"/>
              <a:t>Alan Murdock, MD and Tammy Murdock, MD Pittsburgh PA</a:t>
            </a:r>
            <a:endParaRPr/>
          </a:p>
          <a:p>
            <a:pPr indent="-342900" lvl="0" marL="342900" rtl="0" algn="l">
              <a:spcBef>
                <a:spcPts val="480"/>
              </a:spcBef>
              <a:spcAft>
                <a:spcPts val="0"/>
              </a:spcAft>
              <a:buSzPts val="1800"/>
              <a:buFont typeface="Times New Roman"/>
              <a:buChar char="•"/>
            </a:pPr>
            <a:r>
              <a:rPr lang="en-US" sz="2400"/>
              <a:t>COL John Holcomb, ISR (Retired, Houston TX)</a:t>
            </a:r>
            <a:endParaRPr/>
          </a:p>
          <a:p>
            <a:pPr indent="0" lvl="0" marL="0" rtl="0" algn="l">
              <a:spcBef>
                <a:spcPts val="560"/>
              </a:spcBef>
              <a:spcAft>
                <a:spcPts val="0"/>
              </a:spcAft>
              <a:buSzPts val="2100"/>
              <a:buFont typeface="Times New Roman"/>
              <a:buNone/>
            </a:pPr>
            <a:r>
              <a:t/>
            </a:r>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0"/>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Hypothesis</a:t>
            </a:r>
            <a:endParaRPr/>
          </a:p>
        </p:txBody>
      </p:sp>
      <p:sp>
        <p:nvSpPr>
          <p:cNvPr id="396" name="Google Shape;396;p30"/>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Lack of adequate blood resuscitation in OB PPH resuscitation</a:t>
            </a:r>
            <a:endParaRPr/>
          </a:p>
          <a:p>
            <a:pPr indent="-342900" lvl="0" marL="342900" rtl="0" algn="l">
              <a:spcBef>
                <a:spcPts val="640"/>
              </a:spcBef>
              <a:spcAft>
                <a:spcPts val="0"/>
              </a:spcAft>
              <a:buSzPts val="2400"/>
              <a:buFont typeface="Times New Roman"/>
              <a:buChar char="•"/>
            </a:pPr>
            <a:r>
              <a:rPr lang="en-US"/>
              <a:t>Many MTP’s, no agreed upon ratios</a:t>
            </a:r>
            <a:endParaRPr/>
          </a:p>
          <a:p>
            <a:pPr indent="-342900" lvl="0" marL="342900" rtl="0" algn="l">
              <a:spcBef>
                <a:spcPts val="640"/>
              </a:spcBef>
              <a:spcAft>
                <a:spcPts val="0"/>
              </a:spcAft>
              <a:buSzPts val="2400"/>
              <a:buFont typeface="Times New Roman"/>
              <a:buChar char="•"/>
            </a:pPr>
            <a:r>
              <a:rPr lang="en-US"/>
              <a:t>No agreed upon transfusion triggers</a:t>
            </a:r>
            <a:endParaRPr/>
          </a:p>
          <a:p>
            <a:pPr indent="-342900" lvl="0" marL="342900" rtl="0" algn="l">
              <a:spcBef>
                <a:spcPts val="640"/>
              </a:spcBef>
              <a:spcAft>
                <a:spcPts val="0"/>
              </a:spcAft>
              <a:buSzPts val="2400"/>
              <a:buFont typeface="Times New Roman"/>
              <a:buChar char="•"/>
            </a:pPr>
            <a:r>
              <a:rPr lang="en-US"/>
              <a:t>No standard hemostatic resuscitation</a:t>
            </a:r>
            <a:endParaRPr/>
          </a:p>
          <a:p>
            <a:pPr indent="-342900" lvl="0" marL="342900" rtl="0" algn="l">
              <a:spcBef>
                <a:spcPts val="640"/>
              </a:spcBef>
              <a:spcAft>
                <a:spcPts val="0"/>
              </a:spcAft>
              <a:buSzPts val="2400"/>
              <a:buFont typeface="Times New Roman"/>
              <a:buChar char="•"/>
            </a:pPr>
            <a:r>
              <a:rPr lang="en-US"/>
              <a:t>No early hemostatic resuscitation</a:t>
            </a:r>
            <a:endParaRPr/>
          </a:p>
          <a:p>
            <a:pPr indent="-342900" lvl="0" marL="342900" rtl="0" algn="l">
              <a:spcBef>
                <a:spcPts val="640"/>
              </a:spcBef>
              <a:spcAft>
                <a:spcPts val="0"/>
              </a:spcAft>
              <a:buSzPts val="2400"/>
              <a:buFont typeface="Times New Roman"/>
              <a:buChar char="•"/>
            </a:pPr>
            <a:r>
              <a:rPr lang="en-US"/>
              <a:t>No use of aortic occlusion</a:t>
            </a:r>
            <a:endParaRPr/>
          </a:p>
          <a:p>
            <a:pPr indent="-342900" lvl="0" marL="342900" rtl="0" algn="l">
              <a:spcBef>
                <a:spcPts val="640"/>
              </a:spcBef>
              <a:spcAft>
                <a:spcPts val="0"/>
              </a:spcAft>
              <a:buSzPts val="2400"/>
              <a:buFont typeface="Times New Roman"/>
              <a:buChar char="•"/>
            </a:pPr>
            <a:r>
              <a:rPr lang="en-US"/>
              <a:t>No use of TXA</a:t>
            </a:r>
            <a:endParaRPr/>
          </a:p>
          <a:p>
            <a:pPr indent="-190500" lvl="0" marL="342900" rtl="0" algn="l">
              <a:spcBef>
                <a:spcPts val="640"/>
              </a:spcBef>
              <a:spcAft>
                <a:spcPts val="0"/>
              </a:spcAft>
              <a:buSzPts val="2400"/>
              <a:buFont typeface="Times New Roman"/>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1"/>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Answers </a:t>
            </a:r>
            <a:endParaRPr/>
          </a:p>
        </p:txBody>
      </p:sp>
      <p:sp>
        <p:nvSpPr>
          <p:cNvPr id="402" name="Google Shape;402;p31"/>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Develop and implement transfusion protocols </a:t>
            </a:r>
            <a:endParaRPr/>
          </a:p>
          <a:p>
            <a:pPr indent="-285750" lvl="1" marL="742950" rtl="0" algn="l">
              <a:spcBef>
                <a:spcPts val="560"/>
              </a:spcBef>
              <a:spcAft>
                <a:spcPts val="0"/>
              </a:spcAft>
              <a:buSzPts val="2100"/>
              <a:buFont typeface="Times New Roman"/>
              <a:buChar char="•"/>
            </a:pPr>
            <a:r>
              <a:rPr lang="en-US"/>
              <a:t>Cold stored whole blood as initial emergency transfusion</a:t>
            </a:r>
            <a:endParaRPr/>
          </a:p>
          <a:p>
            <a:pPr indent="-285750" lvl="1" marL="742950" rtl="0" algn="l">
              <a:spcBef>
                <a:spcPts val="560"/>
              </a:spcBef>
              <a:spcAft>
                <a:spcPts val="0"/>
              </a:spcAft>
              <a:buSzPts val="2100"/>
              <a:buFont typeface="Times New Roman"/>
              <a:buChar char="•"/>
            </a:pPr>
            <a:r>
              <a:rPr lang="en-US"/>
              <a:t>TXA if transfusion initiated</a:t>
            </a:r>
            <a:endParaRPr/>
          </a:p>
          <a:p>
            <a:pPr indent="-285750" lvl="1" marL="742950" rtl="0" algn="l">
              <a:spcBef>
                <a:spcPts val="560"/>
              </a:spcBef>
              <a:spcAft>
                <a:spcPts val="0"/>
              </a:spcAft>
              <a:buSzPts val="2100"/>
              <a:buFont typeface="Times New Roman"/>
              <a:buChar char="•"/>
            </a:pPr>
            <a:r>
              <a:rPr lang="en-US"/>
              <a:t>Access femoral artery in high risk cases</a:t>
            </a:r>
            <a:endParaRPr/>
          </a:p>
          <a:p>
            <a:pPr indent="-228600" lvl="2" marL="1143000" rtl="0" algn="l">
              <a:spcBef>
                <a:spcPts val="480"/>
              </a:spcBef>
              <a:spcAft>
                <a:spcPts val="0"/>
              </a:spcAft>
              <a:buSzPts val="1560"/>
              <a:buFont typeface="Times New Roman"/>
              <a:buChar char="•"/>
            </a:pPr>
            <a:r>
              <a:rPr lang="en-US">
                <a:solidFill>
                  <a:schemeClr val="lt1"/>
                </a:solidFill>
              </a:rPr>
              <a:t>Easy/rapid deployment of aortic occluding balloon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2"/>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LTO+WB</a:t>
            </a:r>
            <a:endParaRPr/>
          </a:p>
        </p:txBody>
      </p:sp>
      <p:sp>
        <p:nvSpPr>
          <p:cNvPr id="408" name="Google Shape;408;p32"/>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93% of our patients are Rh+</a:t>
            </a:r>
            <a:endParaRPr/>
          </a:p>
          <a:p>
            <a:pPr indent="-342900" lvl="0" marL="342900" rtl="0" algn="l">
              <a:spcBef>
                <a:spcPts val="640"/>
              </a:spcBef>
              <a:spcAft>
                <a:spcPts val="0"/>
              </a:spcAft>
              <a:buSzPts val="2400"/>
              <a:buFont typeface="Times New Roman"/>
              <a:buChar char="•"/>
            </a:pPr>
            <a:r>
              <a:rPr lang="en-US"/>
              <a:t>Plan to use same LTO+WB as is used for trauma patient</a:t>
            </a:r>
            <a:endParaRPr/>
          </a:p>
          <a:p>
            <a:pPr indent="-342900" lvl="0" marL="342900" rtl="0" algn="l">
              <a:spcBef>
                <a:spcPts val="640"/>
              </a:spcBef>
              <a:spcAft>
                <a:spcPts val="0"/>
              </a:spcAft>
              <a:buSzPts val="2400"/>
              <a:buFont typeface="Times New Roman"/>
              <a:buChar char="•"/>
            </a:pPr>
            <a:r>
              <a:rPr lang="en-US"/>
              <a:t>If high risk patient admitted ahead of scheduled delivery</a:t>
            </a:r>
            <a:endParaRPr/>
          </a:p>
          <a:p>
            <a:pPr indent="-285750" lvl="1" marL="742950" rtl="0" algn="l">
              <a:spcBef>
                <a:spcPts val="560"/>
              </a:spcBef>
              <a:spcAft>
                <a:spcPts val="0"/>
              </a:spcAft>
              <a:buSzPts val="2100"/>
              <a:buFont typeface="Times New Roman"/>
              <a:buChar char="•"/>
            </a:pPr>
            <a:r>
              <a:rPr lang="en-US"/>
              <a:t>Direct crossmatch and set units aside</a:t>
            </a:r>
            <a:endParaRPr/>
          </a:p>
          <a:p>
            <a:pPr indent="-285750" lvl="1" marL="742950" rtl="0" algn="l">
              <a:spcBef>
                <a:spcPts val="560"/>
              </a:spcBef>
              <a:spcAft>
                <a:spcPts val="0"/>
              </a:spcAft>
              <a:buSzPts val="2100"/>
              <a:buFont typeface="Times New Roman"/>
              <a:buChar char="•"/>
            </a:pPr>
            <a:r>
              <a:rPr lang="en-US"/>
              <a:t>If Rh-, draw 4 units O-WB, crossmatch and set units aside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3"/>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Follow Up</a:t>
            </a:r>
            <a:endParaRPr/>
          </a:p>
        </p:txBody>
      </p:sp>
      <p:sp>
        <p:nvSpPr>
          <p:cNvPr id="414" name="Google Shape;414;p33"/>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Close performance improvement</a:t>
            </a:r>
            <a:endParaRPr/>
          </a:p>
          <a:p>
            <a:pPr indent="-285750" lvl="1" marL="742950" rtl="0" algn="l">
              <a:spcBef>
                <a:spcPts val="560"/>
              </a:spcBef>
              <a:spcAft>
                <a:spcPts val="0"/>
              </a:spcAft>
              <a:buSzPts val="2100"/>
              <a:buFont typeface="Times New Roman"/>
              <a:buChar char="•"/>
            </a:pPr>
            <a:r>
              <a:rPr lang="en-US"/>
              <a:t>Study each patient proactively</a:t>
            </a:r>
            <a:endParaRPr/>
          </a:p>
          <a:p>
            <a:pPr indent="-285750" lvl="1" marL="742950" rtl="0" algn="l">
              <a:spcBef>
                <a:spcPts val="560"/>
              </a:spcBef>
              <a:spcAft>
                <a:spcPts val="0"/>
              </a:spcAft>
              <a:buSzPts val="2100"/>
              <a:buFont typeface="Times New Roman"/>
              <a:buChar char="•"/>
            </a:pPr>
            <a:r>
              <a:rPr lang="en-US"/>
              <a:t>Safety review at 30 days and at 25 patients</a:t>
            </a:r>
            <a:endParaRPr/>
          </a:p>
          <a:p>
            <a:pPr indent="-285750" lvl="1" marL="742950" rtl="0" algn="l">
              <a:spcBef>
                <a:spcPts val="560"/>
              </a:spcBef>
              <a:spcAft>
                <a:spcPts val="0"/>
              </a:spcAft>
              <a:buSzPts val="2100"/>
              <a:buFont typeface="Times New Roman"/>
              <a:buChar char="•"/>
            </a:pPr>
            <a:r>
              <a:rPr lang="en-US"/>
              <a:t>Modify program as needed based upon incidents or trends</a:t>
            </a:r>
            <a:endParaRPr/>
          </a:p>
          <a:p>
            <a:pPr indent="-228600" lvl="2" marL="1143000" rtl="0" algn="l">
              <a:spcBef>
                <a:spcPts val="480"/>
              </a:spcBef>
              <a:spcAft>
                <a:spcPts val="0"/>
              </a:spcAft>
              <a:buSzPts val="1560"/>
              <a:buFont typeface="Times New Roman"/>
              <a:buChar char="•"/>
            </a:pPr>
            <a:r>
              <a:rPr lang="en-US">
                <a:solidFill>
                  <a:schemeClr val="lt1"/>
                </a:solidFill>
              </a:rPr>
              <a:t>Is 4 units of whole blood enough?  Too much?</a:t>
            </a:r>
            <a:endParaRPr/>
          </a:p>
          <a:p>
            <a:pPr indent="-228600" lvl="2" marL="1143000" rtl="0" algn="l">
              <a:spcBef>
                <a:spcPts val="480"/>
              </a:spcBef>
              <a:spcAft>
                <a:spcPts val="0"/>
              </a:spcAft>
              <a:buSzPts val="1560"/>
              <a:buFont typeface="Times New Roman"/>
              <a:buChar char="•"/>
            </a:pPr>
            <a:r>
              <a:rPr lang="en-US">
                <a:solidFill>
                  <a:schemeClr val="lt1"/>
                </a:solidFill>
              </a:rPr>
              <a:t>Waste of blood?</a:t>
            </a:r>
            <a:endParaRPr/>
          </a:p>
          <a:p>
            <a:pPr indent="-228600" lvl="2" marL="1143000" rtl="0" algn="l">
              <a:spcBef>
                <a:spcPts val="480"/>
              </a:spcBef>
              <a:spcAft>
                <a:spcPts val="0"/>
              </a:spcAft>
              <a:buSzPts val="1560"/>
              <a:buFont typeface="Times New Roman"/>
              <a:buChar char="•"/>
            </a:pPr>
            <a:r>
              <a:rPr lang="en-US">
                <a:solidFill>
                  <a:schemeClr val="lt1"/>
                </a:solidFill>
              </a:rPr>
              <a:t>Antibody development?</a:t>
            </a:r>
            <a:endParaRPr/>
          </a:p>
          <a:p>
            <a:pPr indent="-228600" lvl="2" marL="1143000" rtl="0" algn="l">
              <a:spcBef>
                <a:spcPts val="480"/>
              </a:spcBef>
              <a:spcAft>
                <a:spcPts val="0"/>
              </a:spcAft>
              <a:buSzPts val="1560"/>
              <a:buFont typeface="Times New Roman"/>
              <a:buChar char="•"/>
            </a:pPr>
            <a:r>
              <a:rPr lang="en-US">
                <a:solidFill>
                  <a:schemeClr val="lt1"/>
                </a:solidFill>
              </a:rPr>
              <a:t>ICU and overall length of stay</a:t>
            </a:r>
            <a:endParaRPr/>
          </a:p>
          <a:p>
            <a:pPr indent="-228600" lvl="2" marL="1143000" rtl="0" algn="l">
              <a:spcBef>
                <a:spcPts val="480"/>
              </a:spcBef>
              <a:spcAft>
                <a:spcPts val="0"/>
              </a:spcAft>
              <a:buSzPts val="1560"/>
              <a:buFont typeface="Times New Roman"/>
              <a:buChar char="•"/>
            </a:pPr>
            <a:r>
              <a:rPr lang="en-US">
                <a:solidFill>
                  <a:schemeClr val="lt1"/>
                </a:solidFill>
              </a:rPr>
              <a:t>Complications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4"/>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Benefits</a:t>
            </a:r>
            <a:endParaRPr/>
          </a:p>
        </p:txBody>
      </p:sp>
      <p:sp>
        <p:nvSpPr>
          <p:cNvPr id="420" name="Google Shape;420;p34"/>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Decrease recipient exposure to multiple donors</a:t>
            </a:r>
            <a:endParaRPr/>
          </a:p>
          <a:p>
            <a:pPr indent="-342900" lvl="0" marL="342900" rtl="0" algn="l">
              <a:spcBef>
                <a:spcPts val="640"/>
              </a:spcBef>
              <a:spcAft>
                <a:spcPts val="0"/>
              </a:spcAft>
              <a:buSzPts val="2400"/>
              <a:buFont typeface="Times New Roman"/>
              <a:buChar char="•"/>
            </a:pPr>
            <a:r>
              <a:rPr lang="en-US"/>
              <a:t>Most physiologic and hemostatic agent</a:t>
            </a:r>
            <a:endParaRPr/>
          </a:p>
          <a:p>
            <a:pPr indent="-342900" lvl="0" marL="342900" rtl="0" algn="l">
              <a:spcBef>
                <a:spcPts val="640"/>
              </a:spcBef>
              <a:spcAft>
                <a:spcPts val="0"/>
              </a:spcAft>
              <a:buSzPts val="2400"/>
              <a:buFont typeface="Times New Roman"/>
              <a:buChar char="•"/>
            </a:pPr>
            <a:r>
              <a:rPr lang="en-US"/>
              <a:t>May (should) decrease rate of need for MTP</a:t>
            </a:r>
            <a:endParaRPr/>
          </a:p>
          <a:p>
            <a:pPr indent="-342900" lvl="0" marL="342900" rtl="0" algn="l">
              <a:spcBef>
                <a:spcPts val="640"/>
              </a:spcBef>
              <a:spcAft>
                <a:spcPts val="0"/>
              </a:spcAft>
              <a:buSzPts val="2400"/>
              <a:buFont typeface="Times New Roman"/>
              <a:buChar char="•"/>
            </a:pPr>
            <a:r>
              <a:rPr lang="en-US"/>
              <a:t>Shorter ICU and overall LOS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5"/>
          <p:cNvSpPr txBox="1"/>
          <p:nvPr>
            <p:ph type="ctrTitle"/>
          </p:nvPr>
        </p:nvSpPr>
        <p:spPr>
          <a:xfrm>
            <a:off x="685800" y="2644773"/>
            <a:ext cx="7772400" cy="1470026"/>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Mass Casualty Incident Plan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6"/>
          <p:cNvSpPr txBox="1"/>
          <p:nvPr>
            <p:ph type="title"/>
          </p:nvPr>
        </p:nvSpPr>
        <p:spPr>
          <a:xfrm>
            <a:off x="761996" y="609603"/>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Day to Day Latest Plans</a:t>
            </a:r>
            <a:endParaRPr/>
          </a:p>
        </p:txBody>
      </p:sp>
      <p:sp>
        <p:nvSpPr>
          <p:cNvPr id="431" name="Google Shape;431;p36"/>
          <p:cNvSpPr txBox="1"/>
          <p:nvPr>
            <p:ph idx="1" type="body"/>
          </p:nvPr>
        </p:nvSpPr>
        <p:spPr>
          <a:xfrm>
            <a:off x="685800" y="1828800"/>
            <a:ext cx="7791446"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Resupply HEMS in real-time at trauma center</a:t>
            </a:r>
            <a:endParaRPr/>
          </a:p>
          <a:p>
            <a:pPr indent="-285750" lvl="1" marL="742950" rtl="0" algn="l">
              <a:spcBef>
                <a:spcPts val="560"/>
              </a:spcBef>
              <a:spcAft>
                <a:spcPts val="0"/>
              </a:spcAft>
              <a:buSzPts val="2100"/>
              <a:buFont typeface="Times New Roman"/>
              <a:buChar char="•"/>
            </a:pPr>
            <a:r>
              <a:rPr lang="en-US"/>
              <a:t>HEMS notifies MEDCOM of LTOWB use</a:t>
            </a:r>
            <a:endParaRPr/>
          </a:p>
          <a:p>
            <a:pPr indent="-285750" lvl="1" marL="742950" rtl="0" algn="l">
              <a:spcBef>
                <a:spcPts val="560"/>
              </a:spcBef>
              <a:spcAft>
                <a:spcPts val="0"/>
              </a:spcAft>
              <a:buSzPts val="2100"/>
              <a:buFont typeface="Times New Roman"/>
              <a:buChar char="•"/>
            </a:pPr>
            <a:r>
              <a:rPr lang="en-US"/>
              <a:t>MEDCOM notifies STBTC</a:t>
            </a:r>
            <a:endParaRPr/>
          </a:p>
          <a:p>
            <a:pPr indent="-285750" lvl="1" marL="742950" rtl="0" algn="l">
              <a:spcBef>
                <a:spcPts val="560"/>
              </a:spcBef>
              <a:spcAft>
                <a:spcPts val="0"/>
              </a:spcAft>
              <a:buSzPts val="2100"/>
              <a:buFont typeface="Times New Roman"/>
              <a:buChar char="•"/>
            </a:pPr>
            <a:r>
              <a:rPr lang="en-US"/>
              <a:t>STBTC rendezvous at trauma center with HEMS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7"/>
          <p:cNvSpPr txBox="1"/>
          <p:nvPr>
            <p:ph type="title"/>
          </p:nvPr>
        </p:nvSpPr>
        <p:spPr>
          <a:xfrm>
            <a:off x="761996" y="609603"/>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Latest Plans</a:t>
            </a:r>
            <a:endParaRPr/>
          </a:p>
        </p:txBody>
      </p:sp>
      <p:sp>
        <p:nvSpPr>
          <p:cNvPr id="437" name="Google Shape;437;p37"/>
          <p:cNvSpPr txBox="1"/>
          <p:nvPr>
            <p:ph idx="1" type="body"/>
          </p:nvPr>
        </p:nvSpPr>
        <p:spPr>
          <a:xfrm>
            <a:off x="685800" y="1828800"/>
            <a:ext cx="7791446"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Ground EMS w/o LTOWB (not supplied or used entire supply) but patient in need</a:t>
            </a:r>
            <a:endParaRPr/>
          </a:p>
          <a:p>
            <a:pPr indent="-285750" lvl="1" marL="742950" rtl="0" algn="l">
              <a:spcBef>
                <a:spcPts val="560"/>
              </a:spcBef>
              <a:spcAft>
                <a:spcPts val="0"/>
              </a:spcAft>
              <a:buSzPts val="2100"/>
              <a:buFont typeface="Times New Roman"/>
              <a:buChar char="•"/>
            </a:pPr>
            <a:r>
              <a:rPr lang="en-US"/>
              <a:t>GEMS notifies MEDCOM</a:t>
            </a:r>
            <a:endParaRPr/>
          </a:p>
          <a:p>
            <a:pPr indent="-285750" lvl="1" marL="742950" rtl="0" algn="l">
              <a:spcBef>
                <a:spcPts val="560"/>
              </a:spcBef>
              <a:spcAft>
                <a:spcPts val="0"/>
              </a:spcAft>
              <a:buSzPts val="2100"/>
              <a:buFont typeface="Times New Roman"/>
              <a:buChar char="•"/>
            </a:pPr>
            <a:r>
              <a:rPr lang="en-US"/>
              <a:t>MEDCOM contacts trauma center with LTOWB between GEMS location and destination trauma center to arrange rendezvous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8"/>
          <p:cNvSpPr txBox="1"/>
          <p:nvPr>
            <p:ph type="title"/>
          </p:nvPr>
        </p:nvSpPr>
        <p:spPr>
          <a:xfrm>
            <a:off x="761996" y="609603"/>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MCI plans</a:t>
            </a:r>
            <a:endParaRPr/>
          </a:p>
        </p:txBody>
      </p:sp>
      <p:sp>
        <p:nvSpPr>
          <p:cNvPr id="443" name="Google Shape;443;p38"/>
          <p:cNvSpPr txBox="1"/>
          <p:nvPr>
            <p:ph idx="1" type="body"/>
          </p:nvPr>
        </p:nvSpPr>
        <p:spPr>
          <a:xfrm>
            <a:off x="685800" y="1828800"/>
            <a:ext cx="7791446"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MEDCOM notifies STBTC of need</a:t>
            </a:r>
            <a:endParaRPr/>
          </a:p>
          <a:p>
            <a:pPr indent="-342900" lvl="0" marL="342900" rtl="0" algn="l">
              <a:spcBef>
                <a:spcPts val="640"/>
              </a:spcBef>
              <a:spcAft>
                <a:spcPts val="0"/>
              </a:spcAft>
              <a:buSzPts val="2400"/>
              <a:buFont typeface="Times New Roman"/>
              <a:buChar char="•"/>
            </a:pPr>
            <a:r>
              <a:rPr lang="en-US"/>
              <a:t>MEDCOM arranges for SAFD/EMS to get cooler with 20 LTOWB from STBTC</a:t>
            </a:r>
            <a:endParaRPr/>
          </a:p>
          <a:p>
            <a:pPr indent="-285750" lvl="1" marL="742950" rtl="0" algn="l">
              <a:spcBef>
                <a:spcPts val="560"/>
              </a:spcBef>
              <a:spcAft>
                <a:spcPts val="0"/>
              </a:spcAft>
              <a:buSzPts val="2100"/>
              <a:buFont typeface="Times New Roman"/>
              <a:buChar char="•"/>
            </a:pPr>
            <a:r>
              <a:rPr lang="en-US"/>
              <a:t>GEMS drives to regional hospital or scene of event OR</a:t>
            </a:r>
            <a:endParaRPr/>
          </a:p>
          <a:p>
            <a:pPr indent="-285750" lvl="1" marL="742950" rtl="0" algn="l">
              <a:spcBef>
                <a:spcPts val="560"/>
              </a:spcBef>
              <a:spcAft>
                <a:spcPts val="0"/>
              </a:spcAft>
              <a:buSzPts val="2100"/>
              <a:buFont typeface="Times New Roman"/>
              <a:buChar char="•"/>
            </a:pPr>
            <a:r>
              <a:rPr lang="en-US"/>
              <a:t>MEDCOM arranges GEMS/HEMS rendezvous to fly LTOWB to regional hospital or scene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9"/>
          <p:cNvSpPr txBox="1"/>
          <p:nvPr>
            <p:ph type="title"/>
          </p:nvPr>
        </p:nvSpPr>
        <p:spPr>
          <a:xfrm>
            <a:off x="761996" y="609603"/>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MCI</a:t>
            </a:r>
            <a:endParaRPr/>
          </a:p>
        </p:txBody>
      </p:sp>
      <p:sp>
        <p:nvSpPr>
          <p:cNvPr id="449" name="Google Shape;449;p39"/>
          <p:cNvSpPr txBox="1"/>
          <p:nvPr>
            <p:ph idx="1" type="body"/>
          </p:nvPr>
        </p:nvSpPr>
        <p:spPr>
          <a:xfrm>
            <a:off x="685800" y="1828800"/>
            <a:ext cx="7791446"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True MCI which will rapidly diminish blood supply</a:t>
            </a:r>
            <a:endParaRPr/>
          </a:p>
          <a:p>
            <a:pPr indent="-285750" lvl="1" marL="742950" rtl="0" algn="l">
              <a:spcBef>
                <a:spcPts val="560"/>
              </a:spcBef>
              <a:spcAft>
                <a:spcPts val="0"/>
              </a:spcAft>
              <a:buSzPts val="2100"/>
              <a:buFont typeface="Times New Roman"/>
              <a:buChar char="•"/>
            </a:pPr>
            <a:r>
              <a:rPr lang="en-US"/>
              <a:t>First to be consumed: platelets</a:t>
            </a:r>
            <a:endParaRPr/>
          </a:p>
          <a:p>
            <a:pPr indent="-285750" lvl="1" marL="742950" rtl="0" algn="l">
              <a:spcBef>
                <a:spcPts val="560"/>
              </a:spcBef>
              <a:spcAft>
                <a:spcPts val="0"/>
              </a:spcAft>
              <a:buSzPts val="2100"/>
              <a:buFont typeface="Times New Roman"/>
              <a:buChar char="•"/>
            </a:pPr>
            <a:r>
              <a:rPr lang="en-US"/>
              <a:t>Platelets longest to donate/recover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
          <p:cNvSpPr txBox="1"/>
          <p:nvPr>
            <p:ph type="title"/>
          </p:nvPr>
        </p:nvSpPr>
        <p:spPr>
          <a:xfrm>
            <a:off x="676405" y="854224"/>
            <a:ext cx="7886700" cy="699379"/>
          </a:xfrm>
          <a:prstGeom prst="rect">
            <a:avLst/>
          </a:prstGeom>
          <a:noFill/>
          <a:ln>
            <a:noFill/>
          </a:ln>
        </p:spPr>
        <p:txBody>
          <a:bodyPr anchorCtr="0" anchor="ctr" bIns="46025" lIns="92075" spcFirstLastPara="1" rIns="92075" wrap="square" tIns="46025">
            <a:normAutofit fontScale="90000"/>
          </a:bodyPr>
          <a:lstStyle/>
          <a:p>
            <a:pPr indent="0" lvl="0" marL="0" rtl="0" algn="ctr">
              <a:spcBef>
                <a:spcPts val="0"/>
              </a:spcBef>
              <a:spcAft>
                <a:spcPts val="0"/>
              </a:spcAft>
              <a:buNone/>
            </a:pPr>
            <a:r>
              <a:rPr b="1" lang="en-US"/>
              <a:t>South Texas Trauma Area</a:t>
            </a:r>
            <a:endParaRPr/>
          </a:p>
        </p:txBody>
      </p:sp>
      <p:sp>
        <p:nvSpPr>
          <p:cNvPr id="204" name="Google Shape;204;p4"/>
          <p:cNvSpPr txBox="1"/>
          <p:nvPr>
            <p:ph idx="1" type="body"/>
          </p:nvPr>
        </p:nvSpPr>
        <p:spPr>
          <a:xfrm>
            <a:off x="629840" y="1711178"/>
            <a:ext cx="8144641" cy="4694433"/>
          </a:xfrm>
          <a:prstGeom prst="rect">
            <a:avLst/>
          </a:prstGeom>
          <a:noFill/>
          <a:ln>
            <a:noFill/>
          </a:ln>
        </p:spPr>
        <p:txBody>
          <a:bodyPr anchorCtr="0" anchor="t" bIns="46025" lIns="92075" spcFirstLastPara="1" rIns="92075" wrap="square" tIns="46025">
            <a:normAutofit fontScale="92500" lnSpcReduction="10000"/>
          </a:bodyPr>
          <a:lstStyle/>
          <a:p>
            <a:pPr indent="-342900" lvl="0" marL="342900" rtl="0" algn="l">
              <a:spcBef>
                <a:spcPts val="0"/>
              </a:spcBef>
              <a:spcAft>
                <a:spcPts val="0"/>
              </a:spcAft>
              <a:buSzPct val="75000"/>
              <a:buFont typeface="Arial"/>
              <a:buChar char="•"/>
            </a:pPr>
            <a:r>
              <a:rPr lang="en-US" sz="3200"/>
              <a:t>22 counties</a:t>
            </a:r>
            <a:endParaRPr/>
          </a:p>
          <a:p>
            <a:pPr indent="-342900" lvl="0" marL="342900" rtl="0" algn="l">
              <a:spcBef>
                <a:spcPts val="592"/>
              </a:spcBef>
              <a:spcAft>
                <a:spcPts val="0"/>
              </a:spcAft>
              <a:buSzPct val="75000"/>
              <a:buFont typeface="Arial"/>
              <a:buChar char="•"/>
            </a:pPr>
            <a:r>
              <a:rPr lang="en-US" sz="3200"/>
              <a:t>26,000 sq mi</a:t>
            </a:r>
            <a:endParaRPr/>
          </a:p>
          <a:p>
            <a:pPr indent="-342900" lvl="0" marL="342900" rtl="0" algn="l">
              <a:spcBef>
                <a:spcPts val="592"/>
              </a:spcBef>
              <a:spcAft>
                <a:spcPts val="0"/>
              </a:spcAft>
              <a:buSzPct val="75000"/>
              <a:buFont typeface="Arial"/>
              <a:buChar char="•"/>
            </a:pPr>
            <a:r>
              <a:rPr lang="en-US" sz="3200"/>
              <a:t>5 rotary wing HEMS organizations, 18 helicopter bases</a:t>
            </a:r>
            <a:endParaRPr/>
          </a:p>
          <a:p>
            <a:pPr indent="-342900" lvl="0" marL="342900" rtl="0" algn="l">
              <a:spcBef>
                <a:spcPts val="592"/>
              </a:spcBef>
              <a:spcAft>
                <a:spcPts val="0"/>
              </a:spcAft>
              <a:buSzPct val="75000"/>
              <a:buFont typeface="Arial"/>
              <a:buChar char="•"/>
            </a:pPr>
            <a:r>
              <a:rPr lang="en-US" sz="3200"/>
              <a:t>3 Level I trauma centers</a:t>
            </a:r>
            <a:endParaRPr/>
          </a:p>
          <a:p>
            <a:pPr indent="-342900" lvl="2" marL="1028700" rtl="0" algn="l">
              <a:spcBef>
                <a:spcPts val="592"/>
              </a:spcBef>
              <a:spcAft>
                <a:spcPts val="0"/>
              </a:spcAft>
              <a:buSzPct val="64999"/>
              <a:buFont typeface="Arial"/>
              <a:buChar char="•"/>
            </a:pPr>
            <a:r>
              <a:rPr lang="en-US" sz="3200"/>
              <a:t>Military</a:t>
            </a:r>
            <a:endParaRPr/>
          </a:p>
          <a:p>
            <a:pPr indent="-342900" lvl="2" marL="1028700" rtl="0" algn="l">
              <a:spcBef>
                <a:spcPts val="592"/>
              </a:spcBef>
              <a:spcAft>
                <a:spcPts val="0"/>
              </a:spcAft>
              <a:buSzPct val="64999"/>
              <a:buFont typeface="Arial"/>
              <a:buChar char="•"/>
            </a:pPr>
            <a:r>
              <a:rPr lang="en-US" sz="3200"/>
              <a:t>UTHSCSA/UHS</a:t>
            </a:r>
            <a:endParaRPr/>
          </a:p>
          <a:p>
            <a:pPr indent="-342900" lvl="4" marL="1714500" rtl="0" algn="l">
              <a:spcBef>
                <a:spcPts val="592"/>
              </a:spcBef>
              <a:spcAft>
                <a:spcPts val="0"/>
              </a:spcAft>
              <a:buSzPct val="100000"/>
              <a:buFont typeface="Arial"/>
              <a:buChar char="•"/>
            </a:pPr>
            <a:r>
              <a:rPr lang="en-US" sz="3200"/>
              <a:t>Adult </a:t>
            </a:r>
            <a:endParaRPr/>
          </a:p>
          <a:p>
            <a:pPr indent="-342900" lvl="4" marL="1714500" rtl="0" algn="l">
              <a:spcBef>
                <a:spcPts val="592"/>
              </a:spcBef>
              <a:spcAft>
                <a:spcPts val="0"/>
              </a:spcAft>
              <a:buSzPct val="100000"/>
              <a:buFont typeface="Arial"/>
              <a:buChar char="•"/>
            </a:pPr>
            <a:r>
              <a:rPr lang="en-US" sz="3200"/>
              <a:t>Pediatric</a:t>
            </a:r>
            <a:endParaRPr/>
          </a:p>
        </p:txBody>
      </p:sp>
      <p:cxnSp>
        <p:nvCxnSpPr>
          <p:cNvPr id="205" name="Google Shape;205;p4"/>
          <p:cNvCxnSpPr/>
          <p:nvPr/>
        </p:nvCxnSpPr>
        <p:spPr>
          <a:xfrm>
            <a:off x="676405" y="1570382"/>
            <a:ext cx="7941502" cy="0"/>
          </a:xfrm>
          <a:prstGeom prst="straightConnector1">
            <a:avLst/>
          </a:prstGeom>
          <a:noFill/>
          <a:ln cap="flat" cmpd="sng" w="9525">
            <a:solidFill>
              <a:srgbClr val="00B6A4"/>
            </a:solidFill>
            <a:prstDash val="solid"/>
            <a:round/>
            <a:headEnd len="sm" w="sm" type="none"/>
            <a:tailEnd len="sm" w="sm" type="none"/>
          </a:ln>
        </p:spPr>
      </p:cxnSp>
      <p:pic>
        <p:nvPicPr>
          <p:cNvPr id="206" name="Google Shape;206;p4"/>
          <p:cNvPicPr preferRelativeResize="0"/>
          <p:nvPr/>
        </p:nvPicPr>
        <p:blipFill rotWithShape="1">
          <a:blip r:embed="rId3">
            <a:alphaModFix/>
          </a:blip>
          <a:srcRect b="0" l="0" r="0" t="0"/>
          <a:stretch/>
        </p:blipFill>
        <p:spPr>
          <a:xfrm>
            <a:off x="5605670" y="3341408"/>
            <a:ext cx="3012237" cy="277947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0"/>
          <p:cNvSpPr txBox="1"/>
          <p:nvPr>
            <p:ph type="title"/>
          </p:nvPr>
        </p:nvSpPr>
        <p:spPr>
          <a:xfrm>
            <a:off x="761996" y="609603"/>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MCI Plan Walking Blood Bank</a:t>
            </a:r>
            <a:endParaRPr/>
          </a:p>
        </p:txBody>
      </p:sp>
      <p:sp>
        <p:nvSpPr>
          <p:cNvPr id="455" name="Google Shape;455;p40"/>
          <p:cNvSpPr txBox="1"/>
          <p:nvPr>
            <p:ph idx="1" type="body"/>
          </p:nvPr>
        </p:nvSpPr>
        <p:spPr>
          <a:xfrm>
            <a:off x="685800" y="1828800"/>
            <a:ext cx="7791446"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Number of casualties x 4 = # LTOWB </a:t>
            </a:r>
            <a:endParaRPr/>
          </a:p>
          <a:p>
            <a:pPr indent="-342900" lvl="0" marL="342900" rtl="0" algn="l">
              <a:spcBef>
                <a:spcPts val="640"/>
              </a:spcBef>
              <a:spcAft>
                <a:spcPts val="0"/>
              </a:spcAft>
              <a:buSzPts val="2400"/>
              <a:buFont typeface="Times New Roman"/>
              <a:buChar char="•"/>
            </a:pPr>
            <a:r>
              <a:rPr lang="en-US"/>
              <a:t>When current stock inadequate, active WBB</a:t>
            </a:r>
            <a:endParaRPr/>
          </a:p>
          <a:p>
            <a:pPr indent="-342900" lvl="0" marL="342900" rtl="0" algn="l">
              <a:spcBef>
                <a:spcPts val="640"/>
              </a:spcBef>
              <a:spcAft>
                <a:spcPts val="0"/>
              </a:spcAft>
              <a:buSzPts val="2400"/>
              <a:buFont typeface="Times New Roman"/>
              <a:buChar char="•"/>
            </a:pPr>
            <a:r>
              <a:rPr lang="en-US"/>
              <a:t>Utilize BIA donors via ‘Crimson Alert’</a:t>
            </a:r>
            <a:endParaRPr/>
          </a:p>
          <a:p>
            <a:pPr indent="-342900" lvl="0" marL="342900" rtl="0" algn="l">
              <a:spcBef>
                <a:spcPts val="640"/>
              </a:spcBef>
              <a:spcAft>
                <a:spcPts val="0"/>
              </a:spcAft>
              <a:buSzPts val="2400"/>
              <a:buFont typeface="Times New Roman"/>
              <a:buChar char="•"/>
            </a:pPr>
            <a:r>
              <a:rPr lang="en-US"/>
              <a:t>Coordinate with STBTC donor buses to 16 HEB parking lots </a:t>
            </a:r>
            <a:endParaRPr/>
          </a:p>
          <a:p>
            <a:pPr indent="-285750" lvl="1" marL="742950" rtl="0" algn="l">
              <a:spcBef>
                <a:spcPts val="560"/>
              </a:spcBef>
              <a:spcAft>
                <a:spcPts val="0"/>
              </a:spcAft>
              <a:buSzPts val="2100"/>
              <a:buFont typeface="Times New Roman"/>
              <a:buChar char="•"/>
            </a:pPr>
            <a:r>
              <a:rPr lang="en-US"/>
              <a:t>Sites chosen by matching donor zip code clusters to nearest 24/7 HEB</a:t>
            </a:r>
            <a:endParaRPr/>
          </a:p>
          <a:p>
            <a:pPr indent="-285750" lvl="1" marL="742950" rtl="0" algn="l">
              <a:spcBef>
                <a:spcPts val="560"/>
              </a:spcBef>
              <a:spcAft>
                <a:spcPts val="0"/>
              </a:spcAft>
              <a:buSzPts val="2100"/>
              <a:buFont typeface="Times New Roman"/>
              <a:buChar char="•"/>
            </a:pPr>
            <a:r>
              <a:rPr lang="en-US"/>
              <a:t>Robo-call initiated by MEDCOM to appropriate number of donors, geographically distributed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1"/>
          <p:cNvSpPr txBox="1"/>
          <p:nvPr>
            <p:ph type="title"/>
          </p:nvPr>
        </p:nvSpPr>
        <p:spPr>
          <a:xfrm>
            <a:off x="761996" y="609603"/>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WBB Plan</a:t>
            </a:r>
            <a:endParaRPr/>
          </a:p>
        </p:txBody>
      </p:sp>
      <p:sp>
        <p:nvSpPr>
          <p:cNvPr id="461" name="Google Shape;461;p41"/>
          <p:cNvSpPr txBox="1"/>
          <p:nvPr>
            <p:ph idx="1" type="body"/>
          </p:nvPr>
        </p:nvSpPr>
        <p:spPr>
          <a:xfrm>
            <a:off x="685800" y="1828800"/>
            <a:ext cx="800100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Preference given to BIA donors</a:t>
            </a:r>
            <a:endParaRPr/>
          </a:p>
          <a:p>
            <a:pPr indent="-342900" lvl="0" marL="342900" rtl="0" algn="l">
              <a:spcBef>
                <a:spcPts val="640"/>
              </a:spcBef>
              <a:spcAft>
                <a:spcPts val="0"/>
              </a:spcAft>
              <a:buSzPts val="2400"/>
              <a:buFont typeface="Times New Roman"/>
              <a:buChar char="•"/>
            </a:pPr>
            <a:r>
              <a:rPr lang="en-US"/>
              <a:t>Other STRAC hospitals in San Antonio donate man power to assist STBTC at HEB’s</a:t>
            </a:r>
            <a:endParaRPr/>
          </a:p>
          <a:p>
            <a:pPr indent="-342900" lvl="0" marL="342900" rtl="0" algn="l">
              <a:spcBef>
                <a:spcPts val="640"/>
              </a:spcBef>
              <a:spcAft>
                <a:spcPts val="0"/>
              </a:spcAft>
              <a:buSzPts val="2400"/>
              <a:buFont typeface="Times New Roman"/>
              <a:buChar char="•"/>
            </a:pPr>
            <a:r>
              <a:rPr lang="en-US"/>
              <a:t>Utilize VIA/Lyft to get donors and volunteers to HEB locations</a:t>
            </a:r>
            <a:endParaRPr/>
          </a:p>
          <a:p>
            <a:pPr indent="-342900" lvl="0" marL="342900" rtl="0" algn="l">
              <a:spcBef>
                <a:spcPts val="640"/>
              </a:spcBef>
              <a:spcAft>
                <a:spcPts val="0"/>
              </a:spcAft>
              <a:buSzPts val="2400"/>
              <a:buFont typeface="Times New Roman"/>
              <a:buChar char="•"/>
            </a:pPr>
            <a:r>
              <a:rPr lang="en-US"/>
              <a:t>Utilize HEB Favor delivery system, coordinated by MEDCOM, to distribute LTOWB to trauma centers (not necessarily geographic; need based distribution)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2"/>
          <p:cNvSpPr txBox="1"/>
          <p:nvPr>
            <p:ph type="title"/>
          </p:nvPr>
        </p:nvSpPr>
        <p:spPr>
          <a:xfrm>
            <a:off x="761996" y="609603"/>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WBB Plan</a:t>
            </a:r>
            <a:endParaRPr/>
          </a:p>
        </p:txBody>
      </p:sp>
      <p:sp>
        <p:nvSpPr>
          <p:cNvPr id="467" name="Google Shape;467;p42"/>
          <p:cNvSpPr txBox="1"/>
          <p:nvPr>
            <p:ph idx="1" type="body"/>
          </p:nvPr>
        </p:nvSpPr>
        <p:spPr>
          <a:xfrm>
            <a:off x="685800" y="1828800"/>
            <a:ext cx="7791446"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Usual donor screening questionnaire</a:t>
            </a:r>
            <a:endParaRPr/>
          </a:p>
          <a:p>
            <a:pPr indent="-285750" lvl="1" marL="742950" rtl="0" algn="l">
              <a:spcBef>
                <a:spcPts val="560"/>
              </a:spcBef>
              <a:spcAft>
                <a:spcPts val="0"/>
              </a:spcAft>
              <a:buSzPts val="2100"/>
              <a:buFont typeface="Times New Roman"/>
              <a:buChar char="•"/>
            </a:pPr>
            <a:r>
              <a:rPr lang="en-US"/>
              <a:t>Specimen for standard testing</a:t>
            </a:r>
            <a:endParaRPr/>
          </a:p>
          <a:p>
            <a:pPr indent="-285750" lvl="1" marL="742950" rtl="0" algn="l">
              <a:spcBef>
                <a:spcPts val="560"/>
              </a:spcBef>
              <a:spcAft>
                <a:spcPts val="0"/>
              </a:spcAft>
              <a:buSzPts val="2100"/>
              <a:buFont typeface="Times New Roman"/>
              <a:buChar char="•"/>
            </a:pPr>
            <a:r>
              <a:rPr lang="en-US"/>
              <a:t>LTOWB from BIA donor into container</a:t>
            </a:r>
            <a:endParaRPr/>
          </a:p>
          <a:p>
            <a:pPr indent="-285750" lvl="1" marL="742950" rtl="0" algn="l">
              <a:spcBef>
                <a:spcPts val="560"/>
              </a:spcBef>
              <a:spcAft>
                <a:spcPts val="0"/>
              </a:spcAft>
              <a:buSzPts val="2100"/>
              <a:buFont typeface="Times New Roman"/>
              <a:buChar char="•"/>
            </a:pPr>
            <a:r>
              <a:rPr lang="en-US"/>
              <a:t>Timed at donation, will not be cooled</a:t>
            </a:r>
            <a:endParaRPr/>
          </a:p>
          <a:p>
            <a:pPr indent="-285750" lvl="1" marL="742950" rtl="0" algn="l">
              <a:spcBef>
                <a:spcPts val="560"/>
              </a:spcBef>
              <a:spcAft>
                <a:spcPts val="0"/>
              </a:spcAft>
              <a:buSzPts val="2100"/>
              <a:buFont typeface="Times New Roman"/>
              <a:buChar char="•"/>
            </a:pPr>
            <a:r>
              <a:rPr lang="en-US"/>
              <a:t>Tamper-proof tape on container</a:t>
            </a:r>
            <a:endParaRPr/>
          </a:p>
          <a:p>
            <a:pPr indent="-285750" lvl="1" marL="742950" rtl="0" algn="l">
              <a:spcBef>
                <a:spcPts val="560"/>
              </a:spcBef>
              <a:spcAft>
                <a:spcPts val="0"/>
              </a:spcAft>
              <a:buSzPts val="2100"/>
              <a:buFont typeface="Times New Roman"/>
              <a:buChar char="•"/>
            </a:pPr>
            <a:r>
              <a:rPr lang="en-US"/>
              <a:t>Rendezvous with Favor on site, MEDCOM coordinates</a:t>
            </a:r>
            <a:endParaRPr/>
          </a:p>
          <a:p>
            <a:pPr indent="-342900" lvl="0" marL="342900" rtl="0" algn="l">
              <a:spcBef>
                <a:spcPts val="640"/>
              </a:spcBef>
              <a:spcAft>
                <a:spcPts val="0"/>
              </a:spcAft>
              <a:buSzPts val="2400"/>
              <a:buFont typeface="Times New Roman"/>
              <a:buChar char="•"/>
            </a:pPr>
            <a:r>
              <a:rPr lang="en-US"/>
              <a:t>Post-transfusion testing of donor blood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3"/>
          <p:cNvSpPr txBox="1"/>
          <p:nvPr>
            <p:ph type="title"/>
          </p:nvPr>
        </p:nvSpPr>
        <p:spPr>
          <a:xfrm>
            <a:off x="761996" y="609603"/>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WBB Plan</a:t>
            </a:r>
            <a:endParaRPr/>
          </a:p>
        </p:txBody>
      </p:sp>
      <p:sp>
        <p:nvSpPr>
          <p:cNvPr id="473" name="Google Shape;473;p43"/>
          <p:cNvSpPr txBox="1"/>
          <p:nvPr>
            <p:ph idx="1" type="body"/>
          </p:nvPr>
        </p:nvSpPr>
        <p:spPr>
          <a:xfrm>
            <a:off x="685800" y="1828800"/>
            <a:ext cx="7791446"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Likely attract many more donors beyond BIA donors</a:t>
            </a:r>
            <a:endParaRPr/>
          </a:p>
          <a:p>
            <a:pPr indent="-285750" lvl="1" marL="742950" rtl="0" algn="l">
              <a:spcBef>
                <a:spcPts val="560"/>
              </a:spcBef>
              <a:spcAft>
                <a:spcPts val="0"/>
              </a:spcAft>
              <a:buSzPts val="2100"/>
              <a:buFont typeface="Times New Roman"/>
              <a:buChar char="•"/>
            </a:pPr>
            <a:r>
              <a:rPr lang="en-US"/>
              <a:t>Draw blood as needed</a:t>
            </a:r>
            <a:endParaRPr/>
          </a:p>
          <a:p>
            <a:pPr indent="-285750" lvl="1" marL="742950" rtl="0" algn="l">
              <a:spcBef>
                <a:spcPts val="560"/>
              </a:spcBef>
              <a:spcAft>
                <a:spcPts val="0"/>
              </a:spcAft>
              <a:buSzPts val="2100"/>
              <a:buFont typeface="Times New Roman"/>
              <a:buChar char="•"/>
            </a:pPr>
            <a:r>
              <a:rPr lang="en-US"/>
              <a:t>Likely need standard testing: blood unavailable for several days but would resupply the STBTC</a:t>
            </a:r>
            <a:endParaRPr/>
          </a:p>
          <a:p>
            <a:pPr indent="-342900" lvl="0" marL="342900" rtl="0" algn="l">
              <a:spcBef>
                <a:spcPts val="640"/>
              </a:spcBef>
              <a:spcAft>
                <a:spcPts val="0"/>
              </a:spcAft>
              <a:buSzPts val="2400"/>
              <a:buFont typeface="Times New Roman"/>
              <a:buChar char="•"/>
            </a:pPr>
            <a:r>
              <a:rPr lang="en-US"/>
              <a:t>Need to coordinate with DoD MCI plan</a:t>
            </a:r>
            <a:endParaRPr/>
          </a:p>
          <a:p>
            <a:pPr indent="-285750" lvl="1" marL="742950" rtl="0" algn="l">
              <a:spcBef>
                <a:spcPts val="560"/>
              </a:spcBef>
              <a:spcAft>
                <a:spcPts val="0"/>
              </a:spcAft>
              <a:buSzPts val="2100"/>
              <a:buFont typeface="Times New Roman"/>
              <a:buChar char="•"/>
            </a:pPr>
            <a:r>
              <a:rPr lang="en-US"/>
              <a:t>DoD goes on lock down</a:t>
            </a:r>
            <a:endParaRPr/>
          </a:p>
          <a:p>
            <a:pPr indent="-285750" lvl="1" marL="742950" rtl="0" algn="l">
              <a:spcBef>
                <a:spcPts val="560"/>
              </a:spcBef>
              <a:spcAft>
                <a:spcPts val="0"/>
              </a:spcAft>
              <a:buSzPts val="2100"/>
              <a:buFont typeface="Times New Roman"/>
              <a:buChar char="•"/>
            </a:pPr>
            <a:r>
              <a:rPr lang="en-US"/>
              <a:t>Favor takes blood to SAMMC </a:t>
            </a:r>
            <a:endParaRPr/>
          </a:p>
          <a:p>
            <a:pPr indent="-285750" lvl="1" marL="742950" rtl="0" algn="l">
              <a:spcBef>
                <a:spcPts val="560"/>
              </a:spcBef>
              <a:spcAft>
                <a:spcPts val="0"/>
              </a:spcAft>
              <a:buSzPts val="2100"/>
              <a:buFont typeface="Times New Roman"/>
              <a:buChar char="•"/>
            </a:pPr>
            <a:r>
              <a:rPr lang="en-US"/>
              <a:t>Who shuttles it from the gate to the hospital?</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44"/>
          <p:cNvPicPr preferRelativeResize="0"/>
          <p:nvPr/>
        </p:nvPicPr>
        <p:blipFill rotWithShape="1">
          <a:blip r:embed="rId3">
            <a:alphaModFix/>
          </a:blip>
          <a:srcRect b="0" l="0" r="0" t="0"/>
          <a:stretch/>
        </p:blipFill>
        <p:spPr>
          <a:xfrm>
            <a:off x="-3048000" y="-2514600"/>
            <a:ext cx="13944600" cy="86105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5"/>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Future Directions</a:t>
            </a:r>
            <a:endParaRPr/>
          </a:p>
        </p:txBody>
      </p:sp>
      <p:sp>
        <p:nvSpPr>
          <p:cNvPr id="484" name="Google Shape;484;p45"/>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Cold Stored Platelets</a:t>
            </a:r>
            <a:endParaRPr/>
          </a:p>
          <a:p>
            <a:pPr indent="-285750" lvl="1" marL="742950" rtl="0" algn="l">
              <a:spcBef>
                <a:spcPts val="560"/>
              </a:spcBef>
              <a:spcAft>
                <a:spcPts val="0"/>
              </a:spcAft>
              <a:buSzPts val="2100"/>
              <a:buFont typeface="Times New Roman"/>
              <a:buChar char="•"/>
            </a:pPr>
            <a:r>
              <a:rPr lang="en-US"/>
              <a:t>14 vs 21 days</a:t>
            </a:r>
            <a:endParaRPr/>
          </a:p>
          <a:p>
            <a:pPr indent="-342900" lvl="0" marL="342900" rtl="0" algn="l">
              <a:spcBef>
                <a:spcPts val="640"/>
              </a:spcBef>
              <a:spcAft>
                <a:spcPts val="0"/>
              </a:spcAft>
              <a:buSzPts val="2400"/>
              <a:buFont typeface="Times New Roman"/>
              <a:buChar char="•"/>
            </a:pPr>
            <a:r>
              <a:rPr lang="en-US"/>
              <a:t>Retrospective testing of pre-hospital transfusion</a:t>
            </a:r>
            <a:endParaRPr/>
          </a:p>
          <a:p>
            <a:pPr indent="-285750" lvl="1" marL="742950" rtl="0" algn="l">
              <a:spcBef>
                <a:spcPts val="560"/>
              </a:spcBef>
              <a:spcAft>
                <a:spcPts val="0"/>
              </a:spcAft>
              <a:buSzPts val="2100"/>
              <a:buFont typeface="Times New Roman"/>
              <a:buChar char="•"/>
            </a:pPr>
            <a:r>
              <a:rPr lang="en-US"/>
              <a:t>Not currently done anywhere in US</a:t>
            </a:r>
            <a:endParaRPr/>
          </a:p>
          <a:p>
            <a:pPr indent="-285750" lvl="1" marL="742950" rtl="0" algn="l">
              <a:spcBef>
                <a:spcPts val="560"/>
              </a:spcBef>
              <a:spcAft>
                <a:spcPts val="0"/>
              </a:spcAft>
              <a:buSzPts val="2100"/>
              <a:buFont typeface="Times New Roman"/>
              <a:buChar char="•"/>
            </a:pPr>
            <a:r>
              <a:rPr lang="en-US"/>
              <a:t>Best practice as an AABB standard</a:t>
            </a:r>
            <a:endParaRPr/>
          </a:p>
          <a:p>
            <a:pPr indent="-285750" lvl="1" marL="742950" rtl="0" algn="l">
              <a:spcBef>
                <a:spcPts val="560"/>
              </a:spcBef>
              <a:spcAft>
                <a:spcPts val="0"/>
              </a:spcAft>
              <a:buSzPts val="2100"/>
              <a:buFont typeface="Times New Roman"/>
              <a:buChar char="•"/>
            </a:pPr>
            <a:r>
              <a:rPr lang="en-US"/>
              <a:t>Logistics of testing and patient followup</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id="489" name="Google Shape;489;p46"/>
          <p:cNvPicPr preferRelativeResize="0"/>
          <p:nvPr/>
        </p:nvPicPr>
        <p:blipFill rotWithShape="1">
          <a:blip r:embed="rId3">
            <a:alphaModFix/>
          </a:blip>
          <a:srcRect b="0" l="0" r="0" t="0"/>
          <a:stretch/>
        </p:blipFill>
        <p:spPr>
          <a:xfrm>
            <a:off x="-1752600" y="-1524000"/>
            <a:ext cx="11734800" cy="86105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7"/>
          <p:cNvSpPr txBox="1"/>
          <p:nvPr>
            <p:ph type="title"/>
          </p:nvPr>
        </p:nvSpPr>
        <p:spPr>
          <a:xfrm>
            <a:off x="762000" y="609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Whole Blood Summit</a:t>
            </a:r>
            <a:endParaRPr/>
          </a:p>
        </p:txBody>
      </p:sp>
      <p:sp>
        <p:nvSpPr>
          <p:cNvPr id="495" name="Google Shape;495;p47"/>
          <p:cNvSpPr txBox="1"/>
          <p:nvPr>
            <p:ph idx="1" type="body"/>
          </p:nvPr>
        </p:nvSpPr>
        <p:spPr>
          <a:xfrm>
            <a:off x="685800" y="1828800"/>
            <a:ext cx="779145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a:t>196 attendees</a:t>
            </a:r>
            <a:endParaRPr/>
          </a:p>
          <a:p>
            <a:pPr indent="-342900" lvl="0" marL="342900" rtl="0" algn="l">
              <a:spcBef>
                <a:spcPts val="640"/>
              </a:spcBef>
              <a:spcAft>
                <a:spcPts val="0"/>
              </a:spcAft>
              <a:buSzPts val="2400"/>
              <a:buFont typeface="Times New Roman"/>
              <a:buChar char="•"/>
            </a:pPr>
            <a:r>
              <a:rPr lang="en-US"/>
              <a:t>Networking opportunities</a:t>
            </a:r>
            <a:endParaRPr/>
          </a:p>
          <a:p>
            <a:pPr indent="-342900" lvl="0" marL="342900" rtl="0" algn="l">
              <a:spcBef>
                <a:spcPts val="640"/>
              </a:spcBef>
              <a:spcAft>
                <a:spcPts val="0"/>
              </a:spcAft>
              <a:buSzPts val="2400"/>
              <a:buFont typeface="Times New Roman"/>
              <a:buChar char="•"/>
            </a:pPr>
            <a:r>
              <a:rPr lang="en-US"/>
              <a:t>Look for 2020 dates</a:t>
            </a:r>
            <a:endParaRPr/>
          </a:p>
          <a:p>
            <a:pPr indent="-342900" lvl="0" marL="342900" rtl="0" algn="l">
              <a:spcBef>
                <a:spcPts val="640"/>
              </a:spcBef>
              <a:spcAft>
                <a:spcPts val="0"/>
              </a:spcAft>
              <a:buSzPts val="2400"/>
              <a:buFont typeface="Times New Roman"/>
              <a:buChar char="•"/>
            </a:pPr>
            <a:r>
              <a:rPr lang="en-US"/>
              <a:t>2/3 of whole blood not rotated from pre- to in-hospital goes to red cells</a:t>
            </a:r>
            <a:endParaRPr/>
          </a:p>
          <a:p>
            <a:pPr indent="-342900" lvl="0" marL="342900" rtl="0" algn="l">
              <a:spcBef>
                <a:spcPts val="640"/>
              </a:spcBef>
              <a:spcAft>
                <a:spcPts val="0"/>
              </a:spcAft>
              <a:buSzPts val="2400"/>
              <a:buFont typeface="Times New Roman"/>
              <a:buChar char="•"/>
            </a:pPr>
            <a:r>
              <a:rPr lang="en-US"/>
              <a:t>BIA program rotation results in 3% waste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8"/>
          <p:cNvSpPr txBox="1"/>
          <p:nvPr>
            <p:ph type="title"/>
          </p:nvPr>
        </p:nvSpPr>
        <p:spPr>
          <a:xfrm>
            <a:off x="762000" y="762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References</a:t>
            </a:r>
            <a:endParaRPr/>
          </a:p>
        </p:txBody>
      </p:sp>
      <p:sp>
        <p:nvSpPr>
          <p:cNvPr id="501" name="Google Shape;501;p48"/>
          <p:cNvSpPr txBox="1"/>
          <p:nvPr>
            <p:ph idx="1" type="body"/>
          </p:nvPr>
        </p:nvSpPr>
        <p:spPr>
          <a:xfrm>
            <a:off x="685800" y="1524000"/>
            <a:ext cx="7791450" cy="5257800"/>
          </a:xfrm>
          <a:prstGeom prst="rect">
            <a:avLst/>
          </a:prstGeom>
          <a:solidFill>
            <a:srgbClr val="FFFF00"/>
          </a:solidFill>
          <a:ln>
            <a:noFill/>
          </a:ln>
        </p:spPr>
        <p:txBody>
          <a:bodyPr anchorCtr="0" anchor="t" bIns="46025" lIns="92075" spcFirstLastPara="1" rIns="92075" wrap="square" tIns="46025">
            <a:noAutofit/>
          </a:bodyPr>
          <a:lstStyle/>
          <a:p>
            <a:pPr indent="-342900" lvl="0" marL="342900" rtl="0" algn="l">
              <a:spcBef>
                <a:spcPts val="0"/>
              </a:spcBef>
              <a:spcAft>
                <a:spcPts val="0"/>
              </a:spcAft>
              <a:buSzPts val="2400"/>
              <a:buFont typeface="Times New Roman"/>
              <a:buChar char="•"/>
            </a:pPr>
            <a:r>
              <a:rPr lang="en-US" u="sng">
                <a:solidFill>
                  <a:schemeClr val="hlink"/>
                </a:solidFill>
                <a:hlinkClick r:id="rId3"/>
              </a:rPr>
              <a:t>https://apps.who.int/iris/bitstream/handle/10665/75411/9789241548502_eng.pdf;jsessionid=056E99DEE2B321D808D5E4CC456B0F7B?sequence=1</a:t>
            </a:r>
            <a:endParaRPr/>
          </a:p>
          <a:p>
            <a:pPr indent="-342900" lvl="0" marL="342900" rtl="0" algn="l">
              <a:spcBef>
                <a:spcPts val="640"/>
              </a:spcBef>
              <a:spcAft>
                <a:spcPts val="0"/>
              </a:spcAft>
              <a:buSzPts val="2400"/>
              <a:buFont typeface="Times New Roman"/>
              <a:buChar char="•"/>
            </a:pPr>
            <a:r>
              <a:rPr lang="en-US" u="sng">
                <a:solidFill>
                  <a:schemeClr val="hlink"/>
                </a:solidFill>
                <a:hlinkClick r:id="rId4"/>
              </a:rPr>
              <a:t>https://www.who.int/reproductivehealth/topics/maternal_perinatal/pph-woman-trial/en/</a:t>
            </a:r>
            <a:endParaRPr/>
          </a:p>
          <a:p>
            <a:pPr indent="-342900" lvl="0" marL="342900" rtl="0" algn="l">
              <a:spcBef>
                <a:spcPts val="640"/>
              </a:spcBef>
              <a:spcAft>
                <a:spcPts val="0"/>
              </a:spcAft>
              <a:buSzPts val="2400"/>
              <a:buFont typeface="Times New Roman"/>
              <a:buChar char="•"/>
            </a:pPr>
            <a:r>
              <a:rPr lang="en-US" u="sng">
                <a:solidFill>
                  <a:schemeClr val="hlink"/>
                </a:solidFill>
                <a:hlinkClick r:id="rId5"/>
              </a:rPr>
              <a:t>https://emedicine.medscape.com/article/275038-overview</a:t>
            </a:r>
            <a:r>
              <a:rPr lang="en-US"/>
              <a:t> </a:t>
            </a:r>
            <a:endParaRPr/>
          </a:p>
          <a:p>
            <a:pPr indent="-342900" lvl="0" marL="342900" rtl="0" algn="l">
              <a:spcBef>
                <a:spcPts val="640"/>
              </a:spcBef>
              <a:spcAft>
                <a:spcPts val="0"/>
              </a:spcAft>
              <a:buSzPts val="2400"/>
              <a:buFont typeface="Times New Roman"/>
              <a:buChar char="•"/>
            </a:pPr>
            <a:r>
              <a:rPr lang="en-US" u="sng">
                <a:solidFill>
                  <a:schemeClr val="hlink"/>
                </a:solidFill>
                <a:hlinkClick r:id="rId6"/>
              </a:rPr>
              <a:t>https://www.ncbi.nlm.nih.gov/pmc/articles/PMC2680565/</a:t>
            </a:r>
            <a:r>
              <a:rPr lang="en-US"/>
              <a:t>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49"/>
          <p:cNvSpPr txBox="1"/>
          <p:nvPr>
            <p:ph type="title"/>
          </p:nvPr>
        </p:nvSpPr>
        <p:spPr>
          <a:xfrm>
            <a:off x="714375" y="2286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References</a:t>
            </a:r>
            <a:endParaRPr/>
          </a:p>
        </p:txBody>
      </p:sp>
      <p:sp>
        <p:nvSpPr>
          <p:cNvPr id="507" name="Google Shape;507;p49"/>
          <p:cNvSpPr txBox="1"/>
          <p:nvPr>
            <p:ph idx="1" type="body"/>
          </p:nvPr>
        </p:nvSpPr>
        <p:spPr>
          <a:xfrm>
            <a:off x="228600" y="1219200"/>
            <a:ext cx="8458200" cy="5562600"/>
          </a:xfrm>
          <a:prstGeom prst="rect">
            <a:avLst/>
          </a:prstGeom>
          <a:noFill/>
          <a:ln>
            <a:noFill/>
          </a:ln>
        </p:spPr>
        <p:txBody>
          <a:bodyPr anchorCtr="0" anchor="t" bIns="46025" lIns="92075" spcFirstLastPara="1" rIns="92075" wrap="square" tIns="46025">
            <a:normAutofit fontScale="47500" lnSpcReduction="20000"/>
          </a:bodyPr>
          <a:lstStyle/>
          <a:p>
            <a:pPr indent="-342900" lvl="0" marL="342900" rtl="0" algn="l">
              <a:spcBef>
                <a:spcPts val="0"/>
              </a:spcBef>
              <a:spcAft>
                <a:spcPts val="0"/>
              </a:spcAft>
              <a:buSzPct val="75000"/>
              <a:buFont typeface="Times New Roman"/>
              <a:buChar char="•"/>
            </a:pPr>
            <a:r>
              <a:rPr lang="en-US"/>
              <a:t>Duffy, Jennifer, and Afshan B. Hameed.. "Cardiac Disorders in Pregnancy." </a:t>
            </a:r>
            <a:r>
              <a:rPr i="1" lang="en-US"/>
              <a:t>CURRENT Diagnosis &amp; Treatment: Obstetrics &amp; Gynecology, 12e</a:t>
            </a:r>
            <a:r>
              <a:rPr lang="en-US"/>
              <a:t> DeCherney AH, Nathan L, Laufer N, Roman AS. DeCherney A.H., Nathan L, Laufer N, Roman A.S. Eds. Alan H. DeCherney, et al. New York, NY: McGraw-Hill, , </a:t>
            </a:r>
            <a:r>
              <a:rPr lang="en-US" u="sng">
                <a:solidFill>
                  <a:schemeClr val="hlink"/>
                </a:solidFill>
                <a:hlinkClick r:id="rId3"/>
              </a:rPr>
              <a:t>http://accessmedicine.mhmedical.com.libproxy.uthscsa.edu/content.aspx?bookid=2559&amp;sectionid=206961814</a:t>
            </a:r>
            <a:r>
              <a:rPr lang="en-US"/>
              <a:t>.</a:t>
            </a:r>
            <a:endParaRPr/>
          </a:p>
          <a:p>
            <a:pPr indent="-342900" lvl="0" marL="342900" rtl="0" algn="l">
              <a:spcBef>
                <a:spcPts val="304"/>
              </a:spcBef>
              <a:spcAft>
                <a:spcPts val="0"/>
              </a:spcAft>
              <a:buSzPct val="75000"/>
              <a:buFont typeface="Times New Roman"/>
              <a:buChar char="•"/>
            </a:pPr>
            <a:r>
              <a:rPr lang="en-US"/>
              <a:t>Candice K. Silversides, Jasmine Grewal, Jennifer Mason, Mathew Sermer, Marla Kiess, Valerie Rychel, Rachel M. Wald, Jack M. Colman, Samuel C. Siu. Pregnancy Outcomes in Women With Heart Disease. Journal of the American College of Cardiology May 2018, 71 (21) 2419-2430; DOI: 10.1016/j.jacc.2018.02.076 </a:t>
            </a:r>
            <a:endParaRPr/>
          </a:p>
          <a:p>
            <a:pPr indent="-342900" lvl="0" marL="342900" rtl="0" algn="l">
              <a:spcBef>
                <a:spcPts val="304"/>
              </a:spcBef>
              <a:spcAft>
                <a:spcPts val="0"/>
              </a:spcAft>
              <a:buSzPct val="75000"/>
              <a:buFont typeface="Times New Roman"/>
              <a:buChar char="•"/>
            </a:pPr>
            <a:r>
              <a:rPr lang="en-US"/>
              <a:t>Lin, Lin MD; Chen, Yan-Hong MD; Sun, Wen MD; Gong, Jing-Jin MM; Li, Pu MM; Chen, Juan-Juan MD; Yan, Hao MD; Ren, Lu-Wen MM; Chen, Dun-Jin MDRisk factors of obstetric admissions to the intensive care unit: An 8-year retrospective study. Medicine. 98(11):e14835, March 2019. </a:t>
            </a:r>
            <a:endParaRPr/>
          </a:p>
          <a:p>
            <a:pPr indent="-342900" lvl="0" marL="342900" rtl="0" algn="l">
              <a:spcBef>
                <a:spcPts val="304"/>
              </a:spcBef>
              <a:spcAft>
                <a:spcPts val="0"/>
              </a:spcAft>
              <a:buSzPct val="75000"/>
              <a:buFont typeface="Times New Roman"/>
              <a:buChar char="•"/>
            </a:pPr>
            <a:r>
              <a:rPr lang="en-US" u="sng">
                <a:solidFill>
                  <a:schemeClr val="hlink"/>
                </a:solidFill>
                <a:hlinkClick r:id="rId4"/>
              </a:rPr>
              <a:t>https://hhs.texas.gov/sites/default/files/documents/about-hhs/communications-events/meetings-events/maternal-mortality-morbidity/m3tf-agenda7-170929.pdf</a:t>
            </a:r>
            <a:endParaRPr/>
          </a:p>
          <a:p>
            <a:pPr indent="-342900" lvl="0" marL="342900" rtl="0" algn="l">
              <a:spcBef>
                <a:spcPts val="304"/>
              </a:spcBef>
              <a:spcAft>
                <a:spcPts val="0"/>
              </a:spcAft>
              <a:buSzPct val="75000"/>
              <a:buFont typeface="Times New Roman"/>
              <a:buChar char="•"/>
            </a:pPr>
            <a:r>
              <a:rPr lang="en-US"/>
              <a:t>Patterson, Karen C., et al.. "Critical Illness in Pregnancy." </a:t>
            </a:r>
            <a:r>
              <a:rPr i="1" lang="en-US"/>
              <a:t>Principles of Critical Care, 4e</a:t>
            </a:r>
            <a:r>
              <a:rPr lang="en-US"/>
              <a:t> Eds. Jesse B. Hall, et al. New York, NY: McGraw-Hill, 2014, http://accesssurgery.mhmedical.com.libproxy.uthscsa.edu/content.aspx?bookid=1340&amp;sectionid=80028447.</a:t>
            </a:r>
            <a:endParaRPr/>
          </a:p>
          <a:p>
            <a:pPr indent="-342900" lvl="0" marL="342900" rtl="0" algn="l">
              <a:spcBef>
                <a:spcPts val="304"/>
              </a:spcBef>
              <a:spcAft>
                <a:spcPts val="0"/>
              </a:spcAft>
              <a:buSzPct val="75000"/>
              <a:buFont typeface="Times New Roman"/>
              <a:buChar char="•"/>
            </a:pPr>
            <a:r>
              <a:rPr lang="en-US"/>
              <a:t>Halpern, Dan G., et al.. "HEART DISEASE IN PREGNANCY." </a:t>
            </a:r>
            <a:r>
              <a:rPr i="1" lang="en-US"/>
              <a:t>Hurst's The Heart, 14e</a:t>
            </a:r>
            <a:r>
              <a:rPr lang="en-US"/>
              <a:t> Eds. Valentin Fuster, et al. New York, NY: McGraw-Hill, , </a:t>
            </a:r>
            <a:r>
              <a:rPr lang="en-US" u="sng">
                <a:solidFill>
                  <a:schemeClr val="hlink"/>
                </a:solidFill>
                <a:hlinkClick r:id="rId5"/>
              </a:rPr>
              <a:t>http://accessmedicine.mhmedical.com.libproxy.uthscsa.edu/content.aspx?bookid=2046&amp;sectionid=176567047</a:t>
            </a:r>
            <a:r>
              <a:rPr lang="en-US"/>
              <a:t>.</a:t>
            </a:r>
            <a:endParaRPr/>
          </a:p>
          <a:p>
            <a:pPr indent="-342900" lvl="0" marL="342900" rtl="0" algn="l">
              <a:spcBef>
                <a:spcPts val="304"/>
              </a:spcBef>
              <a:spcAft>
                <a:spcPts val="0"/>
              </a:spcAft>
              <a:buSzPct val="75000"/>
              <a:buFont typeface="Times New Roman"/>
              <a:buChar char="•"/>
            </a:pPr>
            <a:r>
              <a:rPr lang="en-US"/>
              <a:t>Lee, S, Kim, H, et al. Use of the shock index to predict maternal outcomes in women referred for postpartum hemorrhage. </a:t>
            </a:r>
            <a:r>
              <a:rPr i="1" lang="en-US"/>
              <a:t>Int J Gynecol Obstet </a:t>
            </a:r>
            <a:r>
              <a:rPr lang="en-US"/>
              <a:t>2019 144: 221-224.</a:t>
            </a:r>
            <a:endParaRPr/>
          </a:p>
          <a:p>
            <a:pPr indent="-342900" lvl="0" marL="342900" rtl="0" algn="l">
              <a:spcBef>
                <a:spcPts val="304"/>
              </a:spcBef>
              <a:spcAft>
                <a:spcPts val="0"/>
              </a:spcAft>
              <a:buSzPct val="75000"/>
              <a:buFont typeface="Times New Roman"/>
              <a:buChar char="•"/>
            </a:pPr>
            <a:r>
              <a:rPr lang="en-US"/>
              <a:t>Committee on Practice Bulletins-Obstetrics. Practice Bulletin No. 183: Postpartum Hemorrhage. Obstet Gynecol 2017; 130:e168.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5"/>
          <p:cNvSpPr txBox="1"/>
          <p:nvPr>
            <p:ph type="title"/>
          </p:nvPr>
        </p:nvSpPr>
        <p:spPr>
          <a:xfrm>
            <a:off x="628650" y="988304"/>
            <a:ext cx="7886700" cy="699379"/>
          </a:xfrm>
          <a:prstGeom prst="rect">
            <a:avLst/>
          </a:prstGeom>
          <a:noFill/>
          <a:ln>
            <a:noFill/>
          </a:ln>
        </p:spPr>
        <p:txBody>
          <a:bodyPr anchorCtr="0" anchor="ctr" bIns="46025" lIns="92075" spcFirstLastPara="1" rIns="92075" wrap="square" tIns="46025">
            <a:normAutofit fontScale="90000"/>
          </a:bodyPr>
          <a:lstStyle/>
          <a:p>
            <a:pPr indent="0" lvl="0" marL="0" rtl="0" algn="ctr">
              <a:spcBef>
                <a:spcPts val="0"/>
              </a:spcBef>
              <a:spcAft>
                <a:spcPts val="0"/>
              </a:spcAft>
              <a:buNone/>
            </a:pPr>
            <a:r>
              <a:rPr b="1" lang="en-US"/>
              <a:t>Objective: Identify potential triggers for massive transfusion protocol (MTP) activation</a:t>
            </a:r>
            <a:endParaRPr/>
          </a:p>
        </p:txBody>
      </p:sp>
      <p:sp>
        <p:nvSpPr>
          <p:cNvPr id="213" name="Google Shape;213;p5"/>
          <p:cNvSpPr txBox="1"/>
          <p:nvPr>
            <p:ph idx="1" type="body"/>
          </p:nvPr>
        </p:nvSpPr>
        <p:spPr>
          <a:xfrm>
            <a:off x="629840" y="2460777"/>
            <a:ext cx="8144641" cy="4275818"/>
          </a:xfrm>
          <a:prstGeom prst="rect">
            <a:avLst/>
          </a:prstGeom>
          <a:noFill/>
          <a:ln>
            <a:noFill/>
          </a:ln>
        </p:spPr>
        <p:txBody>
          <a:bodyPr anchorCtr="0" anchor="t" bIns="46025" lIns="92075" spcFirstLastPara="1" rIns="92075" wrap="square" tIns="46025">
            <a:normAutofit lnSpcReduction="10000"/>
          </a:bodyPr>
          <a:lstStyle/>
          <a:p>
            <a:pPr indent="0" lvl="0" marL="0" rtl="0" algn="l">
              <a:spcBef>
                <a:spcPts val="0"/>
              </a:spcBef>
              <a:spcAft>
                <a:spcPts val="0"/>
              </a:spcAft>
              <a:buSzPts val="2025"/>
              <a:buFont typeface="Times New Roman"/>
              <a:buNone/>
            </a:pPr>
            <a:r>
              <a:rPr lang="en-US" sz="2700">
                <a:solidFill>
                  <a:schemeClr val="lt1"/>
                </a:solidFill>
              </a:rPr>
              <a:t>Methods:</a:t>
            </a:r>
            <a:endParaRPr/>
          </a:p>
          <a:p>
            <a:pPr indent="-457200" lvl="0" marL="457200" rtl="0" algn="l">
              <a:spcBef>
                <a:spcPts val="540"/>
              </a:spcBef>
              <a:spcAft>
                <a:spcPts val="0"/>
              </a:spcAft>
              <a:buSzPts val="2025"/>
              <a:buFont typeface="Arial"/>
              <a:buChar char="•"/>
            </a:pPr>
            <a:r>
              <a:rPr lang="en-US" sz="2700">
                <a:solidFill>
                  <a:schemeClr val="lt1"/>
                </a:solidFill>
              </a:rPr>
              <a:t>Retrospective</a:t>
            </a:r>
            <a:endParaRPr/>
          </a:p>
          <a:p>
            <a:pPr indent="-457200" lvl="0" marL="457200" rtl="0" algn="l">
              <a:spcBef>
                <a:spcPts val="540"/>
              </a:spcBef>
              <a:spcAft>
                <a:spcPts val="0"/>
              </a:spcAft>
              <a:buSzPts val="2025"/>
              <a:buFont typeface="Arial"/>
              <a:buChar char="•"/>
            </a:pPr>
            <a:r>
              <a:rPr lang="en-US" sz="2700">
                <a:solidFill>
                  <a:schemeClr val="lt1"/>
                </a:solidFill>
              </a:rPr>
              <a:t>Trauma registry, chart review</a:t>
            </a:r>
            <a:endParaRPr/>
          </a:p>
          <a:p>
            <a:pPr indent="-457200" lvl="0" marL="457200" rtl="0" algn="l">
              <a:spcBef>
                <a:spcPts val="540"/>
              </a:spcBef>
              <a:spcAft>
                <a:spcPts val="0"/>
              </a:spcAft>
              <a:buSzPts val="2025"/>
              <a:buFont typeface="Arial"/>
              <a:buChar char="•"/>
            </a:pPr>
            <a:r>
              <a:rPr lang="en-US" sz="2700">
                <a:solidFill>
                  <a:schemeClr val="lt1"/>
                </a:solidFill>
              </a:rPr>
              <a:t>January 2015 to January 2018</a:t>
            </a:r>
            <a:endParaRPr/>
          </a:p>
          <a:p>
            <a:pPr indent="-457200" lvl="0" marL="457200" rtl="0" algn="l">
              <a:spcBef>
                <a:spcPts val="540"/>
              </a:spcBef>
              <a:spcAft>
                <a:spcPts val="0"/>
              </a:spcAft>
              <a:buSzPts val="2025"/>
              <a:buFont typeface="Arial"/>
              <a:buChar char="•"/>
            </a:pPr>
            <a:r>
              <a:rPr lang="en-US" sz="2700">
                <a:solidFill>
                  <a:schemeClr val="lt1"/>
                </a:solidFill>
              </a:rPr>
              <a:t>Compared MTP to non-MTP adult trauma patients</a:t>
            </a:r>
            <a:endParaRPr/>
          </a:p>
          <a:p>
            <a:pPr indent="-457200" lvl="0" marL="457200" rtl="0" algn="l">
              <a:spcBef>
                <a:spcPts val="540"/>
              </a:spcBef>
              <a:spcAft>
                <a:spcPts val="0"/>
              </a:spcAft>
              <a:buSzPts val="2025"/>
              <a:buFont typeface="Arial"/>
              <a:buChar char="•"/>
            </a:pPr>
            <a:r>
              <a:rPr lang="en-US" sz="2700">
                <a:solidFill>
                  <a:schemeClr val="lt1"/>
                </a:solidFill>
              </a:rPr>
              <a:t>Variables evaluated by t-test, chi-square test, and logistic regression </a:t>
            </a:r>
            <a:endParaRPr/>
          </a:p>
          <a:p>
            <a:pPr indent="-457200" lvl="0" marL="457200" rtl="0" algn="l">
              <a:spcBef>
                <a:spcPts val="540"/>
              </a:spcBef>
              <a:spcAft>
                <a:spcPts val="0"/>
              </a:spcAft>
              <a:buSzPts val="2025"/>
              <a:buFont typeface="Arial"/>
              <a:buChar char="•"/>
            </a:pPr>
            <a:r>
              <a:rPr lang="en-US" sz="2700">
                <a:solidFill>
                  <a:schemeClr val="lt1"/>
                </a:solidFill>
              </a:rPr>
              <a:t>MTP = </a:t>
            </a:r>
            <a:r>
              <a:rPr lang="en-US" sz="2700" u="sng">
                <a:solidFill>
                  <a:schemeClr val="lt1"/>
                </a:solidFill>
              </a:rPr>
              <a:t>&gt;</a:t>
            </a:r>
            <a:r>
              <a:rPr lang="en-US" sz="2700">
                <a:solidFill>
                  <a:schemeClr val="lt1"/>
                </a:solidFill>
              </a:rPr>
              <a:t>10u blood products 24 hours or 5u/60 minutes </a:t>
            </a:r>
            <a:endParaRPr/>
          </a:p>
        </p:txBody>
      </p:sp>
      <p:cxnSp>
        <p:nvCxnSpPr>
          <p:cNvPr id="214" name="Google Shape;214;p5"/>
          <p:cNvCxnSpPr/>
          <p:nvPr/>
        </p:nvCxnSpPr>
        <p:spPr>
          <a:xfrm>
            <a:off x="776613" y="2247521"/>
            <a:ext cx="7941502" cy="0"/>
          </a:xfrm>
          <a:prstGeom prst="straightConnector1">
            <a:avLst/>
          </a:prstGeom>
          <a:noFill/>
          <a:ln cap="flat" cmpd="sng" w="9525">
            <a:solidFill>
              <a:srgbClr val="00B6A4"/>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0"/>
          <p:cNvSpPr txBox="1"/>
          <p:nvPr>
            <p:ph type="title"/>
          </p:nvPr>
        </p:nvSpPr>
        <p:spPr>
          <a:xfrm>
            <a:off x="762000" y="76200"/>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Contact</a:t>
            </a:r>
            <a:endParaRPr/>
          </a:p>
        </p:txBody>
      </p:sp>
      <p:sp>
        <p:nvSpPr>
          <p:cNvPr id="513" name="Google Shape;513;p50"/>
          <p:cNvSpPr txBox="1"/>
          <p:nvPr>
            <p:ph idx="1" type="body"/>
          </p:nvPr>
        </p:nvSpPr>
        <p:spPr>
          <a:xfrm>
            <a:off x="685800" y="1219200"/>
            <a:ext cx="7791450" cy="4114800"/>
          </a:xfrm>
          <a:prstGeom prst="rect">
            <a:avLst/>
          </a:prstGeom>
          <a:noFill/>
          <a:ln>
            <a:noFill/>
          </a:ln>
        </p:spPr>
        <p:txBody>
          <a:bodyPr anchorCtr="0" anchor="t" bIns="46025" lIns="92075" spcFirstLastPara="1" rIns="92075" wrap="square" tIns="46025">
            <a:noAutofit/>
          </a:bodyPr>
          <a:lstStyle/>
          <a:p>
            <a:pPr indent="0" lvl="0" marL="0" rtl="0" algn="l">
              <a:spcBef>
                <a:spcPts val="0"/>
              </a:spcBef>
              <a:spcAft>
                <a:spcPts val="0"/>
              </a:spcAft>
              <a:buSzPts val="2400"/>
              <a:buFont typeface="Times New Roman"/>
              <a:buNone/>
            </a:pPr>
            <a:r>
              <a:rPr b="1" lang="en-US"/>
              <a:t>Donald H. Jenkins, MD, FACS</a:t>
            </a:r>
            <a:r>
              <a:rPr lang="en-US"/>
              <a:t> </a:t>
            </a:r>
            <a:br>
              <a:rPr lang="en-US"/>
            </a:br>
            <a:r>
              <a:rPr lang="en-US"/>
              <a:t>Professor/Clinical, Division of Trauma and Emergency Surgery, Vice Chair for Quality, Department of Surgery, Betty and Bob Kelso Distinguished Chair in Burn and Trauma Surgery, Associate Deputy Director, Military Health Institute</a:t>
            </a:r>
            <a:endParaRPr/>
          </a:p>
          <a:p>
            <a:pPr indent="0" lvl="0" marL="0" rtl="0" algn="l">
              <a:spcBef>
                <a:spcPts val="400"/>
              </a:spcBef>
              <a:spcAft>
                <a:spcPts val="0"/>
              </a:spcAft>
              <a:buSzPts val="1500"/>
              <a:buFont typeface="Times New Roman"/>
              <a:buNone/>
            </a:pPr>
            <a:r>
              <a:rPr b="1" lang="en-US" sz="2000"/>
              <a:t>UT Health San Antonio</a:t>
            </a:r>
            <a:endParaRPr sz="2000"/>
          </a:p>
          <a:p>
            <a:pPr indent="0" lvl="0" marL="0" rtl="0" algn="l">
              <a:spcBef>
                <a:spcPts val="400"/>
              </a:spcBef>
              <a:spcAft>
                <a:spcPts val="0"/>
              </a:spcAft>
              <a:buSzPts val="1500"/>
              <a:buFont typeface="Times New Roman"/>
              <a:buNone/>
            </a:pPr>
            <a:r>
              <a:rPr lang="en-US" sz="2000"/>
              <a:t>7703 Floyd Curl Drive</a:t>
            </a:r>
            <a:endParaRPr/>
          </a:p>
          <a:p>
            <a:pPr indent="0" lvl="0" marL="0" rtl="0" algn="l">
              <a:spcBef>
                <a:spcPts val="400"/>
              </a:spcBef>
              <a:spcAft>
                <a:spcPts val="0"/>
              </a:spcAft>
              <a:buSzPts val="1500"/>
              <a:buFont typeface="Times New Roman"/>
              <a:buNone/>
            </a:pPr>
            <a:r>
              <a:rPr lang="en-US" sz="2000"/>
              <a:t>San Antonio, TX  78229-3900</a:t>
            </a:r>
            <a:endParaRPr/>
          </a:p>
          <a:p>
            <a:pPr indent="0" lvl="0" marL="0" rtl="0" algn="l">
              <a:spcBef>
                <a:spcPts val="400"/>
              </a:spcBef>
              <a:spcAft>
                <a:spcPts val="0"/>
              </a:spcAft>
              <a:buSzPts val="1500"/>
              <a:buFont typeface="Times New Roman"/>
              <a:buNone/>
            </a:pPr>
            <a:r>
              <a:rPr lang="en-US" sz="2000"/>
              <a:t>Phone:  (210) 743-4130</a:t>
            </a:r>
            <a:endParaRPr/>
          </a:p>
          <a:p>
            <a:pPr indent="-190500" lvl="0" marL="342900" rtl="0" algn="l">
              <a:spcBef>
                <a:spcPts val="640"/>
              </a:spcBef>
              <a:spcAft>
                <a:spcPts val="0"/>
              </a:spcAft>
              <a:buSzPts val="2400"/>
              <a:buFont typeface="Times New Roman"/>
              <a:buNone/>
            </a:pPr>
            <a:r>
              <a:t/>
            </a:r>
            <a:endParaRPr/>
          </a:p>
        </p:txBody>
      </p:sp>
      <p:sp>
        <p:nvSpPr>
          <p:cNvPr id="514" name="Google Shape;514;p50"/>
          <p:cNvSpPr txBox="1"/>
          <p:nvPr/>
        </p:nvSpPr>
        <p:spPr>
          <a:xfrm>
            <a:off x="4724400" y="5791200"/>
            <a:ext cx="3962400" cy="46166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F0E30"/>
              </a:buClr>
              <a:buSzPts val="2400"/>
              <a:buFont typeface="Times New Roman"/>
              <a:buNone/>
            </a:pPr>
            <a:r>
              <a:rPr lang="en-US" sz="2400" u="sng">
                <a:solidFill>
                  <a:srgbClr val="CF0E30"/>
                </a:solidFill>
                <a:latin typeface="Times New Roman"/>
                <a:ea typeface="Times New Roman"/>
                <a:cs typeface="Times New Roman"/>
                <a:sym typeface="Times New Roman"/>
                <a:hlinkClick r:id="rId3">
                  <a:extLst>
                    <a:ext uri="{A12FA001-AC4F-418D-AE19-62706E023703}">
                      <ahyp:hlinkClr val="tx"/>
                    </a:ext>
                  </a:extLst>
                </a:hlinkClick>
              </a:rPr>
              <a:t>Jenkinsd4@uthscsa.edu</a:t>
            </a:r>
            <a:r>
              <a:rPr lang="en-US" sz="2400">
                <a:solidFill>
                  <a:srgbClr val="CF0E30"/>
                </a:solidFill>
                <a:latin typeface="Times New Roman"/>
                <a:ea typeface="Times New Roman"/>
                <a:cs typeface="Times New Roman"/>
                <a:sym typeface="Times New Roman"/>
              </a:rPr>
              <a:t> </a:t>
            </a:r>
            <a:endParaRPr sz="2400">
              <a:solidFill>
                <a:srgbClr val="CF0E30"/>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1"/>
          <p:cNvSpPr txBox="1"/>
          <p:nvPr>
            <p:ph type="title"/>
          </p:nvPr>
        </p:nvSpPr>
        <p:spPr>
          <a:xfrm>
            <a:off x="575990" y="1230954"/>
            <a:ext cx="7715250" cy="11430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Thank You! </a:t>
            </a:r>
            <a:br>
              <a:rPr lang="en-US"/>
            </a:br>
            <a:br>
              <a:rPr lang="en-US"/>
            </a:br>
            <a:r>
              <a:rPr lang="en-US"/>
              <a:t>Questions?</a:t>
            </a:r>
            <a:endParaRPr/>
          </a:p>
        </p:txBody>
      </p:sp>
      <p:pic>
        <p:nvPicPr>
          <p:cNvPr id="520" name="Google Shape;520;p51"/>
          <p:cNvPicPr preferRelativeResize="0"/>
          <p:nvPr/>
        </p:nvPicPr>
        <p:blipFill rotWithShape="1">
          <a:blip r:embed="rId3">
            <a:alphaModFix/>
          </a:blip>
          <a:srcRect b="0" l="0" r="0" t="0"/>
          <a:stretch/>
        </p:blipFill>
        <p:spPr>
          <a:xfrm>
            <a:off x="728390" y="3581400"/>
            <a:ext cx="4715035" cy="2971800"/>
          </a:xfrm>
          <a:prstGeom prst="rect">
            <a:avLst/>
          </a:prstGeom>
          <a:noFill/>
          <a:ln>
            <a:noFill/>
          </a:ln>
        </p:spPr>
      </p:pic>
      <p:pic>
        <p:nvPicPr>
          <p:cNvPr id="521" name="Google Shape;521;p51"/>
          <p:cNvPicPr preferRelativeResize="0"/>
          <p:nvPr/>
        </p:nvPicPr>
        <p:blipFill rotWithShape="1">
          <a:blip r:embed="rId4">
            <a:alphaModFix/>
          </a:blip>
          <a:srcRect b="0" l="0" r="0" t="0"/>
          <a:stretch/>
        </p:blipFill>
        <p:spPr>
          <a:xfrm rot="5400000">
            <a:off x="339725" y="815975"/>
            <a:ext cx="2768600" cy="2076450"/>
          </a:xfrm>
          <a:prstGeom prst="rect">
            <a:avLst/>
          </a:prstGeom>
          <a:noFill/>
          <a:ln>
            <a:noFill/>
          </a:ln>
        </p:spPr>
      </p:pic>
      <p:pic>
        <p:nvPicPr>
          <p:cNvPr id="522" name="Google Shape;522;p51"/>
          <p:cNvPicPr preferRelativeResize="0"/>
          <p:nvPr/>
        </p:nvPicPr>
        <p:blipFill rotWithShape="1">
          <a:blip r:embed="rId5">
            <a:alphaModFix/>
          </a:blip>
          <a:srcRect b="0" l="0" r="0" t="0"/>
          <a:stretch/>
        </p:blipFill>
        <p:spPr>
          <a:xfrm rot="5400000">
            <a:off x="5514975" y="1952625"/>
            <a:ext cx="3429000" cy="2571750"/>
          </a:xfrm>
          <a:prstGeom prst="rect">
            <a:avLst/>
          </a:prstGeom>
          <a:noFill/>
          <a:ln>
            <a:noFill/>
          </a:ln>
        </p:spPr>
      </p:pic>
    </p:spTree>
  </p:cSld>
  <p:clrMapOvr>
    <a:masterClrMapping/>
  </p:clrMapOvr>
  <mc:AlternateContent>
    <mc:Choice Requires="p14">
      <p:transition spd="slow" p14:dur="1500">
        <p:push/>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
          <p:cNvSpPr txBox="1"/>
          <p:nvPr/>
        </p:nvSpPr>
        <p:spPr>
          <a:xfrm>
            <a:off x="6781800" y="4483100"/>
            <a:ext cx="2362200" cy="940066"/>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400" u="none" cap="none" strike="noStrike">
                <a:solidFill>
                  <a:srgbClr val="CF0E30"/>
                </a:solidFill>
                <a:latin typeface="Times New Roman"/>
                <a:ea typeface="Times New Roman"/>
                <a:cs typeface="Times New Roman"/>
                <a:sym typeface="Times New Roman"/>
              </a:rPr>
              <a:t>SI = HR/SBP</a:t>
            </a:r>
            <a:endParaRPr/>
          </a:p>
          <a:p>
            <a:pPr indent="0" lvl="0" marL="0" marR="0" rtl="0" algn="l">
              <a:lnSpc>
                <a:spcPct val="120000"/>
              </a:lnSpc>
              <a:spcBef>
                <a:spcPts val="0"/>
              </a:spcBef>
              <a:spcAft>
                <a:spcPts val="0"/>
              </a:spcAft>
              <a:buNone/>
            </a:pPr>
            <a:r>
              <a:rPr b="0" i="0" lang="en-US" sz="2400" u="none" cap="none" strike="noStrike">
                <a:solidFill>
                  <a:srgbClr val="CF0E30"/>
                </a:solidFill>
                <a:latin typeface="Times New Roman"/>
                <a:ea typeface="Times New Roman"/>
                <a:cs typeface="Times New Roman"/>
                <a:sym typeface="Times New Roman"/>
              </a:rPr>
              <a:t>PP = SBP – DBP </a:t>
            </a:r>
            <a:endParaRPr/>
          </a:p>
        </p:txBody>
      </p:sp>
      <p:pic>
        <p:nvPicPr>
          <p:cNvPr id="221" name="Google Shape;221;p6"/>
          <p:cNvPicPr preferRelativeResize="0"/>
          <p:nvPr/>
        </p:nvPicPr>
        <p:blipFill rotWithShape="1">
          <a:blip r:embed="rId3">
            <a:alphaModFix/>
          </a:blip>
          <a:srcRect b="0" l="0" r="0" t="0"/>
          <a:stretch/>
        </p:blipFill>
        <p:spPr>
          <a:xfrm>
            <a:off x="1219200" y="206316"/>
            <a:ext cx="5403850" cy="6076036"/>
          </a:xfrm>
          <a:prstGeom prst="rect">
            <a:avLst/>
          </a:prstGeom>
          <a:noFill/>
          <a:ln>
            <a:noFill/>
          </a:ln>
        </p:spPr>
      </p:pic>
      <p:sp>
        <p:nvSpPr>
          <p:cNvPr id="222" name="Google Shape;222;p6"/>
          <p:cNvSpPr txBox="1"/>
          <p:nvPr/>
        </p:nvSpPr>
        <p:spPr>
          <a:xfrm>
            <a:off x="0" y="6198983"/>
            <a:ext cx="7188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lt2"/>
                </a:solidFill>
                <a:latin typeface="Times New Roman"/>
                <a:ea typeface="Times New Roman"/>
                <a:cs typeface="Times New Roman"/>
                <a:sym typeface="Times New Roman"/>
              </a:rPr>
              <a:t>o Variable for evaluation was chi-square test</a:t>
            </a:r>
            <a:endParaRPr/>
          </a:p>
          <a:p>
            <a:pPr indent="0" lvl="0" marL="0" marR="0" rtl="0" algn="l">
              <a:spcBef>
                <a:spcPts val="0"/>
              </a:spcBef>
              <a:spcAft>
                <a:spcPts val="0"/>
              </a:spcAft>
              <a:buNone/>
            </a:pPr>
            <a:r>
              <a:rPr lang="en-US" sz="2400">
                <a:solidFill>
                  <a:schemeClr val="lt2"/>
                </a:solidFill>
                <a:latin typeface="Times New Roman"/>
                <a:ea typeface="Times New Roman"/>
                <a:cs typeface="Times New Roman"/>
                <a:sym typeface="Times New Roman"/>
              </a:rPr>
              <a:t>*</a:t>
            </a:r>
            <a:r>
              <a:rPr lang="en-US" sz="1400">
                <a:solidFill>
                  <a:schemeClr val="lt2"/>
                </a:solidFill>
                <a:latin typeface="Times New Roman"/>
                <a:ea typeface="Times New Roman"/>
                <a:cs typeface="Times New Roman"/>
                <a:sym typeface="Times New Roman"/>
              </a:rPr>
              <a:t> Variable for evaluation of all other p-values was the independent samples t-test </a:t>
            </a:r>
            <a:endParaRPr/>
          </a:p>
        </p:txBody>
      </p:sp>
      <p:sp>
        <p:nvSpPr>
          <p:cNvPr id="223" name="Google Shape;223;p6"/>
          <p:cNvSpPr/>
          <p:nvPr/>
        </p:nvSpPr>
        <p:spPr>
          <a:xfrm>
            <a:off x="6577154" y="1493952"/>
            <a:ext cx="2808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2"/>
                </a:solidFill>
                <a:latin typeface="Times New Roman"/>
                <a:ea typeface="Times New Roman"/>
                <a:cs typeface="Times New Roman"/>
                <a:sym typeface="Times New Roman"/>
              </a:rPr>
              <a:t>o</a:t>
            </a:r>
            <a:endParaRPr sz="1400">
              <a:solidFill>
                <a:srgbClr val="CF0E30"/>
              </a:solidFill>
              <a:latin typeface="Times New Roman"/>
              <a:ea typeface="Times New Roman"/>
              <a:cs typeface="Times New Roman"/>
              <a:sym typeface="Times New Roman"/>
            </a:endParaRPr>
          </a:p>
        </p:txBody>
      </p:sp>
      <p:sp>
        <p:nvSpPr>
          <p:cNvPr id="224" name="Google Shape;224;p6"/>
          <p:cNvSpPr/>
          <p:nvPr/>
        </p:nvSpPr>
        <p:spPr>
          <a:xfrm>
            <a:off x="6553200" y="3440668"/>
            <a:ext cx="2696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2"/>
                </a:solidFill>
                <a:latin typeface="Times New Roman"/>
                <a:ea typeface="Times New Roman"/>
                <a:cs typeface="Times New Roman"/>
                <a:sym typeface="Times New Roman"/>
              </a:rPr>
              <a:t>*</a:t>
            </a:r>
            <a:endParaRPr sz="2400">
              <a:solidFill>
                <a:srgbClr val="CF0E30"/>
              </a:solidFill>
              <a:latin typeface="Times New Roman"/>
              <a:ea typeface="Times New Roman"/>
              <a:cs typeface="Times New Roman"/>
              <a:sym typeface="Times New Roman"/>
            </a:endParaRPr>
          </a:p>
        </p:txBody>
      </p:sp>
      <p:sp>
        <p:nvSpPr>
          <p:cNvPr id="225" name="Google Shape;225;p6"/>
          <p:cNvSpPr/>
          <p:nvPr/>
        </p:nvSpPr>
        <p:spPr>
          <a:xfrm>
            <a:off x="6553200" y="2444781"/>
            <a:ext cx="2808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2"/>
                </a:solidFill>
                <a:latin typeface="Times New Roman"/>
                <a:ea typeface="Times New Roman"/>
                <a:cs typeface="Times New Roman"/>
                <a:sym typeface="Times New Roman"/>
              </a:rPr>
              <a:t>o</a:t>
            </a:r>
            <a:endParaRPr sz="1400">
              <a:solidFill>
                <a:srgbClr val="CF0E30"/>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7"/>
          <p:cNvSpPr txBox="1"/>
          <p:nvPr>
            <p:ph type="title"/>
          </p:nvPr>
        </p:nvSpPr>
        <p:spPr>
          <a:xfrm>
            <a:off x="629841" y="871003"/>
            <a:ext cx="7886700" cy="699379"/>
          </a:xfrm>
          <a:prstGeom prst="rect">
            <a:avLst/>
          </a:prstGeom>
          <a:noFill/>
          <a:ln>
            <a:noFill/>
          </a:ln>
        </p:spPr>
        <p:txBody>
          <a:bodyPr anchorCtr="0" anchor="ctr" bIns="46025" lIns="92075" spcFirstLastPara="1" rIns="92075" wrap="square" tIns="46025">
            <a:normAutofit fontScale="90000"/>
          </a:bodyPr>
          <a:lstStyle/>
          <a:p>
            <a:pPr indent="0" lvl="0" marL="0" rtl="0" algn="ctr">
              <a:spcBef>
                <a:spcPts val="0"/>
              </a:spcBef>
              <a:spcAft>
                <a:spcPts val="0"/>
              </a:spcAft>
              <a:buNone/>
            </a:pPr>
            <a:r>
              <a:rPr b="1" lang="en-US"/>
              <a:t>Potential Triggers for MTP</a:t>
            </a:r>
            <a:endParaRPr/>
          </a:p>
        </p:txBody>
      </p:sp>
      <p:cxnSp>
        <p:nvCxnSpPr>
          <p:cNvPr id="231" name="Google Shape;231;p7"/>
          <p:cNvCxnSpPr/>
          <p:nvPr/>
        </p:nvCxnSpPr>
        <p:spPr>
          <a:xfrm>
            <a:off x="676405" y="1570382"/>
            <a:ext cx="7941502" cy="0"/>
          </a:xfrm>
          <a:prstGeom prst="straightConnector1">
            <a:avLst/>
          </a:prstGeom>
          <a:noFill/>
          <a:ln cap="flat" cmpd="sng" w="9525">
            <a:solidFill>
              <a:srgbClr val="00B6A4"/>
            </a:solidFill>
            <a:prstDash val="solid"/>
            <a:round/>
            <a:headEnd len="sm" w="sm" type="none"/>
            <a:tailEnd len="sm" w="sm" type="none"/>
          </a:ln>
        </p:spPr>
      </p:cxnSp>
      <p:pic>
        <p:nvPicPr>
          <p:cNvPr id="232" name="Google Shape;232;p7"/>
          <p:cNvPicPr preferRelativeResize="0"/>
          <p:nvPr/>
        </p:nvPicPr>
        <p:blipFill rotWithShape="1">
          <a:blip r:embed="rId3">
            <a:alphaModFix/>
          </a:blip>
          <a:srcRect b="0" l="0" r="0" t="0"/>
          <a:stretch/>
        </p:blipFill>
        <p:spPr>
          <a:xfrm>
            <a:off x="530173" y="1793907"/>
            <a:ext cx="8087734" cy="41930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txBox="1"/>
          <p:nvPr>
            <p:ph type="title"/>
          </p:nvPr>
        </p:nvSpPr>
        <p:spPr>
          <a:xfrm>
            <a:off x="629841" y="871003"/>
            <a:ext cx="7886700" cy="699379"/>
          </a:xfrm>
          <a:prstGeom prst="rect">
            <a:avLst/>
          </a:prstGeom>
          <a:noFill/>
          <a:ln>
            <a:noFill/>
          </a:ln>
        </p:spPr>
        <p:txBody>
          <a:bodyPr anchorCtr="0" anchor="ctr" bIns="46025" lIns="92075" spcFirstLastPara="1" rIns="92075" wrap="square" tIns="46025">
            <a:normAutofit fontScale="90000"/>
          </a:bodyPr>
          <a:lstStyle/>
          <a:p>
            <a:pPr indent="0" lvl="0" marL="0" rtl="0" algn="ctr">
              <a:spcBef>
                <a:spcPts val="0"/>
              </a:spcBef>
              <a:spcAft>
                <a:spcPts val="0"/>
              </a:spcAft>
              <a:buNone/>
            </a:pPr>
            <a:r>
              <a:rPr b="1" lang="en-US"/>
              <a:t>Outcome Data </a:t>
            </a:r>
            <a:endParaRPr/>
          </a:p>
        </p:txBody>
      </p:sp>
      <p:cxnSp>
        <p:nvCxnSpPr>
          <p:cNvPr id="238" name="Google Shape;238;p8"/>
          <p:cNvCxnSpPr/>
          <p:nvPr/>
        </p:nvCxnSpPr>
        <p:spPr>
          <a:xfrm>
            <a:off x="676405" y="1570382"/>
            <a:ext cx="7941502" cy="0"/>
          </a:xfrm>
          <a:prstGeom prst="straightConnector1">
            <a:avLst/>
          </a:prstGeom>
          <a:noFill/>
          <a:ln cap="flat" cmpd="sng" w="9525">
            <a:solidFill>
              <a:srgbClr val="00B6A4"/>
            </a:solidFill>
            <a:prstDash val="solid"/>
            <a:round/>
            <a:headEnd len="sm" w="sm" type="none"/>
            <a:tailEnd len="sm" w="sm" type="none"/>
          </a:ln>
        </p:spPr>
      </p:cxnSp>
      <p:pic>
        <p:nvPicPr>
          <p:cNvPr id="239" name="Google Shape;239;p8"/>
          <p:cNvPicPr preferRelativeResize="0"/>
          <p:nvPr/>
        </p:nvPicPr>
        <p:blipFill rotWithShape="1">
          <a:blip r:embed="rId3">
            <a:alphaModFix/>
          </a:blip>
          <a:srcRect b="0" l="0" r="0" t="0"/>
          <a:stretch/>
        </p:blipFill>
        <p:spPr>
          <a:xfrm>
            <a:off x="227100" y="2331727"/>
            <a:ext cx="8675475" cy="1725921"/>
          </a:xfrm>
          <a:prstGeom prst="rect">
            <a:avLst/>
          </a:prstGeom>
          <a:noFill/>
          <a:ln>
            <a:noFill/>
          </a:ln>
        </p:spPr>
      </p:pic>
      <p:sp>
        <p:nvSpPr>
          <p:cNvPr id="240" name="Google Shape;240;p8"/>
          <p:cNvSpPr/>
          <p:nvPr/>
        </p:nvSpPr>
        <p:spPr>
          <a:xfrm>
            <a:off x="69036" y="6461612"/>
            <a:ext cx="72525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2"/>
                </a:solidFill>
                <a:latin typeface="Times New Roman"/>
                <a:ea typeface="Times New Roman"/>
                <a:cs typeface="Times New Roman"/>
                <a:sym typeface="Times New Roman"/>
              </a:rPr>
              <a:t>* Variable for evaluation was the independent samples t-test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9"/>
          <p:cNvPicPr preferRelativeResize="0"/>
          <p:nvPr/>
        </p:nvPicPr>
        <p:blipFill rotWithShape="1">
          <a:blip r:embed="rId3">
            <a:alphaModFix/>
          </a:blip>
          <a:srcRect b="0" l="0" r="0" t="0"/>
          <a:stretch/>
        </p:blipFill>
        <p:spPr>
          <a:xfrm>
            <a:off x="0" y="792125"/>
            <a:ext cx="9144000" cy="5273749"/>
          </a:xfrm>
          <a:prstGeom prst="rect">
            <a:avLst/>
          </a:prstGeom>
          <a:noFill/>
          <a:ln>
            <a:noFill/>
          </a:ln>
        </p:spPr>
      </p:pic>
      <p:sp>
        <p:nvSpPr>
          <p:cNvPr id="247" name="Google Shape;247;p9"/>
          <p:cNvSpPr/>
          <p:nvPr/>
        </p:nvSpPr>
        <p:spPr>
          <a:xfrm>
            <a:off x="679270" y="1168350"/>
            <a:ext cx="4172129" cy="3572474"/>
          </a:xfrm>
          <a:prstGeom prst="rect">
            <a:avLst/>
          </a:prstGeom>
          <a:solidFill>
            <a:schemeClr val="accent1">
              <a:alpha val="18823"/>
            </a:schemeClr>
          </a:solidFill>
          <a:ln cap="flat" cmpd="sng" w="25400">
            <a:solidFill>
              <a:srgbClr val="0085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elderly">
  <a:themeElements>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derly">
  <a:themeElements>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1995-01-30T16:49:36Z</dcterms:created>
  <dc:creator>Jenkins, Donald, M.D.</dc:creator>
</cp:coreProperties>
</file>