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scene </a:t>
            </a:r>
            <a:r>
              <a:rPr lang="mr-IN" dirty="0" smtClean="0"/>
              <a:t>–</a:t>
            </a:r>
            <a:r>
              <a:rPr lang="en-US" dirty="0" smtClean="0"/>
              <a:t> Interventions - 9 minutes: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38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Massive bleeding from axilla and possibly some bleeding from open femur fracture</a:t>
            </a:r>
          </a:p>
          <a:p>
            <a:pPr lvl="1"/>
            <a:r>
              <a:rPr lang="en-US" dirty="0" smtClean="0"/>
              <a:t>Lots of cutting </a:t>
            </a:r>
            <a:r>
              <a:rPr lang="mr-IN" dirty="0" smtClean="0"/>
              <a:t>–</a:t>
            </a:r>
            <a:r>
              <a:rPr lang="en-US" dirty="0" smtClean="0"/>
              <a:t> leather suit</a:t>
            </a:r>
          </a:p>
          <a:p>
            <a:pPr lvl="1"/>
            <a:r>
              <a:rPr lang="en-US" dirty="0" smtClean="0"/>
              <a:t>Manual compression in axilla</a:t>
            </a:r>
          </a:p>
          <a:p>
            <a:pPr lvl="1"/>
            <a:r>
              <a:rPr lang="en-US" dirty="0" smtClean="0"/>
              <a:t>Tourniquet x 2 on left lower extremity</a:t>
            </a:r>
          </a:p>
          <a:p>
            <a:r>
              <a:rPr lang="en-US" dirty="0" smtClean="0"/>
              <a:t>Airway/Breathing </a:t>
            </a:r>
            <a:r>
              <a:rPr lang="mr-IN" dirty="0" smtClean="0"/>
              <a:t>–</a:t>
            </a:r>
            <a:r>
              <a:rPr lang="en-US" dirty="0" smtClean="0"/>
              <a:t> “good enough”...</a:t>
            </a:r>
          </a:p>
          <a:p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Fast responder IO failed</a:t>
            </a:r>
          </a:p>
          <a:p>
            <a:pPr lvl="1"/>
            <a:r>
              <a:rPr lang="en-US" dirty="0" smtClean="0"/>
              <a:t>IV line + Easy IO right tibia</a:t>
            </a:r>
          </a:p>
          <a:p>
            <a:pPr lvl="1"/>
            <a:r>
              <a:rPr lang="en-US" dirty="0" smtClean="0"/>
              <a:t>TXA 1 g and </a:t>
            </a:r>
            <a:r>
              <a:rPr lang="en-US" dirty="0" err="1" smtClean="0"/>
              <a:t>CaCl</a:t>
            </a:r>
            <a:r>
              <a:rPr lang="en-US" dirty="0" smtClean="0"/>
              <a:t> 5mmol</a:t>
            </a:r>
          </a:p>
          <a:p>
            <a:pPr lvl="1"/>
            <a:r>
              <a:rPr lang="en-US" dirty="0" smtClean="0"/>
              <a:t>WB </a:t>
            </a:r>
          </a:p>
          <a:p>
            <a:pPr lvl="1"/>
            <a:r>
              <a:rPr lang="en-US" dirty="0" smtClean="0"/>
              <a:t>Forgot about </a:t>
            </a:r>
            <a:r>
              <a:rPr lang="en-US" dirty="0" err="1" smtClean="0"/>
              <a:t>SamSling</a:t>
            </a:r>
            <a:r>
              <a:rPr lang="mr-IN" dirty="0" smtClean="0"/>
              <a:t>…</a:t>
            </a:r>
            <a:endParaRPr lang="nb-NO" dirty="0" smtClean="0"/>
          </a:p>
          <a:p>
            <a:r>
              <a:rPr lang="nb-NO" dirty="0" smtClean="0"/>
              <a:t>No MILS</a:t>
            </a:r>
          </a:p>
          <a:p>
            <a:pPr lvl="1"/>
            <a:r>
              <a:rPr lang="nb-NO" dirty="0" smtClean="0"/>
              <a:t>Trauma </a:t>
            </a:r>
            <a:r>
              <a:rPr lang="nb-NO" dirty="0" err="1"/>
              <a:t>r</a:t>
            </a:r>
            <a:r>
              <a:rPr lang="nb-NO" dirty="0" err="1" smtClean="0"/>
              <a:t>ecovery</a:t>
            </a:r>
            <a:r>
              <a:rPr lang="nb-NO" dirty="0" smtClean="0"/>
              <a:t> </a:t>
            </a:r>
            <a:r>
              <a:rPr lang="nb-NO" dirty="0" err="1" smtClean="0"/>
              <a:t>postition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12min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Paramedic holds head inline in recovery position</a:t>
            </a:r>
          </a:p>
          <a:p>
            <a:r>
              <a:rPr lang="en-US" dirty="0" smtClean="0"/>
              <a:t>Need at least one hand for hemorrhage control in axilla</a:t>
            </a:r>
          </a:p>
          <a:p>
            <a:r>
              <a:rPr lang="en-US" dirty="0" smtClean="0"/>
              <a:t>Apnea for about 30sec during take off</a:t>
            </a:r>
          </a:p>
          <a:p>
            <a:pPr lvl="1"/>
            <a:r>
              <a:rPr lang="en-US" dirty="0" smtClean="0"/>
              <a:t>Transfusion set disconnected..</a:t>
            </a:r>
          </a:p>
          <a:p>
            <a:pPr lvl="1"/>
            <a:r>
              <a:rPr lang="en-US" dirty="0" smtClean="0"/>
              <a:t>Bolus of 300ml WB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Shallow breathing</a:t>
            </a:r>
          </a:p>
          <a:p>
            <a:r>
              <a:rPr lang="en-US" dirty="0" smtClean="0"/>
              <a:t>Request more blood at helipad, 2</a:t>
            </a:r>
            <a:r>
              <a:rPr lang="en-US" baseline="30000" dirty="0" smtClean="0"/>
              <a:t>nd</a:t>
            </a:r>
            <a:r>
              <a:rPr lang="en-US" dirty="0" smtClean="0"/>
              <a:t> unit of WB empty en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smtClean="0"/>
              <a:t>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365"/>
            <a:ext cx="8229600" cy="4525963"/>
          </a:xfrm>
        </p:spPr>
        <p:txBody>
          <a:bodyPr/>
          <a:lstStyle/>
          <a:p>
            <a:r>
              <a:rPr lang="en-US" dirty="0" smtClean="0"/>
              <a:t>1 u of red cells  from helipad to ED</a:t>
            </a:r>
          </a:p>
          <a:p>
            <a:r>
              <a:rPr lang="en-US" dirty="0"/>
              <a:t>GCS </a:t>
            </a:r>
            <a:r>
              <a:rPr lang="en-US" dirty="0" smtClean="0"/>
              <a:t>6 (E1V1M4)</a:t>
            </a:r>
          </a:p>
          <a:p>
            <a:r>
              <a:rPr lang="en-US" dirty="0" err="1" smtClean="0"/>
              <a:t>Tp</a:t>
            </a:r>
            <a:r>
              <a:rPr lang="en-US" dirty="0" smtClean="0"/>
              <a:t> 36,9c</a:t>
            </a:r>
          </a:p>
          <a:p>
            <a:r>
              <a:rPr lang="en-US" dirty="0" smtClean="0"/>
              <a:t>Sat 84%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G_04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r="23587"/>
          <a:stretch/>
        </p:blipFill>
        <p:spPr>
          <a:xfrm rot="5400000">
            <a:off x="3378854" y="1092854"/>
            <a:ext cx="4672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 CT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2491"/>
            <a:ext cx="4038600" cy="52270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Head/Cervical/Thorax</a:t>
            </a:r>
          </a:p>
          <a:p>
            <a:pPr lvl="1"/>
            <a:r>
              <a:rPr lang="en-US" dirty="0" err="1" smtClean="0"/>
              <a:t>Extracranial</a:t>
            </a:r>
            <a:r>
              <a:rPr lang="en-US" dirty="0" smtClean="0"/>
              <a:t> hematoma</a:t>
            </a:r>
          </a:p>
          <a:p>
            <a:pPr lvl="1"/>
            <a:r>
              <a:rPr lang="en-US" dirty="0" err="1" smtClean="0"/>
              <a:t>Periarotic</a:t>
            </a:r>
            <a:r>
              <a:rPr lang="en-US" dirty="0" smtClean="0"/>
              <a:t> hematoma</a:t>
            </a:r>
          </a:p>
          <a:p>
            <a:pPr lvl="1"/>
            <a:r>
              <a:rPr lang="en-US" dirty="0" smtClean="0"/>
              <a:t>Bilateral pneumothorax</a:t>
            </a:r>
          </a:p>
          <a:p>
            <a:pPr lvl="1"/>
            <a:r>
              <a:rPr lang="en-US" dirty="0" smtClean="0"/>
              <a:t>Bilateral </a:t>
            </a:r>
            <a:r>
              <a:rPr lang="en-US" dirty="0" err="1" smtClean="0"/>
              <a:t>sternoclavicular</a:t>
            </a:r>
            <a:r>
              <a:rPr lang="en-US" dirty="0" smtClean="0"/>
              <a:t> dislocation</a:t>
            </a:r>
          </a:p>
          <a:p>
            <a:pPr lvl="1"/>
            <a:r>
              <a:rPr lang="en-US" dirty="0" smtClean="0"/>
              <a:t>Sternal fracture </a:t>
            </a:r>
          </a:p>
          <a:p>
            <a:pPr lvl="1"/>
            <a:r>
              <a:rPr lang="en-US" dirty="0" smtClean="0"/>
              <a:t>AC joint dislocation</a:t>
            </a:r>
          </a:p>
          <a:p>
            <a:pPr lvl="1"/>
            <a:r>
              <a:rPr lang="en-US" dirty="0" smtClean="0"/>
              <a:t>Bilateral lung contusions</a:t>
            </a:r>
          </a:p>
          <a:p>
            <a:pPr lvl="1"/>
            <a:r>
              <a:rPr lang="en-US" dirty="0" smtClean="0"/>
              <a:t>Traumatic </a:t>
            </a:r>
            <a:r>
              <a:rPr lang="en-US" dirty="0" err="1" smtClean="0"/>
              <a:t>pneumatocele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lingula</a:t>
            </a:r>
            <a:endParaRPr lang="en-US" dirty="0" smtClean="0"/>
          </a:p>
          <a:p>
            <a:pPr lvl="1"/>
            <a:r>
              <a:rPr lang="en-US" dirty="0" smtClean="0"/>
              <a:t>Amputated left arm in axilla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Abdomen/Pelvis/Skeletal</a:t>
            </a:r>
          </a:p>
          <a:p>
            <a:pPr lvl="1"/>
            <a:r>
              <a:rPr lang="en-US" dirty="0" smtClean="0"/>
              <a:t>Comminuted fractures</a:t>
            </a:r>
          </a:p>
          <a:p>
            <a:pPr lvl="2"/>
            <a:r>
              <a:rPr lang="en-US" dirty="0" smtClean="0"/>
              <a:t>Left scapula</a:t>
            </a:r>
          </a:p>
          <a:p>
            <a:pPr lvl="2"/>
            <a:r>
              <a:rPr lang="en-US" dirty="0" smtClean="0"/>
              <a:t>Left </a:t>
            </a:r>
            <a:r>
              <a:rPr lang="en-US" dirty="0" err="1" smtClean="0"/>
              <a:t>glenoid</a:t>
            </a:r>
            <a:r>
              <a:rPr lang="en-US" dirty="0" smtClean="0"/>
              <a:t> joint</a:t>
            </a:r>
          </a:p>
          <a:p>
            <a:pPr lvl="2"/>
            <a:r>
              <a:rPr lang="en-US" dirty="0" smtClean="0"/>
              <a:t>Left femur</a:t>
            </a:r>
          </a:p>
          <a:p>
            <a:pPr lvl="2"/>
            <a:r>
              <a:rPr lang="en-US" dirty="0" err="1" smtClean="0"/>
              <a:t>Intraarticular</a:t>
            </a:r>
            <a:r>
              <a:rPr lang="en-US" dirty="0" smtClean="0"/>
              <a:t> left knee</a:t>
            </a:r>
          </a:p>
          <a:p>
            <a:pPr lvl="2"/>
            <a:r>
              <a:rPr lang="en-US" dirty="0" smtClean="0"/>
              <a:t>Left tibia</a:t>
            </a:r>
          </a:p>
          <a:p>
            <a:endParaRPr lang="en-US" dirty="0"/>
          </a:p>
          <a:p>
            <a:r>
              <a:rPr lang="en-US" dirty="0" smtClean="0"/>
              <a:t>Later MRI:</a:t>
            </a:r>
          </a:p>
          <a:p>
            <a:pPr lvl="1"/>
            <a:r>
              <a:rPr lang="en-US" dirty="0" smtClean="0"/>
              <a:t>DAI grade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8918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3815</TotalTime>
  <Words>206</Words>
  <Application>Microsoft Macintosh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On scene – Interventions - 9 minutes:</vt:lpstr>
      <vt:lpstr>Evacuation 12min</vt:lpstr>
      <vt:lpstr>ED</vt:lpstr>
      <vt:lpstr>Injuries CT Scan</vt:lpstr>
    </vt:vector>
  </TitlesOfParts>
  <Company>Haukeland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scene – Interventions - 9 minutes:</dc:title>
  <dc:creator>Christopher Bjerkvig</dc:creator>
  <cp:lastModifiedBy>Christopher Bjerkvig</cp:lastModifiedBy>
  <cp:revision>4</cp:revision>
  <dcterms:created xsi:type="dcterms:W3CDTF">2019-06-23T14:20:44Z</dcterms:created>
  <dcterms:modified xsi:type="dcterms:W3CDTF">2019-06-26T05:56:43Z</dcterms:modified>
</cp:coreProperties>
</file>