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8" roundtripDataSignature="AMtx7mj6T9aq8RcK7btZaNEDyVVPEAH27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5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4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5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7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8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8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9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9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2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2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3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3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/>
              <a:t>Bergen Case</a:t>
            </a:r>
            <a:br>
              <a:rPr lang="en-US"/>
            </a:br>
            <a:r>
              <a:rPr lang="en-US"/>
              <a:t>Guidelines Discussion</a:t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Dr Anne Weaver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 London’s Air Ambulance</a:t>
            </a:r>
            <a:endParaRPr/>
          </a:p>
        </p:txBody>
      </p:sp>
      <p:pic>
        <p:nvPicPr>
          <p:cNvPr id="86" name="Google Shape;8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668000" y="5462221"/>
            <a:ext cx="1102308" cy="10575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92" name="Google Shape;92;p2"/>
          <p:cNvSpPr txBox="1"/>
          <p:nvPr>
            <p:ph idx="1" type="body"/>
          </p:nvPr>
        </p:nvSpPr>
        <p:spPr>
          <a:xfrm>
            <a:off x="354563" y="280663"/>
            <a:ext cx="11364685" cy="6492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0000" lnSpcReduction="2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C-ABCDE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C – look at left arm – celox, manual direct pressure / bandage *** (GP or police to apply pressure)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Oxygen, OPA, 2 NPAs, all clothes cut, full top to toe exam (1ry &amp; 2ry survey) whilst HEMS monitoring is applied &amp; COMA, MILS (not moving), check pupils (? Code Black)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Peripheral IV access (R arm) &amp; pre-transfusion sample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?Manual traction on open femur by policeman or other bystander (defer kendrick until later due to other fractures)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Update team on findings, physiology and make plan inc recognition of Code Red status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TXA 1g, Red cells &amp; plasma via Qin Flow (pilot) – plan to give 250ml (half bag) pre RSI &amp; reassess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Pelvic splint, Ortho scoop, Blizzard blanket, lines &amp; monitor over right shoulder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Consider US guided Femoral arterial sheath esp if 2 doc team – no HEMS Zone 1 currently but potential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Decision to RSI (1:1:1 or 1:1) ideally on trolley at kneeling height – agree kg &amp; dose, brief team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Prepare to do bilat thoracostomies immed post RSI (hypotensive, low sats, MOI)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RSI kit dump, apnoeic oxygenation, checklist, bougie, tube, easi cap, check tube, thoracostomies (?lung up), ventilator (TV 7ml/kg, RR12, PEEP &lt;5, no air mix), 100% O2, check pupils (?Hypertonic saline), loose collar, tube tie, head up, low normocapnia (4 kPa)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***Review left arm - ? Tie off vessel, complete amputation?, improve packing if not optimised earlier, bandage.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More RC&amp;plasma?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Kendrick &amp; benecast &amp; compression dressing / bandages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Close blizzard – check all splints &amp; thoracostomies</a:t>
            </a:r>
            <a:endParaRPr/>
          </a:p>
          <a:p>
            <a:pPr indent="-10414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10414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10414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  <p:pic>
        <p:nvPicPr>
          <p:cNvPr id="93" name="Google Shape;93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599576" y="5576190"/>
            <a:ext cx="1119672" cy="10742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Pre take off &amp; en route</a:t>
            </a:r>
            <a:endParaRPr/>
          </a:p>
        </p:txBody>
      </p:sp>
      <p:sp>
        <p:nvSpPr>
          <p:cNvPr id="99" name="Google Shape;9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Code Red +/- Code Black pre-alert to Major Trauma Centre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Load aircraft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Consider “what ifs” eg extubation, deterioration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1.2g Co-amoxiclav en route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RC&amp;plasma ☺ (max 1950 ml available) – can get 2u PRBC to helipad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Paperwork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Handover including immediate needs at start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……and breathe ☺</a:t>
            </a:r>
            <a:endParaRPr/>
          </a:p>
        </p:txBody>
      </p:sp>
      <p:pic>
        <p:nvPicPr>
          <p:cNvPr id="100" name="Google Shape;100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68948" y="5415957"/>
            <a:ext cx="1090126" cy="10458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2019-06-26T04:36:46Z</dcterms:created>
  <dc:creator>Anne Weaver</dc:creator>
</cp:coreProperties>
</file>