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6T9aq8RcK7btZaNEDyVVPEAH2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Bergen Case</a:t>
            </a:r>
            <a:br>
              <a:rPr lang="en-US"/>
            </a:br>
            <a:r>
              <a:rPr lang="en-US"/>
              <a:t>Guidelines Discussion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Dr Anne Weaver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London’s Air Ambulance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0" y="5462221"/>
            <a:ext cx="1102308" cy="1057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354563" y="280663"/>
            <a:ext cx="11364685" cy="6492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C-ABCDE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 – look at left arm – celox, manual direct pressure / bandage *** (GP or police to apply pressure)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Oxygen, OPA, 2 NPAs, all clothes cut, full top to toe exam (1ry &amp; 2ry survey) whilst HEMS monitoring is applied &amp; COMA, MILS (not moving), check pupils (? Code Black)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Peripheral IV access (R arm) &amp; pre-transfusion sample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?Manual traction on open femur by policeman or other bystander (defer kendrick until later due to other fractures)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Update team on findings, physiology and make plan inc recognition of Code Red status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TXA 1g, Red cells &amp; plasma via Qin Flow (pilot) – plan to give 250ml (half bag) pre RSI &amp; reassess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Pelvic splint, Ortho scoop, Blizzard blanket, lines &amp; monitor over right shoulder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Consider US guided Femoral arterial sheath esp if 2 doc team – no HEMS Zone 1 currently but potential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Decision to RSI (1:1:1 or 1:1) ideally on trolley at kneeling height – agree kg &amp; dose, brief team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Prepare to do bilat thoracostomies immed post RSI (hypotensive, low sats, MOI)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RSI kit dump, apnoeic oxygenation, checklist, bougie, tube, easi cap, check tube, thoracostomies (?lung up), ventilator (TV 7ml/kg, RR12, PEEP &lt;5, no air mix), 100% O2, check pupils (?Hypertonic saline), loose collar, tube tie, head up, low normocapnia (4 kPa)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***Review left arm - ? Tie off vessel, complete amputation?, improve packing if not optimised earlier, bandage.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More RC&amp;plasma?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Kendrick &amp; benecast &amp; compression dressing / bandages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Close blizzard – check all splints &amp; thoracostomies</a:t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99576" y="5576190"/>
            <a:ext cx="1119672" cy="1074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 take off &amp; en route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Code Red +/- Code Black pre-alert to Major Trauma Centre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Load aircraft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Consider “what ifs” eg extubation, deterioration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1.2g Co-amoxiclav en route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RC&amp;plasma ☺ (max 1950 ml available) – can get 2u PRBC to helipad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Paperwork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Handover including immediate needs at start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……and breathe ☺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68948" y="5415957"/>
            <a:ext cx="1090126" cy="10458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2019-06-26T04:36:46Z</dcterms:created>
  <dc:creator>Anne Weaver</dc:creator>
</cp:coreProperties>
</file>