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88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8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1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46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6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82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0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5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28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26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2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21A0-637A-4FB0-8214-DD1CAC65CA9C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943A-F68E-4015-919A-7543646BD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61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Case </a:t>
            </a:r>
            <a:r>
              <a:rPr lang="nb-NO" dirty="0" err="1" smtClean="0"/>
              <a:t>discussion</a:t>
            </a:r>
            <a:r>
              <a:rPr lang="nb-NO" dirty="0" smtClean="0"/>
              <a:t> RDCR -</a:t>
            </a:r>
            <a:r>
              <a:rPr lang="nb-NO" dirty="0" smtClean="0"/>
              <a:t>19</a:t>
            </a:r>
            <a:br>
              <a:rPr lang="nb-NO" dirty="0" smtClean="0"/>
            </a:br>
            <a:r>
              <a:rPr lang="nb-NO" dirty="0" smtClean="0"/>
              <a:t>GUIDELINE CHALLENGE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Polytrauma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94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4218" y="0"/>
            <a:ext cx="10515600" cy="1325563"/>
          </a:xfrm>
        </p:spPr>
        <p:txBody>
          <a:bodyPr/>
          <a:lstStyle/>
          <a:p>
            <a:r>
              <a:rPr lang="nb-NO" dirty="0" smtClean="0"/>
              <a:t>HEMS Bergen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94544"/>
            <a:ext cx="6250969" cy="4882419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 smtClean="0"/>
              <a:t>Emergency</a:t>
            </a:r>
            <a:r>
              <a:rPr lang="nb-NO" dirty="0" smtClean="0"/>
              <a:t> </a:t>
            </a:r>
            <a:r>
              <a:rPr lang="nb-NO" dirty="0" err="1" smtClean="0"/>
              <a:t>dispatch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21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old</a:t>
            </a:r>
            <a:r>
              <a:rPr lang="nb-NO" dirty="0" smtClean="0"/>
              <a:t> male,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performance</a:t>
            </a:r>
            <a:r>
              <a:rPr lang="nb-NO" dirty="0" smtClean="0"/>
              <a:t> </a:t>
            </a:r>
            <a:r>
              <a:rPr lang="nb-NO" dirty="0" err="1" smtClean="0"/>
              <a:t>motorcycle</a:t>
            </a:r>
            <a:r>
              <a:rPr lang="nb-NO" dirty="0" smtClean="0"/>
              <a:t>.</a:t>
            </a:r>
          </a:p>
          <a:p>
            <a:pPr lvl="1"/>
            <a:r>
              <a:rPr lang="nb-NO" dirty="0" err="1" smtClean="0"/>
              <a:t>Motorcycle</a:t>
            </a:r>
            <a:r>
              <a:rPr lang="nb-NO" dirty="0" smtClean="0"/>
              <a:t> </a:t>
            </a:r>
            <a:r>
              <a:rPr lang="nb-NO" dirty="0" err="1" smtClean="0"/>
              <a:t>accident</a:t>
            </a:r>
            <a:r>
              <a:rPr lang="nb-NO" dirty="0" smtClean="0"/>
              <a:t> – </a:t>
            </a:r>
            <a:r>
              <a:rPr lang="nb-NO" dirty="0" err="1" smtClean="0"/>
              <a:t>unknown</a:t>
            </a:r>
            <a:r>
              <a:rPr lang="nb-NO" dirty="0" smtClean="0"/>
              <a:t> MOI, </a:t>
            </a:r>
            <a:r>
              <a:rPr lang="nb-NO" dirty="0" err="1" smtClean="0"/>
              <a:t>may</a:t>
            </a:r>
            <a:r>
              <a:rPr lang="nb-NO" dirty="0" smtClean="0"/>
              <a:t> have hit </a:t>
            </a:r>
            <a:r>
              <a:rPr lang="nb-NO" dirty="0" err="1" smtClean="0"/>
              <a:t>lamp</a:t>
            </a:r>
            <a:r>
              <a:rPr lang="nb-NO" dirty="0" smtClean="0"/>
              <a:t> post at </a:t>
            </a:r>
            <a:r>
              <a:rPr lang="nb-NO" dirty="0" err="1" smtClean="0"/>
              <a:t>high</a:t>
            </a:r>
            <a:r>
              <a:rPr lang="nb-NO" dirty="0" smtClean="0"/>
              <a:t> speed</a:t>
            </a:r>
          </a:p>
          <a:p>
            <a:r>
              <a:rPr lang="nb-NO" dirty="0" smtClean="0"/>
              <a:t>Initial report from </a:t>
            </a:r>
            <a:r>
              <a:rPr lang="nb-NO" dirty="0" err="1" smtClean="0"/>
              <a:t>lay</a:t>
            </a:r>
            <a:r>
              <a:rPr lang="nb-NO" dirty="0" smtClean="0"/>
              <a:t> person </a:t>
            </a:r>
            <a:r>
              <a:rPr lang="nb-NO" dirty="0" err="1" smtClean="0"/>
              <a:t>on</a:t>
            </a:r>
            <a:r>
              <a:rPr lang="nb-NO" dirty="0" smtClean="0"/>
              <a:t> scene: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Unconscious</a:t>
            </a:r>
            <a:r>
              <a:rPr lang="nb-NO" dirty="0" smtClean="0"/>
              <a:t> – </a:t>
            </a:r>
            <a:r>
              <a:rPr lang="nb-NO" dirty="0" err="1" smtClean="0"/>
              <a:t>covered</a:t>
            </a:r>
            <a:r>
              <a:rPr lang="nb-NO" dirty="0" smtClean="0"/>
              <a:t> in </a:t>
            </a:r>
            <a:r>
              <a:rPr lang="nb-NO" dirty="0" err="1" smtClean="0"/>
              <a:t>blood</a:t>
            </a:r>
            <a:r>
              <a:rPr lang="nb-NO" dirty="0" smtClean="0"/>
              <a:t>. </a:t>
            </a:r>
            <a:r>
              <a:rPr lang="nb-NO" dirty="0" err="1" smtClean="0"/>
              <a:t>Breathing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fast and </a:t>
            </a:r>
            <a:r>
              <a:rPr lang="nb-NO" dirty="0" err="1" smtClean="0"/>
              <a:t>shallow</a:t>
            </a:r>
            <a:r>
              <a:rPr lang="nb-NO" dirty="0" smtClean="0"/>
              <a:t>. Lots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blood</a:t>
            </a:r>
            <a:r>
              <a:rPr lang="nb-NO" dirty="0" smtClean="0"/>
              <a:t> under </a:t>
            </a:r>
            <a:r>
              <a:rPr lang="nb-NO" dirty="0" err="1" smtClean="0"/>
              <a:t>the</a:t>
            </a:r>
            <a:r>
              <a:rPr lang="nb-NO" dirty="0" smtClean="0"/>
              <a:t> body. The arm and leg is </a:t>
            </a:r>
            <a:r>
              <a:rPr lang="nb-NO" dirty="0" err="1" smtClean="0"/>
              <a:t>dislocated</a:t>
            </a:r>
            <a:r>
              <a:rPr lang="nb-NO" dirty="0" smtClean="0"/>
              <a:t>»</a:t>
            </a:r>
          </a:p>
          <a:p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ambulance</a:t>
            </a:r>
            <a:r>
              <a:rPr lang="nb-NO" dirty="0" smtClean="0"/>
              <a:t> is not </a:t>
            </a:r>
            <a:r>
              <a:rPr lang="nb-NO" dirty="0" err="1" smtClean="0"/>
              <a:t>available</a:t>
            </a:r>
            <a:r>
              <a:rPr lang="nb-NO" dirty="0" smtClean="0"/>
              <a:t> </a:t>
            </a:r>
            <a:r>
              <a:rPr lang="nb-NO" dirty="0" err="1" smtClean="0"/>
              <a:t>until</a:t>
            </a:r>
            <a:r>
              <a:rPr lang="nb-NO" dirty="0" smtClean="0"/>
              <a:t> 25 </a:t>
            </a:r>
            <a:r>
              <a:rPr lang="nb-NO" dirty="0" err="1" smtClean="0"/>
              <a:t>minutes</a:t>
            </a:r>
            <a:endParaRPr lang="nb-NO" dirty="0" smtClean="0"/>
          </a:p>
          <a:p>
            <a:r>
              <a:rPr lang="nb-NO" dirty="0" err="1" smtClean="0"/>
              <a:t>Local</a:t>
            </a:r>
            <a:r>
              <a:rPr lang="nb-NO" dirty="0" smtClean="0"/>
              <a:t> firebrigade and GP is </a:t>
            </a:r>
            <a:r>
              <a:rPr lang="nb-NO" dirty="0" err="1" smtClean="0"/>
              <a:t>dispatched</a:t>
            </a:r>
            <a:endParaRPr lang="nb-NO" dirty="0" smtClean="0"/>
          </a:p>
          <a:p>
            <a:r>
              <a:rPr lang="nb-NO" dirty="0" smtClean="0"/>
              <a:t>HEMS </a:t>
            </a:r>
            <a:r>
              <a:rPr lang="nb-NO" dirty="0" smtClean="0"/>
              <a:t>ETA </a:t>
            </a:r>
            <a:r>
              <a:rPr lang="nb-NO" dirty="0" smtClean="0"/>
              <a:t>is </a:t>
            </a:r>
            <a:r>
              <a:rPr lang="nb-NO" dirty="0" smtClean="0"/>
              <a:t>12 </a:t>
            </a:r>
            <a:r>
              <a:rPr lang="nb-NO" dirty="0" err="1" smtClean="0"/>
              <a:t>minutes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69" y="868560"/>
            <a:ext cx="5044060" cy="4940872"/>
          </a:xfrm>
          <a:prstGeom prst="rect">
            <a:avLst/>
          </a:prstGeom>
        </p:spPr>
      </p:pic>
      <p:sp>
        <p:nvSpPr>
          <p:cNvPr id="5" name="Kors 4"/>
          <p:cNvSpPr/>
          <p:nvPr/>
        </p:nvSpPr>
        <p:spPr>
          <a:xfrm>
            <a:off x="9770724" y="1551398"/>
            <a:ext cx="174661" cy="20548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multring 5"/>
          <p:cNvSpPr/>
          <p:nvPr/>
        </p:nvSpPr>
        <p:spPr>
          <a:xfrm>
            <a:off x="10602930" y="4869951"/>
            <a:ext cx="226888" cy="256853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3396" y="0"/>
            <a:ext cx="10515600" cy="1325563"/>
          </a:xfrm>
        </p:spPr>
        <p:txBody>
          <a:bodyPr/>
          <a:lstStyle/>
          <a:p>
            <a:r>
              <a:rPr lang="nb-NO" dirty="0" smtClean="0"/>
              <a:t>On scene</a:t>
            </a:r>
            <a:r>
              <a:rPr lang="nb-NO" dirty="0" smtClean="0"/>
              <a:t>: HEMS </a:t>
            </a:r>
            <a:r>
              <a:rPr lang="nb-NO" dirty="0" err="1" smtClean="0"/>
              <a:t>arrival</a:t>
            </a:r>
            <a:r>
              <a:rPr lang="nb-NO" dirty="0" smtClean="0"/>
              <a:t> 15</a:t>
            </a:r>
            <a:br>
              <a:rPr lang="nb-NO" dirty="0" smtClean="0"/>
            </a:br>
            <a:r>
              <a:rPr lang="nb-NO" dirty="0" err="1" smtClean="0"/>
              <a:t>minutes</a:t>
            </a:r>
            <a:r>
              <a:rPr lang="nb-NO" dirty="0" smtClean="0"/>
              <a:t> post </a:t>
            </a:r>
            <a:r>
              <a:rPr lang="nb-NO" dirty="0" err="1" smtClean="0"/>
              <a:t>injury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51" y="170121"/>
            <a:ext cx="5293849" cy="297779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32" y="3226085"/>
            <a:ext cx="5279668" cy="35197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2" y="3519779"/>
            <a:ext cx="4839128" cy="322608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80145" y="1140897"/>
            <a:ext cx="4949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Debris</a:t>
            </a:r>
            <a:r>
              <a:rPr lang="nb-NO" dirty="0" smtClean="0"/>
              <a:t> </a:t>
            </a:r>
            <a:r>
              <a:rPr lang="nb-NO" dirty="0" err="1" smtClean="0"/>
              <a:t>site</a:t>
            </a:r>
            <a:r>
              <a:rPr lang="nb-NO" dirty="0" smtClean="0"/>
              <a:t> – 100 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Motorcycle</a:t>
            </a:r>
            <a:r>
              <a:rPr lang="nb-NO" dirty="0" smtClean="0"/>
              <a:t> is </a:t>
            </a:r>
            <a:r>
              <a:rPr lang="nb-NO" dirty="0" err="1" smtClean="0"/>
              <a:t>unrecognisable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Damage</a:t>
            </a:r>
            <a:r>
              <a:rPr lang="nb-NO" dirty="0" smtClean="0"/>
              <a:t> to </a:t>
            </a:r>
            <a:r>
              <a:rPr lang="nb-NO" dirty="0" err="1" smtClean="0"/>
              <a:t>lamp</a:t>
            </a:r>
            <a:r>
              <a:rPr lang="nb-NO" dirty="0" smtClean="0"/>
              <a:t> post.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Patient</a:t>
            </a:r>
            <a:r>
              <a:rPr lang="nb-NO" dirty="0" smtClean="0"/>
              <a:t> is </a:t>
            </a:r>
            <a:r>
              <a:rPr lang="nb-NO" dirty="0" err="1" smtClean="0"/>
              <a:t>situated</a:t>
            </a:r>
            <a:r>
              <a:rPr lang="nb-NO" dirty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20m from </a:t>
            </a:r>
            <a:r>
              <a:rPr lang="nb-NO" dirty="0" err="1" smtClean="0"/>
              <a:t>motorcycle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Lots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vehicles</a:t>
            </a:r>
            <a:r>
              <a:rPr lang="nb-NO" dirty="0" smtClean="0"/>
              <a:t> – fire trucks </a:t>
            </a:r>
            <a:r>
              <a:rPr lang="nb-NO" dirty="0" err="1" smtClean="0"/>
              <a:t>etc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noise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Difficult</a:t>
            </a:r>
            <a:r>
              <a:rPr lang="nb-NO" dirty="0" smtClean="0"/>
              <a:t> to </a:t>
            </a:r>
            <a:r>
              <a:rPr lang="nb-NO" dirty="0" err="1" smtClean="0"/>
              <a:t>communicate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Ambulance</a:t>
            </a:r>
            <a:r>
              <a:rPr lang="nb-NO" dirty="0" smtClean="0"/>
              <a:t> still have 15 </a:t>
            </a:r>
            <a:r>
              <a:rPr lang="nb-NO" dirty="0" err="1" smtClean="0"/>
              <a:t>minutes</a:t>
            </a:r>
            <a:r>
              <a:rPr lang="nb-NO" dirty="0" smtClean="0"/>
              <a:t> </a:t>
            </a:r>
            <a:r>
              <a:rPr lang="nb-NO" dirty="0" err="1" smtClean="0"/>
              <a:t>response</a:t>
            </a:r>
            <a:r>
              <a:rPr lang="nb-NO" dirty="0" smtClean="0"/>
              <a:t> time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2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«Initial </a:t>
            </a:r>
            <a:r>
              <a:rPr lang="nb-NO" dirty="0" err="1" smtClean="0"/>
              <a:t>picture</a:t>
            </a:r>
            <a:r>
              <a:rPr lang="nb-NO" dirty="0" smtClean="0"/>
              <a:t>»: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err="1" smtClean="0"/>
              <a:t>Unconcious</a:t>
            </a:r>
            <a:r>
              <a:rPr lang="nb-NO" dirty="0" smtClean="0"/>
              <a:t>, </a:t>
            </a:r>
            <a:r>
              <a:rPr lang="nb-NO" dirty="0" err="1" smtClean="0"/>
              <a:t>eyes</a:t>
            </a:r>
            <a:r>
              <a:rPr lang="nb-NO" dirty="0" smtClean="0"/>
              <a:t> </a:t>
            </a:r>
            <a:r>
              <a:rPr lang="nb-NO" dirty="0" err="1" smtClean="0"/>
              <a:t>closed</a:t>
            </a:r>
            <a:r>
              <a:rPr lang="nb-NO" dirty="0" smtClean="0"/>
              <a:t> (GCS 5) </a:t>
            </a:r>
            <a:r>
              <a:rPr lang="nb-NO" dirty="0" smtClean="0"/>
              <a:t>– </a:t>
            </a:r>
            <a:r>
              <a:rPr lang="nb-NO" dirty="0" err="1" smtClean="0"/>
              <a:t>bloody</a:t>
            </a:r>
            <a:r>
              <a:rPr lang="nb-NO" dirty="0" smtClean="0"/>
              <a:t> face. GP has </a:t>
            </a:r>
            <a:r>
              <a:rPr lang="nb-NO" dirty="0" err="1" smtClean="0"/>
              <a:t>positioned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patient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recovery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. </a:t>
            </a:r>
            <a:r>
              <a:rPr lang="nb-NO" dirty="0" err="1" smtClean="0"/>
              <a:t>Leather</a:t>
            </a:r>
            <a:r>
              <a:rPr lang="nb-NO" dirty="0" smtClean="0"/>
              <a:t> </a:t>
            </a:r>
            <a:r>
              <a:rPr lang="nb-NO" dirty="0" err="1" smtClean="0"/>
              <a:t>suit</a:t>
            </a:r>
            <a:r>
              <a:rPr lang="nb-NO" dirty="0" smtClean="0"/>
              <a:t>. </a:t>
            </a:r>
            <a:r>
              <a:rPr lang="nb-NO" dirty="0" err="1" smtClean="0"/>
              <a:t>Helmet</a:t>
            </a:r>
            <a:r>
              <a:rPr lang="nb-NO" dirty="0" smtClean="0"/>
              <a:t> is </a:t>
            </a:r>
            <a:r>
              <a:rPr lang="nb-NO" dirty="0" err="1" smtClean="0"/>
              <a:t>nowhere</a:t>
            </a:r>
            <a:r>
              <a:rPr lang="nb-NO" dirty="0" smtClean="0"/>
              <a:t> to be </a:t>
            </a:r>
            <a:r>
              <a:rPr lang="nb-NO" dirty="0" err="1" smtClean="0"/>
              <a:t>seen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Policeman</a:t>
            </a:r>
            <a:r>
              <a:rPr lang="nb-NO" dirty="0" smtClean="0"/>
              <a:t> sitting </a:t>
            </a:r>
            <a:r>
              <a:rPr lang="nb-NO" dirty="0" err="1" smtClean="0"/>
              <a:t>behind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patient</a:t>
            </a:r>
            <a:r>
              <a:rPr lang="nb-NO" dirty="0" smtClean="0"/>
              <a:t> – desperate – </a:t>
            </a:r>
            <a:r>
              <a:rPr lang="nb-NO" dirty="0" err="1" smtClean="0"/>
              <a:t>wants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r>
              <a:rPr lang="nb-NO" dirty="0" smtClean="0"/>
              <a:t>. He is </a:t>
            </a:r>
            <a:r>
              <a:rPr lang="nb-NO" dirty="0" err="1" smtClean="0"/>
              <a:t>apparently</a:t>
            </a:r>
            <a:r>
              <a:rPr lang="nb-NO" dirty="0" smtClean="0"/>
              <a:t> </a:t>
            </a:r>
            <a:r>
              <a:rPr lang="nb-NO" dirty="0" err="1" smtClean="0"/>
              <a:t>holding</a:t>
            </a:r>
            <a:r>
              <a:rPr lang="nb-NO" dirty="0"/>
              <a:t> </a:t>
            </a:r>
            <a:r>
              <a:rPr lang="nb-NO" dirty="0" smtClean="0"/>
              <a:t>his hands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humerus</a:t>
            </a:r>
            <a:r>
              <a:rPr lang="nb-NO" dirty="0" smtClean="0"/>
              <a:t> and </a:t>
            </a:r>
            <a:r>
              <a:rPr lang="nb-NO" dirty="0" err="1" smtClean="0"/>
              <a:t>axilla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side. </a:t>
            </a:r>
            <a:r>
              <a:rPr lang="nb-NO" dirty="0" err="1" smtClean="0"/>
              <a:t>Misalignment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arm at </a:t>
            </a:r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places</a:t>
            </a:r>
            <a:r>
              <a:rPr lang="nb-NO" dirty="0" smtClean="0"/>
              <a:t>. Blood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surface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axilla</a:t>
            </a:r>
            <a:r>
              <a:rPr lang="nb-NO" dirty="0" smtClean="0"/>
              <a:t>. </a:t>
            </a:r>
          </a:p>
          <a:p>
            <a:r>
              <a:rPr lang="nb-NO" dirty="0" smtClean="0"/>
              <a:t>GP is </a:t>
            </a:r>
            <a:r>
              <a:rPr lang="nb-NO" dirty="0" err="1" smtClean="0"/>
              <a:t>holding</a:t>
            </a:r>
            <a:r>
              <a:rPr lang="nb-NO" dirty="0" smtClean="0"/>
              <a:t> </a:t>
            </a:r>
            <a:r>
              <a:rPr lang="nb-NO" dirty="0" err="1" smtClean="0"/>
              <a:t>patients</a:t>
            </a:r>
            <a:r>
              <a:rPr lang="nb-NO" dirty="0" smtClean="0"/>
              <a:t> head.</a:t>
            </a:r>
          </a:p>
          <a:p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misalignment</a:t>
            </a:r>
            <a:r>
              <a:rPr lang="nb-NO" dirty="0" smtClean="0"/>
              <a:t> and </a:t>
            </a:r>
            <a:r>
              <a:rPr lang="nb-NO" dirty="0" err="1" smtClean="0"/>
              <a:t>blood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femur. Open femur </a:t>
            </a:r>
            <a:r>
              <a:rPr lang="nb-NO" dirty="0" err="1" smtClean="0"/>
              <a:t>fracture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Patient</a:t>
            </a:r>
            <a:r>
              <a:rPr lang="nb-NO" dirty="0" smtClean="0"/>
              <a:t> is </a:t>
            </a:r>
            <a:r>
              <a:rPr lang="nb-NO" dirty="0" err="1" smtClean="0"/>
              <a:t>shallow</a:t>
            </a:r>
            <a:r>
              <a:rPr lang="nb-NO" dirty="0" smtClean="0"/>
              <a:t> rapid </a:t>
            </a:r>
            <a:r>
              <a:rPr lang="nb-NO" dirty="0" err="1" smtClean="0"/>
              <a:t>breathing</a:t>
            </a:r>
            <a:r>
              <a:rPr lang="nb-NO" dirty="0" smtClean="0"/>
              <a:t> ( </a:t>
            </a:r>
            <a:r>
              <a:rPr lang="nb-NO" dirty="0" smtClean="0"/>
              <a:t>40/min)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occasional</a:t>
            </a:r>
            <a:r>
              <a:rPr lang="nb-NO" dirty="0" smtClean="0"/>
              <a:t> </a:t>
            </a:r>
            <a:r>
              <a:rPr lang="nb-NO" dirty="0" err="1" smtClean="0"/>
              <a:t>gasps</a:t>
            </a:r>
            <a:r>
              <a:rPr lang="nb-NO" dirty="0" smtClean="0"/>
              <a:t> </a:t>
            </a:r>
            <a:r>
              <a:rPr lang="nb-NO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89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Question</a:t>
            </a:r>
            <a:r>
              <a:rPr lang="nb-NO" dirty="0" smtClean="0"/>
              <a:t> 1: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At </a:t>
            </a:r>
            <a:r>
              <a:rPr lang="nb-NO" dirty="0" err="1" smtClean="0">
                <a:solidFill>
                  <a:srgbClr val="FF0000"/>
                </a:solidFill>
              </a:rPr>
              <a:t>this</a:t>
            </a:r>
            <a:r>
              <a:rPr lang="nb-NO" dirty="0" smtClean="0">
                <a:solidFill>
                  <a:srgbClr val="FF0000"/>
                </a:solidFill>
              </a:rPr>
              <a:t> time, </a:t>
            </a:r>
            <a:r>
              <a:rPr lang="nb-NO" dirty="0" err="1" smtClean="0">
                <a:solidFill>
                  <a:srgbClr val="FF0000"/>
                </a:solidFill>
              </a:rPr>
              <a:t>what</a:t>
            </a:r>
            <a:r>
              <a:rPr lang="nb-NO" dirty="0" smtClean="0">
                <a:solidFill>
                  <a:srgbClr val="FF0000"/>
                </a:solidFill>
              </a:rPr>
              <a:t> is </a:t>
            </a:r>
            <a:r>
              <a:rPr lang="nb-NO" dirty="0" err="1" smtClean="0">
                <a:solidFill>
                  <a:srgbClr val="FF0000"/>
                </a:solidFill>
              </a:rPr>
              <a:t>your</a:t>
            </a:r>
            <a:r>
              <a:rPr lang="nb-NO" dirty="0" smtClean="0">
                <a:solidFill>
                  <a:srgbClr val="FF0000"/>
                </a:solidFill>
              </a:rPr>
              <a:t> initial </a:t>
            </a:r>
            <a:r>
              <a:rPr lang="nb-NO" dirty="0" err="1" smtClean="0">
                <a:solidFill>
                  <a:srgbClr val="FF0000"/>
                </a:solidFill>
              </a:rPr>
              <a:t>priorities</a:t>
            </a:r>
            <a:r>
              <a:rPr lang="nb-NO" dirty="0" smtClean="0">
                <a:solidFill>
                  <a:srgbClr val="FF0000"/>
                </a:solidFill>
              </a:rPr>
              <a:t>/</a:t>
            </a:r>
            <a:r>
              <a:rPr lang="nb-NO" dirty="0" err="1" smtClean="0">
                <a:solidFill>
                  <a:srgbClr val="FF0000"/>
                </a:solidFill>
              </a:rPr>
              <a:t>actions</a:t>
            </a:r>
            <a:r>
              <a:rPr lang="nb-NO" dirty="0" smtClean="0">
                <a:solidFill>
                  <a:srgbClr val="FF0000"/>
                </a:solidFill>
              </a:rPr>
              <a:t>?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1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9975" y="0"/>
            <a:ext cx="10515600" cy="1325563"/>
          </a:xfrm>
        </p:spPr>
        <p:txBody>
          <a:bodyPr/>
          <a:lstStyle/>
          <a:p>
            <a:r>
              <a:rPr lang="nb-NO" dirty="0" err="1" smtClean="0"/>
              <a:t>Assessment</a:t>
            </a:r>
            <a:r>
              <a:rPr lang="nb-NO" dirty="0" smtClean="0"/>
              <a:t> in </a:t>
            </a:r>
            <a:r>
              <a:rPr lang="nb-NO" dirty="0" err="1" smtClean="0"/>
              <a:t>recovery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8056" y="1322191"/>
            <a:ext cx="11305854" cy="5150528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Lot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cutting</a:t>
            </a:r>
            <a:r>
              <a:rPr lang="nb-NO" dirty="0" smtClean="0"/>
              <a:t> to be done – </a:t>
            </a:r>
            <a:r>
              <a:rPr lang="nb-NO" dirty="0" err="1" smtClean="0"/>
              <a:t>leather</a:t>
            </a:r>
            <a:r>
              <a:rPr lang="nb-NO" dirty="0" smtClean="0"/>
              <a:t> </a:t>
            </a:r>
            <a:r>
              <a:rPr lang="nb-NO" dirty="0" err="1" smtClean="0"/>
              <a:t>suit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Junctional</a:t>
            </a:r>
            <a:r>
              <a:rPr lang="nb-NO" dirty="0" smtClean="0"/>
              <a:t> massive </a:t>
            </a:r>
            <a:r>
              <a:rPr lang="nb-NO" dirty="0" err="1" smtClean="0"/>
              <a:t>bleeding</a:t>
            </a:r>
            <a:r>
              <a:rPr lang="nb-NO" dirty="0" smtClean="0"/>
              <a:t> in </a:t>
            </a:r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axilla</a:t>
            </a:r>
            <a:r>
              <a:rPr lang="nb-NO" dirty="0" smtClean="0"/>
              <a:t>. </a:t>
            </a:r>
            <a:r>
              <a:rPr lang="nb-NO" dirty="0" err="1" smtClean="0"/>
              <a:t>Left</a:t>
            </a:r>
            <a:r>
              <a:rPr lang="nb-NO" dirty="0" smtClean="0"/>
              <a:t> arm </a:t>
            </a:r>
            <a:r>
              <a:rPr lang="nb-NO" dirty="0" err="1" smtClean="0"/>
              <a:t>almost</a:t>
            </a:r>
            <a:r>
              <a:rPr lang="nb-NO" dirty="0" smtClean="0"/>
              <a:t> </a:t>
            </a:r>
            <a:r>
              <a:rPr lang="nb-NO" dirty="0" err="1" smtClean="0"/>
              <a:t>completely</a:t>
            </a:r>
            <a:r>
              <a:rPr lang="nb-NO" dirty="0" smtClean="0"/>
              <a:t> </a:t>
            </a:r>
            <a:r>
              <a:rPr lang="nb-NO" dirty="0" err="1" smtClean="0"/>
              <a:t>amputated</a:t>
            </a:r>
            <a:r>
              <a:rPr lang="nb-NO" dirty="0" smtClean="0"/>
              <a:t>. Massive soft </a:t>
            </a:r>
            <a:r>
              <a:rPr lang="nb-NO" dirty="0" err="1" smtClean="0"/>
              <a:t>tissue</a:t>
            </a:r>
            <a:r>
              <a:rPr lang="nb-NO" dirty="0" smtClean="0"/>
              <a:t> </a:t>
            </a:r>
            <a:r>
              <a:rPr lang="nb-NO" dirty="0" err="1" smtClean="0"/>
              <a:t>damage</a:t>
            </a:r>
            <a:r>
              <a:rPr lang="nb-NO" dirty="0" smtClean="0"/>
              <a:t> in </a:t>
            </a:r>
            <a:r>
              <a:rPr lang="nb-NO" dirty="0" err="1" smtClean="0"/>
              <a:t>axilla</a:t>
            </a:r>
            <a:r>
              <a:rPr lang="nb-NO" dirty="0" smtClean="0"/>
              <a:t>/</a:t>
            </a:r>
            <a:r>
              <a:rPr lang="nb-NO" dirty="0" err="1" smtClean="0"/>
              <a:t>upper</a:t>
            </a:r>
            <a:r>
              <a:rPr lang="nb-NO" dirty="0" smtClean="0"/>
              <a:t> arm</a:t>
            </a:r>
            <a:r>
              <a:rPr lang="nb-NO" dirty="0" smtClean="0"/>
              <a:t>. Not </a:t>
            </a:r>
            <a:r>
              <a:rPr lang="nb-NO" dirty="0" err="1" smtClean="0"/>
              <a:t>ameanable</a:t>
            </a:r>
            <a:r>
              <a:rPr lang="nb-NO" dirty="0" smtClean="0"/>
              <a:t> by </a:t>
            </a:r>
            <a:r>
              <a:rPr lang="nb-NO" dirty="0" err="1" smtClean="0"/>
              <a:t>tournique</a:t>
            </a:r>
            <a:endParaRPr lang="nb-NO" dirty="0" smtClean="0"/>
          </a:p>
          <a:p>
            <a:r>
              <a:rPr lang="nb-NO" dirty="0" smtClean="0"/>
              <a:t>Patent </a:t>
            </a:r>
            <a:r>
              <a:rPr lang="nb-NO" dirty="0" err="1" smtClean="0"/>
              <a:t>airway</a:t>
            </a:r>
            <a:r>
              <a:rPr lang="nb-NO" dirty="0" smtClean="0"/>
              <a:t> in </a:t>
            </a:r>
            <a:r>
              <a:rPr lang="nb-NO" dirty="0" err="1" smtClean="0"/>
              <a:t>recovery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.</a:t>
            </a:r>
          </a:p>
          <a:p>
            <a:r>
              <a:rPr lang="nb-NO" dirty="0" smtClean="0"/>
              <a:t>RR 40 – </a:t>
            </a:r>
            <a:r>
              <a:rPr lang="nb-NO" dirty="0" err="1" smtClean="0"/>
              <a:t>shallow</a:t>
            </a:r>
            <a:r>
              <a:rPr lang="nb-NO" dirty="0" smtClean="0"/>
              <a:t>/</a:t>
            </a:r>
            <a:r>
              <a:rPr lang="nb-NO" dirty="0" err="1" smtClean="0"/>
              <a:t>agonal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. Equal </a:t>
            </a:r>
            <a:r>
              <a:rPr lang="nb-NO" dirty="0" err="1" smtClean="0"/>
              <a:t>breath</a:t>
            </a:r>
            <a:r>
              <a:rPr lang="nb-NO" dirty="0" smtClean="0"/>
              <a:t> sounds. No </a:t>
            </a:r>
            <a:r>
              <a:rPr lang="nb-NO" dirty="0" err="1" smtClean="0"/>
              <a:t>subcutaneous</a:t>
            </a:r>
            <a:r>
              <a:rPr lang="nb-NO" dirty="0" smtClean="0"/>
              <a:t> </a:t>
            </a:r>
            <a:r>
              <a:rPr lang="nb-NO" dirty="0" err="1" smtClean="0"/>
              <a:t>emphysema</a:t>
            </a:r>
            <a:r>
              <a:rPr lang="nb-NO" dirty="0" smtClean="0"/>
              <a:t>.  </a:t>
            </a:r>
          </a:p>
          <a:p>
            <a:r>
              <a:rPr lang="nb-NO" dirty="0" smtClean="0"/>
              <a:t>No </a:t>
            </a:r>
            <a:r>
              <a:rPr lang="nb-NO" dirty="0" err="1" smtClean="0"/>
              <a:t>palpable</a:t>
            </a:r>
            <a:r>
              <a:rPr lang="nb-NO" dirty="0" smtClean="0"/>
              <a:t> radial pulse. </a:t>
            </a:r>
            <a:r>
              <a:rPr lang="nb-NO" dirty="0" err="1" smtClean="0"/>
              <a:t>Carotid</a:t>
            </a:r>
            <a:r>
              <a:rPr lang="nb-NO" dirty="0" smtClean="0"/>
              <a:t> pulse present – </a:t>
            </a:r>
            <a:r>
              <a:rPr lang="nb-NO" dirty="0" err="1" smtClean="0"/>
              <a:t>blunt</a:t>
            </a:r>
            <a:r>
              <a:rPr lang="nb-NO" dirty="0" smtClean="0"/>
              <a:t> – rate ~ 150</a:t>
            </a:r>
          </a:p>
          <a:p>
            <a:r>
              <a:rPr lang="nb-NO" dirty="0" smtClean="0"/>
              <a:t>Abdomen - No </a:t>
            </a:r>
            <a:r>
              <a:rPr lang="nb-NO" dirty="0" err="1" smtClean="0"/>
              <a:t>distension</a:t>
            </a:r>
            <a:r>
              <a:rPr lang="nb-NO" dirty="0" smtClean="0"/>
              <a:t>/</a:t>
            </a:r>
            <a:r>
              <a:rPr lang="nb-NO" dirty="0" err="1" smtClean="0"/>
              <a:t>guarding</a:t>
            </a:r>
            <a:r>
              <a:rPr lang="nb-NO" dirty="0" smtClean="0"/>
              <a:t>. Rigid </a:t>
            </a:r>
            <a:r>
              <a:rPr lang="nb-NO" dirty="0" err="1" smtClean="0"/>
              <a:t>upon</a:t>
            </a:r>
            <a:r>
              <a:rPr lang="nb-NO" dirty="0" smtClean="0"/>
              <a:t> </a:t>
            </a:r>
            <a:r>
              <a:rPr lang="nb-NO" dirty="0" err="1" smtClean="0"/>
              <a:t>palpation</a:t>
            </a:r>
            <a:endParaRPr lang="nb-NO" dirty="0" smtClean="0"/>
          </a:p>
          <a:p>
            <a:r>
              <a:rPr lang="nb-NO" dirty="0" err="1" smtClean="0"/>
              <a:t>Pelvis</a:t>
            </a:r>
            <a:r>
              <a:rPr lang="nb-NO" dirty="0" smtClean="0"/>
              <a:t> –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signs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contusion</a:t>
            </a:r>
            <a:r>
              <a:rPr lang="nb-NO" dirty="0" smtClean="0"/>
              <a:t>/</a:t>
            </a:r>
            <a:r>
              <a:rPr lang="nb-NO" dirty="0" err="1" smtClean="0"/>
              <a:t>instability</a:t>
            </a:r>
            <a:endParaRPr lang="nb-NO" dirty="0" smtClean="0"/>
          </a:p>
          <a:p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extremity</a:t>
            </a:r>
            <a:r>
              <a:rPr lang="nb-NO" dirty="0" smtClean="0"/>
              <a:t> – multiple </a:t>
            </a:r>
            <a:r>
              <a:rPr lang="nb-NO" dirty="0" err="1" smtClean="0"/>
              <a:t>fractures</a:t>
            </a:r>
            <a:r>
              <a:rPr lang="nb-NO" dirty="0" smtClean="0"/>
              <a:t>, </a:t>
            </a:r>
            <a:r>
              <a:rPr lang="nb-NO" dirty="0" err="1" smtClean="0"/>
              <a:t>open</a:t>
            </a:r>
            <a:r>
              <a:rPr lang="nb-NO" dirty="0" smtClean="0"/>
              <a:t> femur </a:t>
            </a:r>
            <a:r>
              <a:rPr lang="nb-NO" dirty="0" err="1" smtClean="0"/>
              <a:t>fracture</a:t>
            </a:r>
            <a:r>
              <a:rPr lang="nb-NO" dirty="0" smtClean="0"/>
              <a:t> – </a:t>
            </a:r>
            <a:r>
              <a:rPr lang="nb-NO" dirty="0" err="1" smtClean="0"/>
              <a:t>severly</a:t>
            </a:r>
            <a:r>
              <a:rPr lang="nb-NO" dirty="0" smtClean="0"/>
              <a:t> </a:t>
            </a:r>
            <a:r>
              <a:rPr lang="nb-NO" dirty="0" err="1" smtClean="0"/>
              <a:t>dislocated</a:t>
            </a:r>
            <a:r>
              <a:rPr lang="nb-NO" dirty="0" smtClean="0"/>
              <a:t> –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bleeding</a:t>
            </a:r>
            <a:r>
              <a:rPr lang="nb-NO" dirty="0" smtClean="0"/>
              <a:t> from </a:t>
            </a:r>
            <a:r>
              <a:rPr lang="nb-NO" dirty="0" err="1" smtClean="0"/>
              <a:t>site</a:t>
            </a:r>
            <a:endParaRPr lang="nb-NO" dirty="0" smtClean="0"/>
          </a:p>
          <a:p>
            <a:r>
              <a:rPr lang="nb-NO" dirty="0" smtClean="0"/>
              <a:t>GCS 5 – </a:t>
            </a:r>
            <a:r>
              <a:rPr lang="nb-NO" dirty="0" err="1" smtClean="0"/>
              <a:t>restless</a:t>
            </a:r>
            <a:r>
              <a:rPr lang="nb-NO" dirty="0" smtClean="0"/>
              <a:t> </a:t>
            </a:r>
            <a:r>
              <a:rPr lang="nb-NO" dirty="0" err="1" smtClean="0"/>
              <a:t>patient</a:t>
            </a:r>
            <a:r>
              <a:rPr lang="nb-NO" dirty="0" smtClean="0"/>
              <a:t>. Equal </a:t>
            </a:r>
            <a:r>
              <a:rPr lang="nb-NO" dirty="0" err="1" smtClean="0"/>
              <a:t>pupil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165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Question</a:t>
            </a:r>
            <a:r>
              <a:rPr lang="nb-NO" dirty="0" smtClean="0"/>
              <a:t>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Transport by </a:t>
            </a:r>
            <a:r>
              <a:rPr lang="nb-NO" dirty="0" err="1" smtClean="0"/>
              <a:t>helicopter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appr</a:t>
            </a:r>
            <a:r>
              <a:rPr lang="nb-NO" dirty="0" smtClean="0"/>
              <a:t> 13-15 </a:t>
            </a:r>
            <a:r>
              <a:rPr lang="nb-NO" dirty="0" err="1" smtClean="0"/>
              <a:t>minutes</a:t>
            </a:r>
            <a:r>
              <a:rPr lang="nb-NO" dirty="0" smtClean="0"/>
              <a:t> - to </a:t>
            </a:r>
            <a:r>
              <a:rPr lang="nb-NO" dirty="0" err="1" smtClean="0"/>
              <a:t>level</a:t>
            </a:r>
            <a:r>
              <a:rPr lang="nb-NO" dirty="0" smtClean="0"/>
              <a:t> 1 trauma </a:t>
            </a:r>
            <a:r>
              <a:rPr lang="nb-NO" dirty="0" err="1" smtClean="0"/>
              <a:t>facility</a:t>
            </a:r>
            <a:r>
              <a:rPr lang="nb-NO" dirty="0" smtClean="0"/>
              <a:t>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a team </a:t>
            </a:r>
            <a:r>
              <a:rPr lang="nb-NO" dirty="0" err="1" smtClean="0"/>
              <a:t>of</a:t>
            </a:r>
            <a:r>
              <a:rPr lang="nb-NO" dirty="0" smtClean="0"/>
              <a:t> 3. </a:t>
            </a:r>
            <a:r>
              <a:rPr lang="nb-NO" dirty="0" err="1" smtClean="0"/>
              <a:t>Paramedic</a:t>
            </a:r>
            <a:r>
              <a:rPr lang="nb-NO" dirty="0" smtClean="0"/>
              <a:t>/Pilot and </a:t>
            </a:r>
            <a:r>
              <a:rPr lang="nb-NO" dirty="0" err="1" smtClean="0"/>
              <a:t>Anesthesiologist</a:t>
            </a:r>
            <a:r>
              <a:rPr lang="nb-NO" dirty="0" smtClean="0"/>
              <a:t> (+ GP and </a:t>
            </a:r>
            <a:r>
              <a:rPr lang="nb-NO" dirty="0" err="1" smtClean="0"/>
              <a:t>Policeman</a:t>
            </a:r>
            <a:r>
              <a:rPr lang="nb-NO" dirty="0" smtClean="0"/>
              <a:t>)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>
                <a:solidFill>
                  <a:srgbClr val="FF0000"/>
                </a:solidFill>
              </a:rPr>
              <a:t>Highlight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your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key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intervention</a:t>
            </a:r>
            <a:r>
              <a:rPr lang="nb-NO" dirty="0" smtClean="0">
                <a:solidFill>
                  <a:srgbClr val="FF0000"/>
                </a:solidFill>
              </a:rPr>
              <a:t> in </a:t>
            </a:r>
            <a:r>
              <a:rPr lang="nb-NO" dirty="0" err="1" smtClean="0">
                <a:solidFill>
                  <a:srgbClr val="FF0000"/>
                </a:solidFill>
              </a:rPr>
              <a:t>your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structured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approach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O</a:t>
            </a:r>
            <a:r>
              <a:rPr lang="nb-NO" dirty="0" smtClean="0">
                <a:solidFill>
                  <a:srgbClr val="FF0000"/>
                </a:solidFill>
              </a:rPr>
              <a:t>n </a:t>
            </a:r>
            <a:r>
              <a:rPr lang="nb-NO" dirty="0" err="1" smtClean="0">
                <a:solidFill>
                  <a:srgbClr val="FF0000"/>
                </a:solidFill>
              </a:rPr>
              <a:t>the</a:t>
            </a:r>
            <a:r>
              <a:rPr lang="nb-NO" dirty="0" smtClean="0">
                <a:solidFill>
                  <a:srgbClr val="FF0000"/>
                </a:solidFill>
              </a:rPr>
              <a:t> scene</a:t>
            </a:r>
            <a:r>
              <a:rPr lang="nb-NO" dirty="0" smtClean="0">
                <a:solidFill>
                  <a:srgbClr val="FF0000"/>
                </a:solidFill>
              </a:rPr>
              <a:t>!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En </a:t>
            </a:r>
            <a:r>
              <a:rPr lang="nb-NO" dirty="0" err="1" smtClean="0">
                <a:solidFill>
                  <a:srgbClr val="FF0000"/>
                </a:solidFill>
              </a:rPr>
              <a:t>route</a:t>
            </a:r>
            <a:r>
              <a:rPr lang="nb-NO" dirty="0" smtClean="0">
                <a:solidFill>
                  <a:srgbClr val="FF0000"/>
                </a:solidFill>
              </a:rPr>
              <a:t>!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In </a:t>
            </a:r>
            <a:r>
              <a:rPr lang="nb-NO" dirty="0" err="1" smtClean="0">
                <a:solidFill>
                  <a:srgbClr val="FF0000"/>
                </a:solidFill>
              </a:rPr>
              <a:t>prefered</a:t>
            </a:r>
            <a:r>
              <a:rPr lang="nb-NO" dirty="0" smtClean="0">
                <a:solidFill>
                  <a:srgbClr val="FF0000"/>
                </a:solidFill>
              </a:rPr>
              <a:t> order.</a:t>
            </a:r>
            <a:endParaRPr lang="nb-N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087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426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Case discussion RDCR -19 GUIDELINE CHALLENGE</vt:lpstr>
      <vt:lpstr>HEMS Bergen </vt:lpstr>
      <vt:lpstr>On scene: HEMS arrival 15 minutes post injury </vt:lpstr>
      <vt:lpstr>«Initial picture»:</vt:lpstr>
      <vt:lpstr>Question 1:</vt:lpstr>
      <vt:lpstr>Assessment in recovery position</vt:lpstr>
      <vt:lpstr>Question 2</vt:lpstr>
    </vt:vector>
  </TitlesOfParts>
  <Company>Helse Vest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discussion RDCR -19</dc:title>
  <dc:creator>Bjerkvig, Christopher Kalhagen</dc:creator>
  <cp:lastModifiedBy>Geir Strandenes</cp:lastModifiedBy>
  <cp:revision>16</cp:revision>
  <dcterms:created xsi:type="dcterms:W3CDTF">2019-05-26T12:17:06Z</dcterms:created>
  <dcterms:modified xsi:type="dcterms:W3CDTF">2019-05-28T16:21:04Z</dcterms:modified>
</cp:coreProperties>
</file>