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3">
  <p:sldMasterIdLst>
    <p:sldMasterId id="2147483810" r:id="rId1"/>
    <p:sldMasterId id="2147483814" r:id="rId2"/>
    <p:sldMasterId id="2147483816" r:id="rId3"/>
    <p:sldMasterId id="2147484456" r:id="rId4"/>
    <p:sldMasterId id="2147484468" r:id="rId5"/>
    <p:sldMasterId id="2147484488" r:id="rId6"/>
    <p:sldMasterId id="2147484588" r:id="rId7"/>
    <p:sldMasterId id="2147484712" r:id="rId8"/>
    <p:sldMasterId id="2147484737" r:id="rId9"/>
    <p:sldMasterId id="2147484978" r:id="rId10"/>
    <p:sldMasterId id="2147485003" r:id="rId11"/>
    <p:sldMasterId id="2147485033" r:id="rId12"/>
  </p:sldMasterIdLst>
  <p:notesMasterIdLst>
    <p:notesMasterId r:id="rId27"/>
  </p:notesMasterIdLst>
  <p:handoutMasterIdLst>
    <p:handoutMasterId r:id="rId28"/>
  </p:handoutMasterIdLst>
  <p:sldIdLst>
    <p:sldId id="346" r:id="rId13"/>
    <p:sldId id="1005" r:id="rId14"/>
    <p:sldId id="1530" r:id="rId15"/>
    <p:sldId id="1500" r:id="rId16"/>
    <p:sldId id="1384" r:id="rId17"/>
    <p:sldId id="1668" r:id="rId18"/>
    <p:sldId id="1383" r:id="rId19"/>
    <p:sldId id="1664" r:id="rId20"/>
    <p:sldId id="1529" r:id="rId21"/>
    <p:sldId id="1663" r:id="rId22"/>
    <p:sldId id="1531" r:id="rId23"/>
    <p:sldId id="1666" r:id="rId24"/>
    <p:sldId id="1596" r:id="rId25"/>
    <p:sldId id="1436" r:id="rId26"/>
  </p:sldIdLst>
  <p:sldSz cx="9601200" cy="7315200"/>
  <p:notesSz cx="6858000" cy="92964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36199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7239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08589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74477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180979" algn="l" defTabSz="87239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617169" algn="l" defTabSz="87239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053365" algn="l" defTabSz="87239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489552" algn="l" defTabSz="87239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5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FFFF"/>
    <a:srgbClr val="FFFF66"/>
    <a:srgbClr val="F7BA21"/>
    <a:srgbClr val="969696"/>
    <a:srgbClr val="5F5F5F"/>
    <a:srgbClr val="4D4D4D"/>
    <a:srgbClr val="EAA908"/>
    <a:srgbClr val="80808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7" autoAdjust="0"/>
    <p:restoredTop sz="88867" autoAdjust="0"/>
  </p:normalViewPr>
  <p:slideViewPr>
    <p:cSldViewPr>
      <p:cViewPr varScale="1">
        <p:scale>
          <a:sx n="108" d="100"/>
          <a:sy n="108" d="100"/>
        </p:scale>
        <p:origin x="1160" y="200"/>
      </p:cViewPr>
      <p:guideLst>
        <p:guide orient="horz" pos="2305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4640"/>
    </p:cViewPr>
  </p:sorterViewPr>
  <p:notesViewPr>
    <p:cSldViewPr>
      <p:cViewPr varScale="1">
        <p:scale>
          <a:sx n="90" d="100"/>
          <a:sy n="90" d="100"/>
        </p:scale>
        <p:origin x="-3780" y="-12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3" rIns="91884" bIns="45943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3" rIns="91884" bIns="4594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3" rIns="91884" bIns="45943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3" rIns="91884" bIns="4594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5BD888D6-E1DD-45B1-ADDE-3A355B670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95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3" rIns="91884" bIns="45943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3" rIns="91884" bIns="4594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95325"/>
            <a:ext cx="4578350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8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3" rIns="91884" bIns="459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3" rIns="91884" bIns="45943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solidFill>
                  <a:srgbClr val="33339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3" rIns="91884" bIns="4594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E1E4B5F2-6330-44C2-B326-5BE43F9D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83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3619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72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085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7447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180979" algn="l" defTabSz="872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17169" algn="l" defTabSz="872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53365" algn="l" defTabSz="872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489552" algn="l" defTabSz="872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8F85F-8126-4397-8EDD-B220AB36B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7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6A296-778F-3840-9F36-A81A5DDDE4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4D20B4-0FEE-174C-A63F-09B43F52132A}" type="slidenum">
              <a:rPr 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47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77925" y="685800"/>
            <a:ext cx="4502150" cy="3429000"/>
          </a:xfrm>
          <a:solidFill>
            <a:srgbClr val="FFFFFF"/>
          </a:solidFill>
          <a:ln/>
        </p:spPr>
      </p:sp>
      <p:sp>
        <p:nvSpPr>
          <p:cNvPr id="347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9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2653F4-BD8D-AA4A-B03D-D16D31D1BC84}" type="slidenum">
              <a:rPr 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77925" y="685800"/>
            <a:ext cx="4502150" cy="3429000"/>
          </a:xfrm>
          <a:solidFill>
            <a:srgbClr val="FFFFFF"/>
          </a:solidFill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0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E4B5F2-6330-44C2-B326-5BE43F9DB6E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9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96913"/>
            <a:ext cx="4575175" cy="3486150"/>
          </a:xfr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 New Roman" charset="0"/>
              </a:rPr>
              <a:t>This approach embraces the complexity of TBI and integrates the multiple layers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D92341F-946A-D946-954A-703650ED2FCD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04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15B5C-048C-B149-B003-49E09E696FE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2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525"/>
            <a:ext cx="816102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4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1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8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3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0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7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B9014AC7-7A8F-8F47-B650-AEBAF60EBB0D}" type="datetimeFigureOut">
              <a:rPr lang="en-US"/>
              <a:pPr>
                <a:defRPr/>
              </a:pPr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FDFB7333-6CCD-684A-BC7B-3944E5232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8BC55996-4294-224D-8503-CA56623B1139}" type="datetimeFigureOut">
              <a:rPr lang="en-US"/>
              <a:pPr>
                <a:defRPr/>
              </a:pPr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F84422ED-BA95-B341-8CFA-62CCEDE9A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A8C6-0EEE-D649-8C63-F0A528BAB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B99F8-43A3-8943-A12D-AC768A6FB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760" y="1053254"/>
            <a:ext cx="4860608" cy="51985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3034D-E30F-184A-9666-9CD8608AB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C6C8F-EF8B-5340-90C1-83253693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82C3-5EA8-BE4E-9D8C-A7C904721292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5984B-3014-AA4B-8F44-50102CF8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7352A-B859-0F4C-B239-594B1B58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61A3-8D2C-C943-93FB-253B8323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9158"/>
      </p:ext>
    </p:extLst>
  </p:cSld>
  <p:clrMapOvr>
    <a:masterClrMapping/>
  </p:clrMapOvr>
  <p:transition spd="slow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9C1D-3686-1442-ADFD-90AD0A7B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ACF87-C5DA-CB41-AC67-E13CDD1E6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AA6BD-FF65-4042-AB1A-6C5CC17C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82C3-5EA8-BE4E-9D8C-A7C904721292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3D3AD-945B-FE48-ACEC-9328CC83F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BE6B5-9946-854F-B3AF-80B498A3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61A3-8D2C-C943-93FB-253B8323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31442"/>
      </p:ext>
    </p:extLst>
  </p:cSld>
  <p:clrMapOvr>
    <a:masterClrMapping/>
  </p:clrMapOvr>
  <p:transition spd="slow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9B31B6-C503-AC42-8EF8-007F312F5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0859" y="389467"/>
            <a:ext cx="2070259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16B88-6E99-1F4F-B199-EA965955C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083" y="389467"/>
            <a:ext cx="6090761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12158-B97D-8341-A7B3-816DF37C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82C3-5EA8-BE4E-9D8C-A7C904721292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D8976-5A7C-CD40-B5A3-613FD1F99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006B5-9904-324E-9E0B-04D4B4C3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61A3-8D2C-C943-93FB-253B8323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1385"/>
      </p:ext>
    </p:extLst>
  </p:cSld>
  <p:clrMapOvr>
    <a:masterClrMapping/>
  </p:clrMapOvr>
  <p:transition spd="slow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892" y="1674490"/>
            <a:ext cx="5854756" cy="1514058"/>
          </a:xfrm>
        </p:spPr>
        <p:txBody>
          <a:bodyPr/>
          <a:lstStyle>
            <a:lvl1pPr>
              <a:defRPr sz="2205">
                <a:solidFill>
                  <a:srgbClr val="A6093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line 2 goes here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63890" y="3366174"/>
            <a:ext cx="5854757" cy="1143749"/>
          </a:xfrm>
        </p:spPr>
        <p:txBody>
          <a:bodyPr/>
          <a:lstStyle>
            <a:lvl1pPr>
              <a:spcAft>
                <a:spcPts val="0"/>
              </a:spcAft>
              <a:defRPr sz="1418" b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18" b="0">
                <a:solidFill>
                  <a:schemeClr val="tx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18" b="0">
                <a:solidFill>
                  <a:schemeClr val="tx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18" b="0">
                <a:solidFill>
                  <a:schemeClr val="tx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18" b="0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18" b="0">
                <a:solidFill>
                  <a:schemeClr val="tx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18" b="0">
                <a:solidFill>
                  <a:schemeClr val="tx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18" b="0">
                <a:solidFill>
                  <a:schemeClr val="tx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18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24" y="6617070"/>
            <a:ext cx="1228956" cy="3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869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1197187"/>
            <a:ext cx="7200900" cy="254677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3842174"/>
            <a:ext cx="7200900" cy="176614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3774" y="6732694"/>
            <a:ext cx="429707" cy="389467"/>
          </a:xfrm>
        </p:spPr>
        <p:txBody>
          <a:bodyPr/>
          <a:lstStyle>
            <a:lvl1pPr>
              <a:defRPr/>
            </a:lvl1pPr>
          </a:lstStyle>
          <a:p>
            <a:fld id="{F4443273-A883-D94E-86AD-E5F34746B8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7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299" y="6732694"/>
            <a:ext cx="446581" cy="389467"/>
          </a:xfrm>
        </p:spPr>
        <p:txBody>
          <a:bodyPr/>
          <a:lstStyle/>
          <a:p>
            <a:fld id="{BBEF8F1A-E1ED-DF4A-8693-82647A5E1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9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1823721"/>
            <a:ext cx="8281035" cy="304291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4895428"/>
            <a:ext cx="8281035" cy="160019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4824" y="6732694"/>
            <a:ext cx="448657" cy="389467"/>
          </a:xfrm>
        </p:spPr>
        <p:txBody>
          <a:bodyPr/>
          <a:lstStyle/>
          <a:p>
            <a:fld id="{BBEF8F1A-E1ED-DF4A-8693-82647A5E1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333" y="1947333"/>
            <a:ext cx="4370260" cy="46414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1947333"/>
            <a:ext cx="4464558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86399" y="6732694"/>
            <a:ext cx="477082" cy="389467"/>
          </a:xfrm>
        </p:spPr>
        <p:txBody>
          <a:bodyPr/>
          <a:lstStyle/>
          <a:p>
            <a:fld id="{BBEF8F1A-E1ED-DF4A-8693-82647A5E1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1333" y="389467"/>
            <a:ext cx="8281035" cy="14139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1793241"/>
            <a:ext cx="4061757" cy="87883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2672080"/>
            <a:ext cx="4061757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1793241"/>
            <a:ext cx="4081761" cy="87883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2672080"/>
            <a:ext cx="408176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86399" y="6732694"/>
            <a:ext cx="477082" cy="389467"/>
          </a:xfrm>
        </p:spPr>
        <p:txBody>
          <a:bodyPr/>
          <a:lstStyle/>
          <a:p>
            <a:fld id="{BBEF8F1A-E1ED-DF4A-8693-82647A5E1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57974" y="6732694"/>
            <a:ext cx="505506" cy="389467"/>
          </a:xfrm>
        </p:spPr>
        <p:txBody>
          <a:bodyPr/>
          <a:lstStyle/>
          <a:p>
            <a:fld id="{BBEF8F1A-E1ED-DF4A-8693-82647A5E1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7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3019"/>
            <a:ext cx="216027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3019"/>
            <a:ext cx="632079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087A938A-D25B-C14A-8C1F-220729B599B2}" type="datetimeFigureOut">
              <a:rPr lang="en-US"/>
              <a:pPr>
                <a:defRPr/>
              </a:pPr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0E7285F1-9A62-C546-BB5F-0243A1F34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24300" y="6732694"/>
            <a:ext cx="437286" cy="389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EF8F1A-E1ED-DF4A-8693-82647A5E1CD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053254"/>
            <a:ext cx="4860608" cy="51985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4824" y="6732694"/>
            <a:ext cx="448657" cy="389467"/>
          </a:xfrm>
        </p:spPr>
        <p:txBody>
          <a:bodyPr/>
          <a:lstStyle/>
          <a:p>
            <a:fld id="{BBEF8F1A-E1ED-DF4A-8693-82647A5E1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1760" y="1053254"/>
            <a:ext cx="4860608" cy="51985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5349" y="6732694"/>
            <a:ext cx="458132" cy="389467"/>
          </a:xfrm>
        </p:spPr>
        <p:txBody>
          <a:bodyPr/>
          <a:lstStyle/>
          <a:p>
            <a:fld id="{BBEF8F1A-E1ED-DF4A-8693-82647A5E1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349" y="6732694"/>
            <a:ext cx="458132" cy="389467"/>
          </a:xfrm>
        </p:spPr>
        <p:txBody>
          <a:bodyPr/>
          <a:lstStyle/>
          <a:p>
            <a:fld id="{BBEF8F1A-E1ED-DF4A-8693-82647A5E1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389467"/>
            <a:ext cx="2070259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389467"/>
            <a:ext cx="6090761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4824" y="6732694"/>
            <a:ext cx="448657" cy="389467"/>
          </a:xfrm>
        </p:spPr>
        <p:txBody>
          <a:bodyPr/>
          <a:lstStyle/>
          <a:p>
            <a:fld id="{BBEF8F1A-E1ED-DF4A-8693-82647A5E1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2CC3-D886-DC46-83D1-52182D339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1197187"/>
            <a:ext cx="7200900" cy="254677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3EE6A-97EF-7C46-824E-B06376058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42174"/>
            <a:ext cx="7200900" cy="176614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6029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9F19F-A6AA-2842-BA74-51DFF29F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D32DB-539F-3641-B40B-0EBA1D814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13253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BEA9-793A-FB44-8518-B8542625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82" y="1823721"/>
            <a:ext cx="8281035" cy="304291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677C3-DEDB-A34F-9A49-4F3D43191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082" y="4895428"/>
            <a:ext cx="8281035" cy="160019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7098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E33F-B58D-A746-8235-24A4A440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C79C2-3F5A-0540-B95E-2B6C91E79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3" y="1947333"/>
            <a:ext cx="408051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CC994-E02F-3F41-B3A2-563A22910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608" y="1947333"/>
            <a:ext cx="408051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7698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00D2-1B36-404D-8D3B-6CCA5218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389467"/>
            <a:ext cx="8281035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E86F9-1653-C043-96BE-825AEE502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34" y="1793241"/>
            <a:ext cx="4061757" cy="87883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73B0D-FAE7-3243-B9D4-A43F3FD06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34" y="2672080"/>
            <a:ext cx="4061757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3A3EE-8261-1E4D-BA47-1A52E709C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607" y="1793241"/>
            <a:ext cx="4081761" cy="87883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9D5BB4-A47D-DA4B-A579-9207014AE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607" y="2672080"/>
            <a:ext cx="4081761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371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525"/>
            <a:ext cx="816102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477199" indent="0" algn="ctr">
              <a:buNone/>
              <a:defRPr/>
            </a:lvl2pPr>
            <a:lvl3pPr marL="954404" indent="0" algn="ctr">
              <a:buNone/>
              <a:defRPr/>
            </a:lvl3pPr>
            <a:lvl4pPr marL="1431593" indent="0" algn="ctr">
              <a:buNone/>
              <a:defRPr/>
            </a:lvl4pPr>
            <a:lvl5pPr marL="1908809" indent="0" algn="ctr">
              <a:buNone/>
              <a:defRPr/>
            </a:lvl5pPr>
            <a:lvl6pPr marL="2386012" indent="0" algn="ctr">
              <a:buNone/>
              <a:defRPr/>
            </a:lvl6pPr>
            <a:lvl7pPr marL="2863206" indent="0" algn="ctr">
              <a:buNone/>
              <a:defRPr/>
            </a:lvl7pPr>
            <a:lvl8pPr marL="3340416" indent="0" algn="ctr">
              <a:buNone/>
              <a:defRPr/>
            </a:lvl8pPr>
            <a:lvl9pPr marL="381762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BB256-1BD4-4041-86B5-0479587D74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EFC2E-9844-794B-81FB-305D190F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6657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 Department of Surgery (@CUDeptSurg) | Twitter">
            <a:extLst>
              <a:ext uri="{FF2B5EF4-FFF2-40B4-BE49-F238E27FC236}">
                <a16:creationId xmlns:a16="http://schemas.microsoft.com/office/drawing/2014/main" id="{0D5E2418-86A9-994F-80C5-F737B988E4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173"/>
            <a:ext cx="764507" cy="103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233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8933-43FB-754E-A3FA-537C4211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EEAE3-B597-E041-A011-6BA13BAF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760" y="1053254"/>
            <a:ext cx="4860608" cy="51985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C7159-13A7-D948-93A5-530563A83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2078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FA69-FEA9-B34C-A375-61D7F3A5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164D5-B96C-7349-9A4E-E44026DC5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760" y="1053254"/>
            <a:ext cx="4860608" cy="51985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A4BC6-6652-464B-BE34-09FBF720B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8711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8446-6571-6541-9548-8E896EAD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79D36-5277-F842-BB8D-20209ED2C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84589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02139C-CCFF-AA4F-90D6-1AE7E6325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0859" y="389467"/>
            <a:ext cx="2070259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19419-DB4D-7D4B-8C26-F99311887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083" y="389467"/>
            <a:ext cx="6090761" cy="61992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5436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72"/>
              </a:spcBef>
              <a:spcAft>
                <a:spcPts val="472"/>
              </a:spcAft>
              <a:defRPr/>
            </a:lvl1pPr>
            <a:lvl2pPr>
              <a:spcAft>
                <a:spcPts val="472"/>
              </a:spcAft>
              <a:defRPr/>
            </a:lvl2pPr>
            <a:lvl3pPr>
              <a:spcAft>
                <a:spcPts val="472"/>
              </a:spcAft>
              <a:defRPr/>
            </a:lvl3pPr>
            <a:lvl4pPr>
              <a:spcAft>
                <a:spcPts val="472"/>
              </a:spcAft>
              <a:defRPr/>
            </a:lvl4pPr>
            <a:lvl5pPr>
              <a:spcAft>
                <a:spcPts val="472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80060" y="234812"/>
            <a:ext cx="8641080" cy="1334466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408249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481106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25" y="1609344"/>
            <a:ext cx="8685363" cy="4925568"/>
          </a:xfrm>
        </p:spPr>
        <p:txBody>
          <a:bodyPr/>
          <a:lstStyle>
            <a:lvl1pPr>
              <a:spcBef>
                <a:spcPts val="302"/>
              </a:spcBef>
              <a:defRPr/>
            </a:lvl1pPr>
            <a:lvl2pPr marL="360045" indent="-181440">
              <a:spcBef>
                <a:spcPts val="302"/>
              </a:spcBef>
              <a:defRPr/>
            </a:lvl2pPr>
            <a:lvl3pPr marL="720090" indent="-181440">
              <a:spcBef>
                <a:spcPts val="302"/>
              </a:spcBef>
              <a:defRPr/>
            </a:lvl3pPr>
            <a:lvl4pPr marL="1082970" indent="-184275">
              <a:spcBef>
                <a:spcPts val="302"/>
              </a:spcBef>
              <a:defRPr/>
            </a:lvl4pPr>
            <a:lvl5pPr marL="1621620" indent="-181440">
              <a:spcBef>
                <a:spcPts val="302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967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945" y="5799986"/>
            <a:ext cx="3782623" cy="64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9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2B336-947A-7C45-A813-25BF255D07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7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524"/>
            <a:ext cx="8161020" cy="1600199"/>
          </a:xfrm>
        </p:spPr>
        <p:txBody>
          <a:bodyPr anchor="b"/>
          <a:lstStyle>
            <a:lvl1pPr marL="0" indent="0">
              <a:buNone/>
              <a:defRPr sz="2100"/>
            </a:lvl1pPr>
            <a:lvl2pPr marL="477199" indent="0">
              <a:buNone/>
              <a:defRPr sz="1890"/>
            </a:lvl2pPr>
            <a:lvl3pPr marL="954404" indent="0">
              <a:buNone/>
              <a:defRPr sz="1680"/>
            </a:lvl3pPr>
            <a:lvl4pPr marL="1431593" indent="0">
              <a:buNone/>
              <a:defRPr sz="1470"/>
            </a:lvl4pPr>
            <a:lvl5pPr marL="1908809" indent="0">
              <a:buNone/>
              <a:defRPr sz="1470"/>
            </a:lvl5pPr>
            <a:lvl6pPr marL="2386012" indent="0">
              <a:buNone/>
              <a:defRPr sz="1470"/>
            </a:lvl6pPr>
            <a:lvl7pPr marL="2863206" indent="0">
              <a:buNone/>
              <a:defRPr sz="1470"/>
            </a:lvl7pPr>
            <a:lvl8pPr marL="3340416" indent="0">
              <a:buNone/>
              <a:defRPr sz="1470"/>
            </a:lvl8pPr>
            <a:lvl9pPr marL="3817624" indent="0">
              <a:buNone/>
              <a:defRPr sz="14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10781-3D2A-EA4E-8376-6798E90A5D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5C5D3-3B37-6E46-A812-2ABBCA6C56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8"/>
            <a:ext cx="4242197" cy="68241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7199" indent="0">
              <a:buNone/>
              <a:defRPr sz="2100" b="1"/>
            </a:lvl2pPr>
            <a:lvl3pPr marL="954404" indent="0">
              <a:buNone/>
              <a:defRPr sz="1890" b="1"/>
            </a:lvl3pPr>
            <a:lvl4pPr marL="1431593" indent="0">
              <a:buNone/>
              <a:defRPr sz="1680" b="1"/>
            </a:lvl4pPr>
            <a:lvl5pPr marL="1908809" indent="0">
              <a:buNone/>
              <a:defRPr sz="1680" b="1"/>
            </a:lvl5pPr>
            <a:lvl6pPr marL="2386012" indent="0">
              <a:buNone/>
              <a:defRPr sz="1680" b="1"/>
            </a:lvl6pPr>
            <a:lvl7pPr marL="2863206" indent="0">
              <a:buNone/>
              <a:defRPr sz="1680" b="1"/>
            </a:lvl7pPr>
            <a:lvl8pPr marL="3340416" indent="0">
              <a:buNone/>
              <a:defRPr sz="1680" b="1"/>
            </a:lvl8pPr>
            <a:lvl9pPr marL="3817624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71"/>
            <a:ext cx="4242197" cy="4214707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85" y="1637458"/>
            <a:ext cx="4243864" cy="68241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7199" indent="0">
              <a:buNone/>
              <a:defRPr sz="2100" b="1"/>
            </a:lvl2pPr>
            <a:lvl3pPr marL="954404" indent="0">
              <a:buNone/>
              <a:defRPr sz="1890" b="1"/>
            </a:lvl3pPr>
            <a:lvl4pPr marL="1431593" indent="0">
              <a:buNone/>
              <a:defRPr sz="1680" b="1"/>
            </a:lvl4pPr>
            <a:lvl5pPr marL="1908809" indent="0">
              <a:buNone/>
              <a:defRPr sz="1680" b="1"/>
            </a:lvl5pPr>
            <a:lvl6pPr marL="2386012" indent="0">
              <a:buNone/>
              <a:defRPr sz="1680" b="1"/>
            </a:lvl6pPr>
            <a:lvl7pPr marL="2863206" indent="0">
              <a:buNone/>
              <a:defRPr sz="1680" b="1"/>
            </a:lvl7pPr>
            <a:lvl8pPr marL="3340416" indent="0">
              <a:buNone/>
              <a:defRPr sz="1680" b="1"/>
            </a:lvl8pPr>
            <a:lvl9pPr marL="3817624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85" y="2319871"/>
            <a:ext cx="4243864" cy="4214707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5FB82-765F-B844-8750-47C365FFE2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29F1-2747-5F48-BBD6-129732480F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098BE-29B0-A740-A006-D32BE615D4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31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325"/>
            <a:ext cx="5367338" cy="6243321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131" y="1530787"/>
            <a:ext cx="3158729" cy="5003801"/>
          </a:xfrm>
        </p:spPr>
        <p:txBody>
          <a:bodyPr/>
          <a:lstStyle>
            <a:lvl1pPr marL="0" indent="0">
              <a:buNone/>
              <a:defRPr sz="1470"/>
            </a:lvl1pPr>
            <a:lvl2pPr marL="477199" indent="0">
              <a:buNone/>
              <a:defRPr sz="1260"/>
            </a:lvl2pPr>
            <a:lvl3pPr marL="954404" indent="0">
              <a:buNone/>
              <a:defRPr sz="1050"/>
            </a:lvl3pPr>
            <a:lvl4pPr marL="1431593" indent="0">
              <a:buNone/>
              <a:defRPr sz="945"/>
            </a:lvl4pPr>
            <a:lvl5pPr marL="1908809" indent="0">
              <a:buNone/>
              <a:defRPr sz="945"/>
            </a:lvl5pPr>
            <a:lvl6pPr marL="2386012" indent="0">
              <a:buNone/>
              <a:defRPr sz="945"/>
            </a:lvl6pPr>
            <a:lvl7pPr marL="2863206" indent="0">
              <a:buNone/>
              <a:defRPr sz="945"/>
            </a:lvl7pPr>
            <a:lvl8pPr marL="3340416" indent="0">
              <a:buNone/>
              <a:defRPr sz="945"/>
            </a:lvl8pPr>
            <a:lvl9pPr marL="3817624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2258D-1BC2-C34A-86E1-BFC7ED7D70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47BA546C-D921-0144-A96D-ED0B4CC5569A}" type="datetimeFigureOut">
              <a:rPr lang="en-US"/>
              <a:pPr>
                <a:defRPr/>
              </a:pPr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1B191704-66D4-C142-9E31-333769813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4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360"/>
            </a:lvl1pPr>
            <a:lvl2pPr marL="477199" indent="0">
              <a:buNone/>
              <a:defRPr sz="2940"/>
            </a:lvl2pPr>
            <a:lvl3pPr marL="954404" indent="0">
              <a:buNone/>
              <a:defRPr sz="2520"/>
            </a:lvl3pPr>
            <a:lvl4pPr marL="1431593" indent="0">
              <a:buNone/>
              <a:defRPr sz="2100"/>
            </a:lvl4pPr>
            <a:lvl5pPr marL="1908809" indent="0">
              <a:buNone/>
              <a:defRPr sz="2100"/>
            </a:lvl5pPr>
            <a:lvl6pPr marL="2386012" indent="0">
              <a:buNone/>
              <a:defRPr sz="2100"/>
            </a:lvl6pPr>
            <a:lvl7pPr marL="2863206" indent="0">
              <a:buNone/>
              <a:defRPr sz="2100"/>
            </a:lvl7pPr>
            <a:lvl8pPr marL="3340416" indent="0">
              <a:buNone/>
              <a:defRPr sz="2100"/>
            </a:lvl8pPr>
            <a:lvl9pPr marL="3817624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5"/>
            <a:ext cx="5760720" cy="858519"/>
          </a:xfrm>
        </p:spPr>
        <p:txBody>
          <a:bodyPr/>
          <a:lstStyle>
            <a:lvl1pPr marL="0" indent="0">
              <a:buNone/>
              <a:defRPr sz="1470"/>
            </a:lvl1pPr>
            <a:lvl2pPr marL="477199" indent="0">
              <a:buNone/>
              <a:defRPr sz="1260"/>
            </a:lvl2pPr>
            <a:lvl3pPr marL="954404" indent="0">
              <a:buNone/>
              <a:defRPr sz="1050"/>
            </a:lvl3pPr>
            <a:lvl4pPr marL="1431593" indent="0">
              <a:buNone/>
              <a:defRPr sz="945"/>
            </a:lvl4pPr>
            <a:lvl5pPr marL="1908809" indent="0">
              <a:buNone/>
              <a:defRPr sz="945"/>
            </a:lvl5pPr>
            <a:lvl6pPr marL="2386012" indent="0">
              <a:buNone/>
              <a:defRPr sz="945"/>
            </a:lvl6pPr>
            <a:lvl7pPr marL="2863206" indent="0">
              <a:buNone/>
              <a:defRPr sz="945"/>
            </a:lvl7pPr>
            <a:lvl8pPr marL="3340416" indent="0">
              <a:buNone/>
              <a:defRPr sz="945"/>
            </a:lvl8pPr>
            <a:lvl9pPr marL="3817624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C96D8-D31F-7340-95F6-D6E3BDAF6B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C155-E2AD-0E4A-946F-C5A92B1120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3019"/>
            <a:ext cx="216027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3019"/>
            <a:ext cx="632079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6B7B0-4E50-DA4E-91D0-5CC9B30687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80610" y="1706884"/>
            <a:ext cx="4240530" cy="2331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80610" y="4201233"/>
            <a:ext cx="4240530" cy="233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ED210-C9C6-8945-A1F1-63BDC24F7C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A0FE-9D15-4446-A8CC-93400F5629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haded PROMM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8"/>
          <a:stretch>
            <a:fillRect/>
          </a:stretch>
        </p:blipFill>
        <p:spPr bwMode="auto">
          <a:xfrm>
            <a:off x="11725" y="81280"/>
            <a:ext cx="1188481" cy="715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10" y="292947"/>
            <a:ext cx="7440930" cy="12192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78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haded PROMM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8"/>
          <a:stretch>
            <a:fillRect/>
          </a:stretch>
        </p:blipFill>
        <p:spPr bwMode="auto">
          <a:xfrm>
            <a:off x="11725" y="81280"/>
            <a:ext cx="1188481" cy="715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10" y="292947"/>
            <a:ext cx="7440930" cy="12192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78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haded PROMM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8"/>
          <a:stretch>
            <a:fillRect/>
          </a:stretch>
        </p:blipFill>
        <p:spPr bwMode="auto">
          <a:xfrm>
            <a:off x="11725" y="81280"/>
            <a:ext cx="1188481" cy="715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10" y="292947"/>
            <a:ext cx="7440930" cy="12192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78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haded PROMM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8"/>
          <a:stretch>
            <a:fillRect/>
          </a:stretch>
        </p:blipFill>
        <p:spPr bwMode="auto">
          <a:xfrm>
            <a:off x="11725" y="81280"/>
            <a:ext cx="1188481" cy="715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10" y="292947"/>
            <a:ext cx="7440930" cy="12192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78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haded PROMM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8"/>
          <a:stretch>
            <a:fillRect/>
          </a:stretch>
        </p:blipFill>
        <p:spPr bwMode="auto">
          <a:xfrm>
            <a:off x="11725" y="81280"/>
            <a:ext cx="1188481" cy="715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10" y="292947"/>
            <a:ext cx="7440930" cy="12192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78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7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524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719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440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159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08809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8601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632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4041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1762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7064269A-8E2C-1740-A78C-5C66BF2EEF64}" type="datetimeFigureOut">
              <a:rPr lang="en-US"/>
              <a:pPr>
                <a:defRPr/>
              </a:pPr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0A992055-713E-B945-A3C3-AC788D821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haded PROMM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8"/>
          <a:stretch>
            <a:fillRect/>
          </a:stretch>
        </p:blipFill>
        <p:spPr bwMode="auto">
          <a:xfrm>
            <a:off x="11725" y="81280"/>
            <a:ext cx="1188481" cy="715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10" y="292947"/>
            <a:ext cx="7440930" cy="12192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78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6301" y="286174"/>
            <a:ext cx="5952744" cy="41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387" y="286231"/>
            <a:ext cx="192024" cy="4145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0420" y="4489524"/>
            <a:ext cx="5731916" cy="1118596"/>
          </a:xfrm>
        </p:spPr>
        <p:txBody>
          <a:bodyPr vert="horz" lIns="91004" tIns="45504" rIns="91004" bIns="45504" rtlCol="0" anchor="b" anchorCtr="0">
            <a:normAutofit/>
          </a:bodyPr>
          <a:lstStyle>
            <a:lvl1pPr algn="l" defTabSz="955595" rtl="0" eaLnBrk="1" latinLnBrk="0" hangingPunct="1">
              <a:spcBef>
                <a:spcPct val="0"/>
              </a:spcBef>
              <a:buNone/>
              <a:defRPr sz="483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0420" y="5608322"/>
            <a:ext cx="5731916" cy="663245"/>
          </a:xfrm>
        </p:spPr>
        <p:txBody>
          <a:bodyPr vert="horz" lIns="91004" tIns="45504" rIns="91004" bIns="45504" rtlCol="0">
            <a:normAutofit/>
          </a:bodyPr>
          <a:lstStyle>
            <a:lvl1pPr marL="0" indent="0" algn="l" defTabSz="955595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7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4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2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40430" y="416617"/>
            <a:ext cx="5779922" cy="389467"/>
          </a:xfrm>
        </p:spPr>
        <p:txBody>
          <a:bodyPr vert="horz" lIns="91004" tIns="45504" rIns="91004" bIns="45504" rtlCol="0" anchor="ctr"/>
          <a:lstStyle>
            <a:lvl1pPr marL="0" algn="r" defTabSz="955595" rtl="0" eaLnBrk="1" latinLnBrk="0" hangingPunct="1">
              <a:defRPr sz="231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2D3B237-1FA9-4446-95BB-92522AB8BBEF}" type="datetimeFigureOut">
              <a:rPr lang="en-US" smtClean="0">
                <a:solidFill>
                  <a:prstClr val="white"/>
                </a:solidFill>
              </a:rPr>
              <a:pPr/>
              <a:t>6/28/22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79622" y="6780164"/>
            <a:ext cx="4973422" cy="389467"/>
          </a:xfrm>
        </p:spPr>
        <p:txBody>
          <a:bodyPr vert="horz" lIns="91004" tIns="45504" rIns="91004" bIns="45504" rtlCol="0" anchor="ctr"/>
          <a:lstStyle>
            <a:lvl1pPr marL="0" algn="l" defTabSz="955595" rtl="0" eaLnBrk="1" latinLnBrk="0" hangingPunct="1">
              <a:defRPr sz="1155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9319" y="6780164"/>
            <a:ext cx="720090" cy="389467"/>
          </a:xfrm>
        </p:spPr>
        <p:txBody>
          <a:bodyPr vert="horz" lIns="91004" tIns="45504" rIns="91004" bIns="45504" rtlCol="0" anchor="ctr"/>
          <a:lstStyle>
            <a:lvl1pPr marL="0" algn="r" defTabSz="955595" rtl="0" eaLnBrk="1" latinLnBrk="0" hangingPunct="1">
              <a:defRPr sz="1155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9DB25EA-58E3-1446-9F89-2DF99D0E5245}" type="slidenum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72711" y="286174"/>
            <a:ext cx="1728216" cy="1755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72711" y="6780164"/>
            <a:ext cx="1840230" cy="389467"/>
          </a:xfrm>
        </p:spPr>
        <p:txBody>
          <a:bodyPr/>
          <a:lstStyle/>
          <a:p>
            <a:fld id="{72D3B237-1FA9-4446-95BB-92522AB8BBEF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6/28/22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5EA-58E3-1446-9F89-2DF99D0E5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6301" y="286174"/>
            <a:ext cx="5952744" cy="2731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0475" y="4450080"/>
            <a:ext cx="5730815" cy="1158240"/>
          </a:xfrm>
        </p:spPr>
        <p:txBody>
          <a:bodyPr>
            <a:normAutofit/>
          </a:bodyPr>
          <a:lstStyle>
            <a:lvl1pPr>
              <a:defRPr sz="483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0421" y="5608376"/>
            <a:ext cx="5730814" cy="659803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80">
                <a:solidFill>
                  <a:schemeClr val="tx2"/>
                </a:solidFill>
              </a:defRPr>
            </a:lvl1pPr>
            <a:lvl2pPr marL="477796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4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2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40486" y="416020"/>
            <a:ext cx="5774839" cy="389467"/>
          </a:xfrm>
        </p:spPr>
        <p:txBody>
          <a:bodyPr/>
          <a:lstStyle>
            <a:lvl1pPr>
              <a:defRPr sz="2310" b="0" baseline="0">
                <a:solidFill>
                  <a:schemeClr val="bg1"/>
                </a:solidFill>
              </a:defRPr>
            </a:lvl1pPr>
          </a:lstStyle>
          <a:p>
            <a:fld id="{72D3B237-1FA9-4446-95BB-92522AB8BBEF}" type="datetimeFigureOut">
              <a:rPr lang="en-US" smtClean="0">
                <a:solidFill>
                  <a:prstClr val="white"/>
                </a:solidFill>
              </a:rPr>
              <a:pPr/>
              <a:t>6/28/22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74539" y="6780164"/>
            <a:ext cx="4970818" cy="389467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8732" y="6780164"/>
            <a:ext cx="720090" cy="389467"/>
          </a:xfrm>
        </p:spPr>
        <p:txBody>
          <a:bodyPr vert="horz" lIns="91004" tIns="45504" rIns="91004" bIns="45504" rtlCol="0" anchor="ctr"/>
          <a:lstStyle>
            <a:lvl1pPr marL="0" algn="r" defTabSz="955595" rtl="0" eaLnBrk="1" latinLnBrk="0" hangingPunct="1">
              <a:defRPr sz="1155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9DB25EA-58E3-1446-9F89-2DF99D0E5245}" type="slidenum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60428" y="3069516"/>
            <a:ext cx="5929210" cy="136550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2387" y="286231"/>
            <a:ext cx="192024" cy="4145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3369" y="286174"/>
            <a:ext cx="1728216" cy="1755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354" y="975360"/>
            <a:ext cx="6833796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7354" y="2357120"/>
            <a:ext cx="6833796" cy="417745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72711" y="6780164"/>
            <a:ext cx="1840230" cy="389467"/>
          </a:xfrm>
        </p:spPr>
        <p:txBody>
          <a:bodyPr/>
          <a:lstStyle/>
          <a:p>
            <a:fld id="{72D3B237-1FA9-4446-95BB-92522AB8BBEF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6/28/22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7345" y="6780164"/>
            <a:ext cx="5173195" cy="389467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282" y="385141"/>
            <a:ext cx="531831" cy="389467"/>
          </a:xfrm>
        </p:spPr>
        <p:txBody>
          <a:bodyPr/>
          <a:lstStyle/>
          <a:p>
            <a:fld id="{B9DB25EA-58E3-1446-9F89-2DF99D0E5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83369" y="2108499"/>
            <a:ext cx="1728216" cy="493417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6956" y="286174"/>
            <a:ext cx="1154027" cy="6773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291" y="3657601"/>
            <a:ext cx="5214768" cy="1491727"/>
          </a:xfrm>
        </p:spPr>
        <p:txBody>
          <a:bodyPr anchor="b" anchorCtr="0"/>
          <a:lstStyle>
            <a:lvl1pPr algn="r">
              <a:defRPr sz="483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0291" y="5146046"/>
            <a:ext cx="5214768" cy="1408853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80">
                <a:solidFill>
                  <a:schemeClr val="tx2"/>
                </a:solidFill>
              </a:defRPr>
            </a:lvl1pPr>
            <a:lvl2pPr marL="4777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559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3387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119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8899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6678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4458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2238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40734" y="6780164"/>
            <a:ext cx="1703743" cy="389467"/>
          </a:xfrm>
        </p:spPr>
        <p:txBody>
          <a:bodyPr/>
          <a:lstStyle/>
          <a:p>
            <a:fld id="{72D3B237-1FA9-4446-95BB-92522AB8BBEF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6/28/22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57" y="6780164"/>
            <a:ext cx="5577167" cy="389467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5EA-58E3-1446-9F89-2DF99D0E5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3369" y="5091953"/>
            <a:ext cx="3120390" cy="1967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372" y="3657601"/>
            <a:ext cx="5214768" cy="1491727"/>
          </a:xfrm>
        </p:spPr>
        <p:txBody>
          <a:bodyPr anchor="b" anchorCtr="0"/>
          <a:lstStyle>
            <a:lvl1pPr algn="r">
              <a:defRPr sz="483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6372" y="5146046"/>
            <a:ext cx="5214768" cy="1408853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80">
                <a:solidFill>
                  <a:schemeClr val="tx2"/>
                </a:solidFill>
              </a:defRPr>
            </a:lvl1pPr>
            <a:lvl2pPr marL="4777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559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3387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119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8899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6678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4458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2238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8778" y="6512020"/>
            <a:ext cx="531831" cy="389467"/>
          </a:xfrm>
        </p:spPr>
        <p:txBody>
          <a:bodyPr/>
          <a:lstStyle/>
          <a:p>
            <a:fld id="{B9DB25EA-58E3-1446-9F89-2DF99D0E5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83368" y="286174"/>
            <a:ext cx="3120390" cy="47345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56420" y="286174"/>
            <a:ext cx="753977" cy="1755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15" y="975360"/>
            <a:ext cx="7760971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2362206"/>
            <a:ext cx="3744468" cy="4172373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890"/>
            </a:lvl2pPr>
            <a:lvl3pPr>
              <a:defRPr sz="189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6562" y="2362206"/>
            <a:ext cx="3744468" cy="4172373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890"/>
            </a:lvl2pPr>
            <a:lvl3pPr>
              <a:defRPr sz="189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237-1FA9-4446-95BB-92522AB8BBEF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6/28/22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5EA-58E3-1446-9F89-2DF99D0E5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556420" y="286174"/>
            <a:ext cx="753977" cy="1755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975360"/>
            <a:ext cx="775777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191074"/>
            <a:ext cx="3744468" cy="682413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100" b="1">
                <a:solidFill>
                  <a:schemeClr val="accent1"/>
                </a:solidFill>
              </a:defRPr>
            </a:lvl1pPr>
            <a:lvl2pPr marL="477796" indent="0">
              <a:buNone/>
              <a:defRPr sz="2100" b="1"/>
            </a:lvl2pPr>
            <a:lvl3pPr marL="955595" indent="0">
              <a:buNone/>
              <a:defRPr sz="1890" b="1"/>
            </a:lvl3pPr>
            <a:lvl4pPr marL="1433387" indent="0">
              <a:buNone/>
              <a:defRPr sz="1680" b="1"/>
            </a:lvl4pPr>
            <a:lvl5pPr marL="1911191" indent="0">
              <a:buNone/>
              <a:defRPr sz="1680" b="1"/>
            </a:lvl5pPr>
            <a:lvl6pPr marL="2388990" indent="0">
              <a:buNone/>
              <a:defRPr sz="1680" b="1"/>
            </a:lvl6pPr>
            <a:lvl7pPr marL="2866781" indent="0">
              <a:buNone/>
              <a:defRPr sz="1680" b="1"/>
            </a:lvl7pPr>
            <a:lvl8pPr marL="3344586" indent="0">
              <a:buNone/>
              <a:defRPr sz="1680" b="1"/>
            </a:lvl8pPr>
            <a:lvl9pPr marL="3822386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868705"/>
            <a:ext cx="3744468" cy="3665868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890"/>
            </a:lvl2pPr>
            <a:lvl3pPr>
              <a:defRPr sz="1890"/>
            </a:lvl3pPr>
            <a:lvl4pPr>
              <a:defRPr sz="1890"/>
            </a:lvl4pPr>
            <a:lvl5pPr>
              <a:defRPr sz="189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361" y="2191074"/>
            <a:ext cx="3744468" cy="682413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100" b="1">
                <a:solidFill>
                  <a:schemeClr val="accent1"/>
                </a:solidFill>
              </a:defRPr>
            </a:lvl1pPr>
            <a:lvl2pPr marL="477796" indent="0">
              <a:buNone/>
              <a:defRPr sz="2100" b="1"/>
            </a:lvl2pPr>
            <a:lvl3pPr marL="955595" indent="0">
              <a:buNone/>
              <a:defRPr sz="1890" b="1"/>
            </a:lvl3pPr>
            <a:lvl4pPr marL="1433387" indent="0">
              <a:buNone/>
              <a:defRPr sz="1680" b="1"/>
            </a:lvl4pPr>
            <a:lvl5pPr marL="1911191" indent="0">
              <a:buNone/>
              <a:defRPr sz="1680" b="1"/>
            </a:lvl5pPr>
            <a:lvl6pPr marL="2388990" indent="0">
              <a:buNone/>
              <a:defRPr sz="1680" b="1"/>
            </a:lvl6pPr>
            <a:lvl7pPr marL="2866781" indent="0">
              <a:buNone/>
              <a:defRPr sz="1680" b="1"/>
            </a:lvl7pPr>
            <a:lvl8pPr marL="3344586" indent="0">
              <a:buNone/>
              <a:defRPr sz="1680" b="1"/>
            </a:lvl8pPr>
            <a:lvl9pPr marL="3822386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361" y="2868705"/>
            <a:ext cx="3744468" cy="3665868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890"/>
            </a:lvl2pPr>
            <a:lvl3pPr>
              <a:defRPr sz="1890"/>
            </a:lvl3pPr>
            <a:lvl4pPr>
              <a:defRPr sz="1890"/>
            </a:lvl4pPr>
            <a:lvl5pPr>
              <a:defRPr sz="189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237-1FA9-4446-95BB-92522AB8BBEF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6/28/22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5EA-58E3-1446-9F89-2DF99D0E5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56420" y="286174"/>
            <a:ext cx="753977" cy="1755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15" y="975360"/>
            <a:ext cx="7760971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115" y="2362199"/>
            <a:ext cx="7765971" cy="2048256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890"/>
            </a:lvl2pPr>
            <a:lvl3pPr>
              <a:defRPr sz="189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237-1FA9-4446-95BB-92522AB8BBEF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6/28/22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5EA-58E3-1446-9F89-2DF99D0E5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0115" y="4506638"/>
            <a:ext cx="7765971" cy="2048256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890"/>
            </a:lvl2pPr>
            <a:lvl3pPr>
              <a:defRPr sz="189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E7945563-BE28-6D49-A5A2-DCD54BD264A1}" type="datetimeFigureOut">
              <a:rPr lang="en-US"/>
              <a:pPr>
                <a:defRPr/>
              </a:pPr>
              <a:t>6/28/22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7C4B75AC-DEF9-A846-BDFE-25A96A3E1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56420" y="286174"/>
            <a:ext cx="753977" cy="1755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15" y="975360"/>
            <a:ext cx="7760971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6562" y="2362199"/>
            <a:ext cx="3744468" cy="2048256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890"/>
            </a:lvl2pPr>
            <a:lvl3pPr>
              <a:defRPr sz="189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237-1FA9-4446-95BB-92522AB8BBEF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6/28/22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5EA-58E3-1446-9F89-2DF99D0E5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96562" y="4506638"/>
            <a:ext cx="3744468" cy="2048256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890"/>
            </a:lvl2pPr>
            <a:lvl3pPr>
              <a:defRPr sz="189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80060" y="2362206"/>
            <a:ext cx="3744468" cy="4172373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890"/>
            </a:lvl2pPr>
            <a:lvl3pPr>
              <a:defRPr sz="189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56420" y="286174"/>
            <a:ext cx="753977" cy="1755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15" y="975360"/>
            <a:ext cx="7760971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6562" y="2362199"/>
            <a:ext cx="3744468" cy="2048256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890"/>
            </a:lvl2pPr>
            <a:lvl3pPr>
              <a:defRPr sz="189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237-1FA9-4446-95BB-92522AB8BBEF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6/28/22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5EA-58E3-1446-9F89-2DF99D0E5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96562" y="4506638"/>
            <a:ext cx="3744468" cy="2048256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890"/>
            </a:lvl2pPr>
            <a:lvl3pPr>
              <a:defRPr sz="189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80060" y="2362199"/>
            <a:ext cx="3744468" cy="2048256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890"/>
            </a:lvl2pPr>
            <a:lvl3pPr>
              <a:defRPr sz="189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80060" y="4506638"/>
            <a:ext cx="3744468" cy="2048256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890"/>
            </a:lvl2pPr>
            <a:lvl3pPr>
              <a:defRPr sz="189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56420" y="286174"/>
            <a:ext cx="753977" cy="1755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237-1FA9-4446-95BB-92522AB8BBEF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6/28/22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5EA-58E3-1446-9F89-2DF99D0E5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56420" y="286175"/>
            <a:ext cx="753977" cy="604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237-1FA9-4446-95BB-92522AB8BBEF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6/28/22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5EA-58E3-1446-9F89-2DF99D0E5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56420" y="286175"/>
            <a:ext cx="753977" cy="604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1061421"/>
            <a:ext cx="3744468" cy="1104452"/>
          </a:xfrm>
        </p:spPr>
        <p:txBody>
          <a:bodyPr anchor="b"/>
          <a:lstStyle>
            <a:lvl1pPr algn="l">
              <a:defRPr sz="294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155" y="1056640"/>
            <a:ext cx="3744468" cy="5477934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890"/>
            </a:lvl2pPr>
            <a:lvl3pPr>
              <a:defRPr sz="189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59" y="2194617"/>
            <a:ext cx="3744468" cy="3901441"/>
          </a:xfrm>
        </p:spPr>
        <p:txBody>
          <a:bodyPr>
            <a:normAutofit/>
          </a:bodyPr>
          <a:lstStyle>
            <a:lvl1pPr marL="0" indent="0">
              <a:spcBef>
                <a:spcPts val="630"/>
              </a:spcBef>
              <a:buNone/>
              <a:defRPr sz="1680"/>
            </a:lvl1pPr>
            <a:lvl2pPr marL="477796" indent="0">
              <a:buNone/>
              <a:defRPr sz="1260"/>
            </a:lvl2pPr>
            <a:lvl3pPr marL="955595" indent="0">
              <a:buNone/>
              <a:defRPr sz="1050"/>
            </a:lvl3pPr>
            <a:lvl4pPr marL="1433387" indent="0">
              <a:buNone/>
              <a:defRPr sz="945"/>
            </a:lvl4pPr>
            <a:lvl5pPr marL="1911191" indent="0">
              <a:buNone/>
              <a:defRPr sz="945"/>
            </a:lvl5pPr>
            <a:lvl6pPr marL="2388990" indent="0">
              <a:buNone/>
              <a:defRPr sz="945"/>
            </a:lvl6pPr>
            <a:lvl7pPr marL="2866781" indent="0">
              <a:buNone/>
              <a:defRPr sz="945"/>
            </a:lvl7pPr>
            <a:lvl8pPr marL="3344586" indent="0">
              <a:buNone/>
              <a:defRPr sz="945"/>
            </a:lvl8pPr>
            <a:lvl9pPr marL="3822386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237-1FA9-4446-95BB-92522AB8BBEF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6/28/22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5EA-58E3-1446-9F89-2DF99D0E5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84152" y="286175"/>
            <a:ext cx="4320540" cy="604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1061421"/>
            <a:ext cx="3744468" cy="1104452"/>
          </a:xfrm>
        </p:spPr>
        <p:txBody>
          <a:bodyPr anchor="b"/>
          <a:lstStyle>
            <a:lvl1pPr algn="l">
              <a:defRPr sz="294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59" y="2194617"/>
            <a:ext cx="3744468" cy="3901441"/>
          </a:xfrm>
        </p:spPr>
        <p:txBody>
          <a:bodyPr>
            <a:normAutofit/>
          </a:bodyPr>
          <a:lstStyle>
            <a:lvl1pPr marL="0" indent="0">
              <a:spcBef>
                <a:spcPts val="630"/>
              </a:spcBef>
              <a:buNone/>
              <a:defRPr sz="1680"/>
            </a:lvl1pPr>
            <a:lvl2pPr marL="477796" indent="0">
              <a:buNone/>
              <a:defRPr sz="1260"/>
            </a:lvl2pPr>
            <a:lvl3pPr marL="955595" indent="0">
              <a:buNone/>
              <a:defRPr sz="1050"/>
            </a:lvl3pPr>
            <a:lvl4pPr marL="1433387" indent="0">
              <a:buNone/>
              <a:defRPr sz="945"/>
            </a:lvl4pPr>
            <a:lvl5pPr marL="1911191" indent="0">
              <a:buNone/>
              <a:defRPr sz="945"/>
            </a:lvl5pPr>
            <a:lvl6pPr marL="2388990" indent="0">
              <a:buNone/>
              <a:defRPr sz="945"/>
            </a:lvl6pPr>
            <a:lvl7pPr marL="2866781" indent="0">
              <a:buNone/>
              <a:defRPr sz="945"/>
            </a:lvl7pPr>
            <a:lvl8pPr marL="3344586" indent="0">
              <a:buNone/>
              <a:defRPr sz="945"/>
            </a:lvl8pPr>
            <a:lvl9pPr marL="3822386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9433" y="6532339"/>
            <a:ext cx="1840230" cy="389467"/>
          </a:xfrm>
        </p:spPr>
        <p:txBody>
          <a:bodyPr/>
          <a:lstStyle>
            <a:lvl1pPr algn="l">
              <a:defRPr/>
            </a:lvl1pPr>
          </a:lstStyle>
          <a:p>
            <a:fld id="{72D3B237-1FA9-4446-95BB-92522AB8BBEF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6/28/22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3557" y="6780164"/>
            <a:ext cx="4056977" cy="389467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5EA-58E3-1446-9F89-2DF99D0E5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98271" y="1056640"/>
            <a:ext cx="4301338" cy="59859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77614" y="286177"/>
            <a:ext cx="1721430" cy="38819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27" y="4551684"/>
            <a:ext cx="6800850" cy="604521"/>
          </a:xfrm>
        </p:spPr>
        <p:txBody>
          <a:bodyPr anchor="b"/>
          <a:lstStyle>
            <a:lvl1pPr algn="l">
              <a:defRPr sz="294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3368" y="286177"/>
            <a:ext cx="7200900" cy="3881933"/>
          </a:xfrm>
        </p:spPr>
        <p:txBody>
          <a:bodyPr/>
          <a:lstStyle>
            <a:lvl1pPr marL="0" indent="0">
              <a:buNone/>
              <a:defRPr sz="3360"/>
            </a:lvl1pPr>
            <a:lvl2pPr marL="477796" indent="0">
              <a:buNone/>
              <a:defRPr sz="2940"/>
            </a:lvl2pPr>
            <a:lvl3pPr marL="955595" indent="0">
              <a:buNone/>
              <a:defRPr sz="2520"/>
            </a:lvl3pPr>
            <a:lvl4pPr marL="1433387" indent="0">
              <a:buNone/>
              <a:defRPr sz="2100"/>
            </a:lvl4pPr>
            <a:lvl5pPr marL="1911191" indent="0">
              <a:buNone/>
              <a:defRPr sz="2100"/>
            </a:lvl5pPr>
            <a:lvl6pPr marL="2388990" indent="0">
              <a:buNone/>
              <a:defRPr sz="2100"/>
            </a:lvl6pPr>
            <a:lvl7pPr marL="2866781" indent="0">
              <a:buNone/>
              <a:defRPr sz="2100"/>
            </a:lvl7pPr>
            <a:lvl8pPr marL="3344586" indent="0">
              <a:buNone/>
              <a:defRPr sz="2100"/>
            </a:lvl8pPr>
            <a:lvl9pPr marL="3822386" indent="0">
              <a:buNone/>
              <a:defRPr sz="21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727" y="5163671"/>
            <a:ext cx="6799183" cy="139122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80"/>
            </a:lvl1pPr>
            <a:lvl2pPr marL="477796" indent="0">
              <a:buNone/>
              <a:defRPr sz="1260"/>
            </a:lvl2pPr>
            <a:lvl3pPr marL="955595" indent="0">
              <a:buNone/>
              <a:defRPr sz="1050"/>
            </a:lvl3pPr>
            <a:lvl4pPr marL="1433387" indent="0">
              <a:buNone/>
              <a:defRPr sz="945"/>
            </a:lvl4pPr>
            <a:lvl5pPr marL="1911191" indent="0">
              <a:buNone/>
              <a:defRPr sz="945"/>
            </a:lvl5pPr>
            <a:lvl6pPr marL="2388990" indent="0">
              <a:buNone/>
              <a:defRPr sz="945"/>
            </a:lvl6pPr>
            <a:lvl7pPr marL="2866781" indent="0">
              <a:buNone/>
              <a:defRPr sz="945"/>
            </a:lvl7pPr>
            <a:lvl8pPr marL="3344586" indent="0">
              <a:buNone/>
              <a:defRPr sz="945"/>
            </a:lvl8pPr>
            <a:lvl9pPr marL="3822386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237-1FA9-4446-95BB-92522AB8BBEF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6/28/22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5EA-58E3-1446-9F89-2DF99D0E5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42301" y="286177"/>
            <a:ext cx="756799" cy="38819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27" y="4551684"/>
            <a:ext cx="6800850" cy="604521"/>
          </a:xfrm>
        </p:spPr>
        <p:txBody>
          <a:bodyPr anchor="b"/>
          <a:lstStyle>
            <a:lvl1pPr algn="l">
              <a:defRPr sz="294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3368" y="286177"/>
            <a:ext cx="3157062" cy="3881933"/>
          </a:xfrm>
        </p:spPr>
        <p:txBody>
          <a:bodyPr/>
          <a:lstStyle>
            <a:lvl1pPr marL="0" indent="0">
              <a:buNone/>
              <a:defRPr sz="3360"/>
            </a:lvl1pPr>
            <a:lvl2pPr marL="477796" indent="0">
              <a:buNone/>
              <a:defRPr sz="2940"/>
            </a:lvl2pPr>
            <a:lvl3pPr marL="955595" indent="0">
              <a:buNone/>
              <a:defRPr sz="2520"/>
            </a:lvl3pPr>
            <a:lvl4pPr marL="1433387" indent="0">
              <a:buNone/>
              <a:defRPr sz="2100"/>
            </a:lvl4pPr>
            <a:lvl5pPr marL="1911191" indent="0">
              <a:buNone/>
              <a:defRPr sz="2100"/>
            </a:lvl5pPr>
            <a:lvl6pPr marL="2388990" indent="0">
              <a:buNone/>
              <a:defRPr sz="2100"/>
            </a:lvl6pPr>
            <a:lvl7pPr marL="2866781" indent="0">
              <a:buNone/>
              <a:defRPr sz="2100"/>
            </a:lvl7pPr>
            <a:lvl8pPr marL="3344586" indent="0">
              <a:buNone/>
              <a:defRPr sz="2100"/>
            </a:lvl8pPr>
            <a:lvl9pPr marL="3822386" indent="0">
              <a:buNone/>
              <a:defRPr sz="21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727" y="5163671"/>
            <a:ext cx="6799183" cy="139122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80"/>
            </a:lvl1pPr>
            <a:lvl2pPr marL="477796" indent="0">
              <a:buNone/>
              <a:defRPr sz="1260"/>
            </a:lvl2pPr>
            <a:lvl3pPr marL="955595" indent="0">
              <a:buNone/>
              <a:defRPr sz="1050"/>
            </a:lvl3pPr>
            <a:lvl4pPr marL="1433387" indent="0">
              <a:buNone/>
              <a:defRPr sz="945"/>
            </a:lvl4pPr>
            <a:lvl5pPr marL="1911191" indent="0">
              <a:buNone/>
              <a:defRPr sz="945"/>
            </a:lvl5pPr>
            <a:lvl6pPr marL="2388990" indent="0">
              <a:buNone/>
              <a:defRPr sz="945"/>
            </a:lvl6pPr>
            <a:lvl7pPr marL="2866781" indent="0">
              <a:buNone/>
              <a:defRPr sz="945"/>
            </a:lvl7pPr>
            <a:lvl8pPr marL="3344586" indent="0">
              <a:buNone/>
              <a:defRPr sz="945"/>
            </a:lvl8pPr>
            <a:lvl9pPr marL="3822386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237-1FA9-4446-95BB-92522AB8BBEF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6/28/22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5EA-58E3-1446-9F89-2DF99D0E5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520440" y="286231"/>
            <a:ext cx="4937087" cy="1894043"/>
          </a:xfrm>
        </p:spPr>
        <p:txBody>
          <a:bodyPr/>
          <a:lstStyle>
            <a:lvl1pPr marL="0" indent="0">
              <a:buNone/>
              <a:defRPr sz="3360"/>
            </a:lvl1pPr>
            <a:lvl2pPr marL="477796" indent="0">
              <a:buNone/>
              <a:defRPr sz="2940"/>
            </a:lvl2pPr>
            <a:lvl3pPr marL="955595" indent="0">
              <a:buNone/>
              <a:defRPr sz="2520"/>
            </a:lvl3pPr>
            <a:lvl4pPr marL="1433387" indent="0">
              <a:buNone/>
              <a:defRPr sz="2100"/>
            </a:lvl4pPr>
            <a:lvl5pPr marL="1911191" indent="0">
              <a:buNone/>
              <a:defRPr sz="2100"/>
            </a:lvl5pPr>
            <a:lvl6pPr marL="2388990" indent="0">
              <a:buNone/>
              <a:defRPr sz="2100"/>
            </a:lvl6pPr>
            <a:lvl7pPr marL="2866781" indent="0">
              <a:buNone/>
              <a:defRPr sz="2100"/>
            </a:lvl7pPr>
            <a:lvl8pPr marL="3344586" indent="0">
              <a:buNone/>
              <a:defRPr sz="2100"/>
            </a:lvl8pPr>
            <a:lvl9pPr marL="3822386" indent="0">
              <a:buNone/>
              <a:defRPr sz="21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520440" y="2274121"/>
            <a:ext cx="2419502" cy="1894043"/>
          </a:xfrm>
        </p:spPr>
        <p:txBody>
          <a:bodyPr/>
          <a:lstStyle>
            <a:lvl1pPr marL="0" indent="0">
              <a:buNone/>
              <a:defRPr sz="3360"/>
            </a:lvl1pPr>
            <a:lvl2pPr marL="477796" indent="0">
              <a:buNone/>
              <a:defRPr sz="2940"/>
            </a:lvl2pPr>
            <a:lvl3pPr marL="955595" indent="0">
              <a:buNone/>
              <a:defRPr sz="2520"/>
            </a:lvl3pPr>
            <a:lvl4pPr marL="1433387" indent="0">
              <a:buNone/>
              <a:defRPr sz="2100"/>
            </a:lvl4pPr>
            <a:lvl5pPr marL="1911191" indent="0">
              <a:buNone/>
              <a:defRPr sz="2100"/>
            </a:lvl5pPr>
            <a:lvl6pPr marL="2388990" indent="0">
              <a:buNone/>
              <a:defRPr sz="2100"/>
            </a:lvl6pPr>
            <a:lvl7pPr marL="2866781" indent="0">
              <a:buNone/>
              <a:defRPr sz="2100"/>
            </a:lvl7pPr>
            <a:lvl8pPr marL="3344586" indent="0">
              <a:buNone/>
              <a:defRPr sz="2100"/>
            </a:lvl8pPr>
            <a:lvl9pPr marL="3822386" indent="0">
              <a:buNone/>
              <a:defRPr sz="21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6038025" y="2274121"/>
            <a:ext cx="2419502" cy="1894043"/>
          </a:xfrm>
        </p:spPr>
        <p:txBody>
          <a:bodyPr/>
          <a:lstStyle>
            <a:lvl1pPr marL="0" indent="0">
              <a:buNone/>
              <a:defRPr sz="3360"/>
            </a:lvl1pPr>
            <a:lvl2pPr marL="477796" indent="0">
              <a:buNone/>
              <a:defRPr sz="2940"/>
            </a:lvl2pPr>
            <a:lvl3pPr marL="955595" indent="0">
              <a:buNone/>
              <a:defRPr sz="2520"/>
            </a:lvl3pPr>
            <a:lvl4pPr marL="1433387" indent="0">
              <a:buNone/>
              <a:defRPr sz="2100"/>
            </a:lvl4pPr>
            <a:lvl5pPr marL="1911191" indent="0">
              <a:buNone/>
              <a:defRPr sz="2100"/>
            </a:lvl5pPr>
            <a:lvl6pPr marL="2388990" indent="0">
              <a:buNone/>
              <a:defRPr sz="2100"/>
            </a:lvl6pPr>
            <a:lvl7pPr marL="2866781" indent="0">
              <a:buNone/>
              <a:defRPr sz="2100"/>
            </a:lvl7pPr>
            <a:lvl8pPr marL="3344586" indent="0">
              <a:buNone/>
              <a:defRPr sz="2100"/>
            </a:lvl8pPr>
            <a:lvl9pPr marL="3822386" indent="0">
              <a:buNone/>
              <a:defRPr sz="21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72711" y="286174"/>
            <a:ext cx="1728216" cy="1755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237-1FA9-4446-95BB-92522AB8BBEF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6/28/22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5EA-58E3-1446-9F89-2DF99D0E5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56420" y="286175"/>
            <a:ext cx="753977" cy="604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54" tIns="47779" rIns="95554" bIns="47779" rtlCol="0" anchor="ctr"/>
          <a:lstStyle/>
          <a:p>
            <a:pPr algn="ctr" defTabSz="477796" fontAlgn="auto">
              <a:spcBef>
                <a:spcPts val="0"/>
              </a:spcBef>
              <a:spcAft>
                <a:spcPts val="0"/>
              </a:spcAft>
            </a:pPr>
            <a:endParaRPr sz="189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0989" y="1104460"/>
            <a:ext cx="1388410" cy="54301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1104460"/>
            <a:ext cx="6320790" cy="54504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237-1FA9-4446-95BB-92522AB8BBEF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6/28/22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5EA-58E3-1446-9F89-2DF99D0E5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8"/>
            <a:ext cx="4242197" cy="68241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7199" indent="0">
              <a:buNone/>
              <a:defRPr sz="2100" b="1"/>
            </a:lvl2pPr>
            <a:lvl3pPr marL="954404" indent="0">
              <a:buNone/>
              <a:defRPr sz="1890" b="1"/>
            </a:lvl3pPr>
            <a:lvl4pPr marL="1431593" indent="0">
              <a:buNone/>
              <a:defRPr sz="1680" b="1"/>
            </a:lvl4pPr>
            <a:lvl5pPr marL="1908809" indent="0">
              <a:buNone/>
              <a:defRPr sz="1680" b="1"/>
            </a:lvl5pPr>
            <a:lvl6pPr marL="2386012" indent="0">
              <a:buNone/>
              <a:defRPr sz="1680" b="1"/>
            </a:lvl6pPr>
            <a:lvl7pPr marL="2863206" indent="0">
              <a:buNone/>
              <a:defRPr sz="1680" b="1"/>
            </a:lvl7pPr>
            <a:lvl8pPr marL="3340416" indent="0">
              <a:buNone/>
              <a:defRPr sz="1680" b="1"/>
            </a:lvl8pPr>
            <a:lvl9pPr marL="3817624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71"/>
            <a:ext cx="4242197" cy="4214707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85" y="1637458"/>
            <a:ext cx="4243864" cy="68241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7199" indent="0">
              <a:buNone/>
              <a:defRPr sz="2100" b="1"/>
            </a:lvl2pPr>
            <a:lvl3pPr marL="954404" indent="0">
              <a:buNone/>
              <a:defRPr sz="1890" b="1"/>
            </a:lvl3pPr>
            <a:lvl4pPr marL="1431593" indent="0">
              <a:buNone/>
              <a:defRPr sz="1680" b="1"/>
            </a:lvl4pPr>
            <a:lvl5pPr marL="1908809" indent="0">
              <a:buNone/>
              <a:defRPr sz="1680" b="1"/>
            </a:lvl5pPr>
            <a:lvl6pPr marL="2386012" indent="0">
              <a:buNone/>
              <a:defRPr sz="1680" b="1"/>
            </a:lvl6pPr>
            <a:lvl7pPr marL="2863206" indent="0">
              <a:buNone/>
              <a:defRPr sz="1680" b="1"/>
            </a:lvl7pPr>
            <a:lvl8pPr marL="3340416" indent="0">
              <a:buNone/>
              <a:defRPr sz="1680" b="1"/>
            </a:lvl8pPr>
            <a:lvl9pPr marL="3817624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85" y="2319871"/>
            <a:ext cx="4243864" cy="4214707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09F7EDF9-D7CC-044C-94FC-E1817A8D5B93}" type="datetimeFigureOut">
              <a:rPr lang="en-US"/>
              <a:pPr>
                <a:defRPr/>
              </a:pPr>
              <a:t>6/28/22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1F228527-BDB3-914F-B029-93FF6FAF8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525"/>
            <a:ext cx="816102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477199" indent="0" algn="ctr">
              <a:buNone/>
              <a:defRPr/>
            </a:lvl2pPr>
            <a:lvl3pPr marL="954404" indent="0" algn="ctr">
              <a:buNone/>
              <a:defRPr/>
            </a:lvl3pPr>
            <a:lvl4pPr marL="1431593" indent="0" algn="ctr">
              <a:buNone/>
              <a:defRPr/>
            </a:lvl4pPr>
            <a:lvl5pPr marL="1908809" indent="0" algn="ctr">
              <a:buNone/>
              <a:defRPr/>
            </a:lvl5pPr>
            <a:lvl6pPr marL="2386012" indent="0" algn="ctr">
              <a:buNone/>
              <a:defRPr/>
            </a:lvl6pPr>
            <a:lvl7pPr marL="2863206" indent="0" algn="ctr">
              <a:buNone/>
              <a:defRPr/>
            </a:lvl7pPr>
            <a:lvl8pPr marL="3340416" indent="0" algn="ctr">
              <a:buNone/>
              <a:defRPr/>
            </a:lvl8pPr>
            <a:lvl9pPr marL="381762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BB256-1BD4-4041-86B5-0479587D74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2B336-947A-7C45-A813-25BF255D07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7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524"/>
            <a:ext cx="8161020" cy="1600199"/>
          </a:xfrm>
        </p:spPr>
        <p:txBody>
          <a:bodyPr anchor="b"/>
          <a:lstStyle>
            <a:lvl1pPr marL="0" indent="0">
              <a:buNone/>
              <a:defRPr sz="2100"/>
            </a:lvl1pPr>
            <a:lvl2pPr marL="477199" indent="0">
              <a:buNone/>
              <a:defRPr sz="1890"/>
            </a:lvl2pPr>
            <a:lvl3pPr marL="954404" indent="0">
              <a:buNone/>
              <a:defRPr sz="1680"/>
            </a:lvl3pPr>
            <a:lvl4pPr marL="1431593" indent="0">
              <a:buNone/>
              <a:defRPr sz="1470"/>
            </a:lvl4pPr>
            <a:lvl5pPr marL="1908809" indent="0">
              <a:buNone/>
              <a:defRPr sz="1470"/>
            </a:lvl5pPr>
            <a:lvl6pPr marL="2386012" indent="0">
              <a:buNone/>
              <a:defRPr sz="1470"/>
            </a:lvl6pPr>
            <a:lvl7pPr marL="2863206" indent="0">
              <a:buNone/>
              <a:defRPr sz="1470"/>
            </a:lvl7pPr>
            <a:lvl8pPr marL="3340416" indent="0">
              <a:buNone/>
              <a:defRPr sz="1470"/>
            </a:lvl8pPr>
            <a:lvl9pPr marL="3817624" indent="0">
              <a:buNone/>
              <a:defRPr sz="14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10781-3D2A-EA4E-8376-6798E90A5D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5C5D3-3B37-6E46-A812-2ABBCA6C56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8"/>
            <a:ext cx="4242197" cy="68241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7199" indent="0">
              <a:buNone/>
              <a:defRPr sz="2100" b="1"/>
            </a:lvl2pPr>
            <a:lvl3pPr marL="954404" indent="0">
              <a:buNone/>
              <a:defRPr sz="1890" b="1"/>
            </a:lvl3pPr>
            <a:lvl4pPr marL="1431593" indent="0">
              <a:buNone/>
              <a:defRPr sz="1680" b="1"/>
            </a:lvl4pPr>
            <a:lvl5pPr marL="1908809" indent="0">
              <a:buNone/>
              <a:defRPr sz="1680" b="1"/>
            </a:lvl5pPr>
            <a:lvl6pPr marL="2386012" indent="0">
              <a:buNone/>
              <a:defRPr sz="1680" b="1"/>
            </a:lvl6pPr>
            <a:lvl7pPr marL="2863206" indent="0">
              <a:buNone/>
              <a:defRPr sz="1680" b="1"/>
            </a:lvl7pPr>
            <a:lvl8pPr marL="3340416" indent="0">
              <a:buNone/>
              <a:defRPr sz="1680" b="1"/>
            </a:lvl8pPr>
            <a:lvl9pPr marL="3817624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71"/>
            <a:ext cx="4242197" cy="4214707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85" y="1637458"/>
            <a:ext cx="4243864" cy="68241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7199" indent="0">
              <a:buNone/>
              <a:defRPr sz="2100" b="1"/>
            </a:lvl2pPr>
            <a:lvl3pPr marL="954404" indent="0">
              <a:buNone/>
              <a:defRPr sz="1890" b="1"/>
            </a:lvl3pPr>
            <a:lvl4pPr marL="1431593" indent="0">
              <a:buNone/>
              <a:defRPr sz="1680" b="1"/>
            </a:lvl4pPr>
            <a:lvl5pPr marL="1908809" indent="0">
              <a:buNone/>
              <a:defRPr sz="1680" b="1"/>
            </a:lvl5pPr>
            <a:lvl6pPr marL="2386012" indent="0">
              <a:buNone/>
              <a:defRPr sz="1680" b="1"/>
            </a:lvl6pPr>
            <a:lvl7pPr marL="2863206" indent="0">
              <a:buNone/>
              <a:defRPr sz="1680" b="1"/>
            </a:lvl7pPr>
            <a:lvl8pPr marL="3340416" indent="0">
              <a:buNone/>
              <a:defRPr sz="1680" b="1"/>
            </a:lvl8pPr>
            <a:lvl9pPr marL="3817624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85" y="2319871"/>
            <a:ext cx="4243864" cy="4214707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5FB82-765F-B844-8750-47C365FFE2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29F1-2747-5F48-BBD6-129732480F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098BE-29B0-A740-A006-D32BE615D4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31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325"/>
            <a:ext cx="5367338" cy="6243321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131" y="1530787"/>
            <a:ext cx="3158729" cy="5003801"/>
          </a:xfrm>
        </p:spPr>
        <p:txBody>
          <a:bodyPr/>
          <a:lstStyle>
            <a:lvl1pPr marL="0" indent="0">
              <a:buNone/>
              <a:defRPr sz="1470"/>
            </a:lvl1pPr>
            <a:lvl2pPr marL="477199" indent="0">
              <a:buNone/>
              <a:defRPr sz="1260"/>
            </a:lvl2pPr>
            <a:lvl3pPr marL="954404" indent="0">
              <a:buNone/>
              <a:defRPr sz="1050"/>
            </a:lvl3pPr>
            <a:lvl4pPr marL="1431593" indent="0">
              <a:buNone/>
              <a:defRPr sz="945"/>
            </a:lvl4pPr>
            <a:lvl5pPr marL="1908809" indent="0">
              <a:buNone/>
              <a:defRPr sz="945"/>
            </a:lvl5pPr>
            <a:lvl6pPr marL="2386012" indent="0">
              <a:buNone/>
              <a:defRPr sz="945"/>
            </a:lvl6pPr>
            <a:lvl7pPr marL="2863206" indent="0">
              <a:buNone/>
              <a:defRPr sz="945"/>
            </a:lvl7pPr>
            <a:lvl8pPr marL="3340416" indent="0">
              <a:buNone/>
              <a:defRPr sz="945"/>
            </a:lvl8pPr>
            <a:lvl9pPr marL="3817624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2258D-1BC2-C34A-86E1-BFC7ED7D70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4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360"/>
            </a:lvl1pPr>
            <a:lvl2pPr marL="477199" indent="0">
              <a:buNone/>
              <a:defRPr sz="2940"/>
            </a:lvl2pPr>
            <a:lvl3pPr marL="954404" indent="0">
              <a:buNone/>
              <a:defRPr sz="2520"/>
            </a:lvl3pPr>
            <a:lvl4pPr marL="1431593" indent="0">
              <a:buNone/>
              <a:defRPr sz="2100"/>
            </a:lvl4pPr>
            <a:lvl5pPr marL="1908809" indent="0">
              <a:buNone/>
              <a:defRPr sz="2100"/>
            </a:lvl5pPr>
            <a:lvl6pPr marL="2386012" indent="0">
              <a:buNone/>
              <a:defRPr sz="2100"/>
            </a:lvl6pPr>
            <a:lvl7pPr marL="2863206" indent="0">
              <a:buNone/>
              <a:defRPr sz="2100"/>
            </a:lvl7pPr>
            <a:lvl8pPr marL="3340416" indent="0">
              <a:buNone/>
              <a:defRPr sz="2100"/>
            </a:lvl8pPr>
            <a:lvl9pPr marL="3817624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5"/>
            <a:ext cx="5760720" cy="858519"/>
          </a:xfrm>
        </p:spPr>
        <p:txBody>
          <a:bodyPr/>
          <a:lstStyle>
            <a:lvl1pPr marL="0" indent="0">
              <a:buNone/>
              <a:defRPr sz="1470"/>
            </a:lvl1pPr>
            <a:lvl2pPr marL="477199" indent="0">
              <a:buNone/>
              <a:defRPr sz="1260"/>
            </a:lvl2pPr>
            <a:lvl3pPr marL="954404" indent="0">
              <a:buNone/>
              <a:defRPr sz="1050"/>
            </a:lvl3pPr>
            <a:lvl4pPr marL="1431593" indent="0">
              <a:buNone/>
              <a:defRPr sz="945"/>
            </a:lvl4pPr>
            <a:lvl5pPr marL="1908809" indent="0">
              <a:buNone/>
              <a:defRPr sz="945"/>
            </a:lvl5pPr>
            <a:lvl6pPr marL="2386012" indent="0">
              <a:buNone/>
              <a:defRPr sz="945"/>
            </a:lvl6pPr>
            <a:lvl7pPr marL="2863206" indent="0">
              <a:buNone/>
              <a:defRPr sz="945"/>
            </a:lvl7pPr>
            <a:lvl8pPr marL="3340416" indent="0">
              <a:buNone/>
              <a:defRPr sz="945"/>
            </a:lvl8pPr>
            <a:lvl9pPr marL="3817624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C96D8-D31F-7340-95F6-D6E3BDAF6B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C155-E2AD-0E4A-946F-C5A92B1120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D9881A1F-BB61-AE49-80F2-841577156F7F}" type="datetimeFigureOut">
              <a:rPr lang="en-US"/>
              <a:pPr>
                <a:defRPr/>
              </a:pPr>
              <a:t>6/28/22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FDCCE7E8-D293-B64A-B65F-860F7EA74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3019"/>
            <a:ext cx="216027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3019"/>
            <a:ext cx="632079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6B7B0-4E50-DA4E-91D0-5CC9B30687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80610" y="1706884"/>
            <a:ext cx="4240530" cy="2331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80610" y="4201233"/>
            <a:ext cx="4240530" cy="233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ED210-C9C6-8945-A1F1-63BDC24F7C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A0FE-9D15-4446-A8CC-93400F5629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haded PROMM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8"/>
          <a:stretch>
            <a:fillRect/>
          </a:stretch>
        </p:blipFill>
        <p:spPr bwMode="auto">
          <a:xfrm>
            <a:off x="11725" y="81280"/>
            <a:ext cx="1188481" cy="715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10" y="292947"/>
            <a:ext cx="7440930" cy="12192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78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haded PROMM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8"/>
          <a:stretch>
            <a:fillRect/>
          </a:stretch>
        </p:blipFill>
        <p:spPr bwMode="auto">
          <a:xfrm>
            <a:off x="11725" y="81280"/>
            <a:ext cx="1188481" cy="715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10" y="292947"/>
            <a:ext cx="7440930" cy="12192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78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haded PROMM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8"/>
          <a:stretch>
            <a:fillRect/>
          </a:stretch>
        </p:blipFill>
        <p:spPr bwMode="auto">
          <a:xfrm>
            <a:off x="11725" y="81280"/>
            <a:ext cx="1188481" cy="715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10" y="292947"/>
            <a:ext cx="7440930" cy="12192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78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haded PROMM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8"/>
          <a:stretch>
            <a:fillRect/>
          </a:stretch>
        </p:blipFill>
        <p:spPr bwMode="auto">
          <a:xfrm>
            <a:off x="11725" y="81280"/>
            <a:ext cx="1188481" cy="715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10" y="292947"/>
            <a:ext cx="7440930" cy="12192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78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haded PROMM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8"/>
          <a:stretch>
            <a:fillRect/>
          </a:stretch>
        </p:blipFill>
        <p:spPr bwMode="auto">
          <a:xfrm>
            <a:off x="11725" y="81280"/>
            <a:ext cx="1188481" cy="715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10" y="292947"/>
            <a:ext cx="7440930" cy="12192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78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haded PROMM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8"/>
          <a:stretch>
            <a:fillRect/>
          </a:stretch>
        </p:blipFill>
        <p:spPr bwMode="auto">
          <a:xfrm>
            <a:off x="11725" y="81280"/>
            <a:ext cx="1188481" cy="715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10" y="292947"/>
            <a:ext cx="7440930" cy="12192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78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61"/>
            <a:ext cx="816102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9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9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9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8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8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9EB1-090B-47A1-81B4-318ACC269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41FC-5E84-41CC-ADB1-F5295DC863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17B8CC0E-9ADA-CB4B-86C6-470EFAFC48DA}" type="datetimeFigureOut">
              <a:rPr lang="en-US"/>
              <a:pPr>
                <a:defRPr/>
              </a:pPr>
              <a:t>6/28/22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74F49ECF-A5B7-8F44-AE0D-7CEECD3D9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9EB1-090B-47A1-81B4-318ACC269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41FC-5E84-41CC-ADB1-F5295DC863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7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502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97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52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279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880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8567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832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8085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9EB1-090B-47A1-81B4-318ACC269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41FC-5E84-41CC-ADB1-F5295DC863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9EB1-090B-47A1-81B4-318ACC269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41FC-5E84-41CC-ADB1-F5295DC863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8"/>
            <a:ext cx="4242197" cy="68241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760" indent="0">
              <a:buNone/>
              <a:defRPr sz="2100" b="1"/>
            </a:lvl2pPr>
            <a:lvl3pPr marL="959522" indent="0">
              <a:buNone/>
              <a:defRPr sz="1890" b="1"/>
            </a:lvl3pPr>
            <a:lvl4pPr marL="1439279" indent="0">
              <a:buNone/>
              <a:defRPr sz="1680" b="1"/>
            </a:lvl4pPr>
            <a:lvl5pPr marL="1919042" indent="0">
              <a:buNone/>
              <a:defRPr sz="1680" b="1"/>
            </a:lvl5pPr>
            <a:lvl6pPr marL="2398804" indent="0">
              <a:buNone/>
              <a:defRPr sz="1680" b="1"/>
            </a:lvl6pPr>
            <a:lvl7pPr marL="2878567" indent="0">
              <a:buNone/>
              <a:defRPr sz="1680" b="1"/>
            </a:lvl7pPr>
            <a:lvl8pPr marL="3358324" indent="0">
              <a:buNone/>
              <a:defRPr sz="1680" b="1"/>
            </a:lvl8pPr>
            <a:lvl9pPr marL="3838085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71"/>
            <a:ext cx="4242197" cy="4214707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84" y="1637458"/>
            <a:ext cx="4243864" cy="68241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760" indent="0">
              <a:buNone/>
              <a:defRPr sz="2100" b="1"/>
            </a:lvl2pPr>
            <a:lvl3pPr marL="959522" indent="0">
              <a:buNone/>
              <a:defRPr sz="1890" b="1"/>
            </a:lvl3pPr>
            <a:lvl4pPr marL="1439279" indent="0">
              <a:buNone/>
              <a:defRPr sz="1680" b="1"/>
            </a:lvl4pPr>
            <a:lvl5pPr marL="1919042" indent="0">
              <a:buNone/>
              <a:defRPr sz="1680" b="1"/>
            </a:lvl5pPr>
            <a:lvl6pPr marL="2398804" indent="0">
              <a:buNone/>
              <a:defRPr sz="1680" b="1"/>
            </a:lvl6pPr>
            <a:lvl7pPr marL="2878567" indent="0">
              <a:buNone/>
              <a:defRPr sz="1680" b="1"/>
            </a:lvl7pPr>
            <a:lvl8pPr marL="3358324" indent="0">
              <a:buNone/>
              <a:defRPr sz="1680" b="1"/>
            </a:lvl8pPr>
            <a:lvl9pPr marL="3838085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84" y="2319871"/>
            <a:ext cx="4243864" cy="4214707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9EB1-090B-47A1-81B4-318ACC269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41FC-5E84-41CC-ADB1-F5295DC863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9EB1-090B-47A1-81B4-318ACC269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41FC-5E84-41CC-ADB1-F5295DC863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9EB1-090B-47A1-81B4-318ACC269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41FC-5E84-41CC-ADB1-F5295DC863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8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61"/>
            <a:ext cx="5367338" cy="6243321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8" y="1530781"/>
            <a:ext cx="3158729" cy="5003801"/>
          </a:xfrm>
        </p:spPr>
        <p:txBody>
          <a:bodyPr/>
          <a:lstStyle>
            <a:lvl1pPr marL="0" indent="0">
              <a:buNone/>
              <a:defRPr sz="1470"/>
            </a:lvl1pPr>
            <a:lvl2pPr marL="479760" indent="0">
              <a:buNone/>
              <a:defRPr sz="1260"/>
            </a:lvl2pPr>
            <a:lvl3pPr marL="959522" indent="0">
              <a:buNone/>
              <a:defRPr sz="1050"/>
            </a:lvl3pPr>
            <a:lvl4pPr marL="1439279" indent="0">
              <a:buNone/>
              <a:defRPr sz="945"/>
            </a:lvl4pPr>
            <a:lvl5pPr marL="1919042" indent="0">
              <a:buNone/>
              <a:defRPr sz="945"/>
            </a:lvl5pPr>
            <a:lvl6pPr marL="2398804" indent="0">
              <a:buNone/>
              <a:defRPr sz="945"/>
            </a:lvl6pPr>
            <a:lvl7pPr marL="2878567" indent="0">
              <a:buNone/>
              <a:defRPr sz="945"/>
            </a:lvl7pPr>
            <a:lvl8pPr marL="3358324" indent="0">
              <a:buNone/>
              <a:defRPr sz="945"/>
            </a:lvl8pPr>
            <a:lvl9pPr marL="3838085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9EB1-090B-47A1-81B4-318ACC269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41FC-5E84-41CC-ADB1-F5295DC863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4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360"/>
            </a:lvl1pPr>
            <a:lvl2pPr marL="479760" indent="0">
              <a:buNone/>
              <a:defRPr sz="2940"/>
            </a:lvl2pPr>
            <a:lvl3pPr marL="959522" indent="0">
              <a:buNone/>
              <a:defRPr sz="2520"/>
            </a:lvl3pPr>
            <a:lvl4pPr marL="1439279" indent="0">
              <a:buNone/>
              <a:defRPr sz="2100"/>
            </a:lvl4pPr>
            <a:lvl5pPr marL="1919042" indent="0">
              <a:buNone/>
              <a:defRPr sz="2100"/>
            </a:lvl5pPr>
            <a:lvl6pPr marL="2398804" indent="0">
              <a:buNone/>
              <a:defRPr sz="2100"/>
            </a:lvl6pPr>
            <a:lvl7pPr marL="2878567" indent="0">
              <a:buNone/>
              <a:defRPr sz="2100"/>
            </a:lvl7pPr>
            <a:lvl8pPr marL="3358324" indent="0">
              <a:buNone/>
              <a:defRPr sz="2100"/>
            </a:lvl8pPr>
            <a:lvl9pPr marL="3838085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5"/>
            <a:ext cx="5760720" cy="858519"/>
          </a:xfrm>
        </p:spPr>
        <p:txBody>
          <a:bodyPr/>
          <a:lstStyle>
            <a:lvl1pPr marL="0" indent="0">
              <a:buNone/>
              <a:defRPr sz="1470"/>
            </a:lvl1pPr>
            <a:lvl2pPr marL="479760" indent="0">
              <a:buNone/>
              <a:defRPr sz="1260"/>
            </a:lvl2pPr>
            <a:lvl3pPr marL="959522" indent="0">
              <a:buNone/>
              <a:defRPr sz="1050"/>
            </a:lvl3pPr>
            <a:lvl4pPr marL="1439279" indent="0">
              <a:buNone/>
              <a:defRPr sz="945"/>
            </a:lvl4pPr>
            <a:lvl5pPr marL="1919042" indent="0">
              <a:buNone/>
              <a:defRPr sz="945"/>
            </a:lvl5pPr>
            <a:lvl6pPr marL="2398804" indent="0">
              <a:buNone/>
              <a:defRPr sz="945"/>
            </a:lvl6pPr>
            <a:lvl7pPr marL="2878567" indent="0">
              <a:buNone/>
              <a:defRPr sz="945"/>
            </a:lvl7pPr>
            <a:lvl8pPr marL="3358324" indent="0">
              <a:buNone/>
              <a:defRPr sz="945"/>
            </a:lvl8pPr>
            <a:lvl9pPr marL="3838085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9EB1-090B-47A1-81B4-318ACC269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41FC-5E84-41CC-ADB1-F5295DC863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9EB1-090B-47A1-81B4-318ACC269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41FC-5E84-41CC-ADB1-F5295DC863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2955"/>
            <a:ext cx="216027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2955"/>
            <a:ext cx="632079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9EB1-090B-47A1-81B4-318ACC269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41FC-5E84-41CC-ADB1-F5295DC863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31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325"/>
            <a:ext cx="5367338" cy="6243321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131" y="1530787"/>
            <a:ext cx="3158729" cy="5003801"/>
          </a:xfrm>
        </p:spPr>
        <p:txBody>
          <a:bodyPr/>
          <a:lstStyle>
            <a:lvl1pPr marL="0" indent="0">
              <a:buNone/>
              <a:defRPr sz="1470"/>
            </a:lvl1pPr>
            <a:lvl2pPr marL="477199" indent="0">
              <a:buNone/>
              <a:defRPr sz="1260"/>
            </a:lvl2pPr>
            <a:lvl3pPr marL="954404" indent="0">
              <a:buNone/>
              <a:defRPr sz="1050"/>
            </a:lvl3pPr>
            <a:lvl4pPr marL="1431593" indent="0">
              <a:buNone/>
              <a:defRPr sz="945"/>
            </a:lvl4pPr>
            <a:lvl5pPr marL="1908809" indent="0">
              <a:buNone/>
              <a:defRPr sz="945"/>
            </a:lvl5pPr>
            <a:lvl6pPr marL="2386012" indent="0">
              <a:buNone/>
              <a:defRPr sz="945"/>
            </a:lvl6pPr>
            <a:lvl7pPr marL="2863206" indent="0">
              <a:buNone/>
              <a:defRPr sz="945"/>
            </a:lvl7pPr>
            <a:lvl8pPr marL="3340416" indent="0">
              <a:buNone/>
              <a:defRPr sz="945"/>
            </a:lvl8pPr>
            <a:lvl9pPr marL="3817624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49E2774B-4EB5-7C43-8EA5-F834C18B4B0D}" type="datetimeFigureOut">
              <a:rPr lang="en-US"/>
              <a:pPr>
                <a:defRPr/>
              </a:pPr>
              <a:t>6/28/22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58E6DFD1-D2A3-A24F-AA4E-4D5A67874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552"/>
            <a:ext cx="816102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476139" indent="0" algn="ctr">
              <a:buNone/>
              <a:defRPr/>
            </a:lvl2pPr>
            <a:lvl3pPr marL="952291" indent="0" algn="ctr">
              <a:buNone/>
              <a:defRPr/>
            </a:lvl3pPr>
            <a:lvl4pPr marL="1428416" indent="0" algn="ctr">
              <a:buNone/>
              <a:defRPr/>
            </a:lvl4pPr>
            <a:lvl5pPr marL="1904585" indent="0" algn="ctr">
              <a:buNone/>
              <a:defRPr/>
            </a:lvl5pPr>
            <a:lvl6pPr marL="2380727" indent="0" algn="ctr">
              <a:buNone/>
              <a:defRPr/>
            </a:lvl6pPr>
            <a:lvl7pPr marL="2856863" indent="0" algn="ctr">
              <a:buNone/>
              <a:defRPr/>
            </a:lvl7pPr>
            <a:lvl8pPr marL="3333019" indent="0" algn="ctr">
              <a:buNone/>
              <a:defRPr/>
            </a:lvl8pPr>
            <a:lvl9pPr marL="38091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B757-404D-E44C-BCFE-36CCF42C9D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88581-022A-2A48-8074-1501C13FF5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7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524"/>
            <a:ext cx="8161020" cy="1600199"/>
          </a:xfrm>
        </p:spPr>
        <p:txBody>
          <a:bodyPr anchor="b"/>
          <a:lstStyle>
            <a:lvl1pPr marL="0" indent="0">
              <a:buNone/>
              <a:defRPr sz="2100"/>
            </a:lvl1pPr>
            <a:lvl2pPr marL="476139" indent="0">
              <a:buNone/>
              <a:defRPr sz="1890"/>
            </a:lvl2pPr>
            <a:lvl3pPr marL="952291" indent="0">
              <a:buNone/>
              <a:defRPr sz="1680"/>
            </a:lvl3pPr>
            <a:lvl4pPr marL="1428416" indent="0">
              <a:buNone/>
              <a:defRPr sz="1470"/>
            </a:lvl4pPr>
            <a:lvl5pPr marL="1904585" indent="0">
              <a:buNone/>
              <a:defRPr sz="1470"/>
            </a:lvl5pPr>
            <a:lvl6pPr marL="2380727" indent="0">
              <a:buNone/>
              <a:defRPr sz="1470"/>
            </a:lvl6pPr>
            <a:lvl7pPr marL="2856863" indent="0">
              <a:buNone/>
              <a:defRPr sz="1470"/>
            </a:lvl7pPr>
            <a:lvl8pPr marL="3333019" indent="0">
              <a:buNone/>
              <a:defRPr sz="1470"/>
            </a:lvl8pPr>
            <a:lvl9pPr marL="3809169" indent="0">
              <a:buNone/>
              <a:defRPr sz="14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010CC-609F-794A-BB8A-98BE5BA5AD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0" y="2113280"/>
            <a:ext cx="4000500" cy="4389120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1" y="2113280"/>
            <a:ext cx="4000500" cy="4389120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199F4-1A0F-7342-82EA-17241691C8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1" y="1637459"/>
            <a:ext cx="4242197" cy="68241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6139" indent="0">
              <a:buNone/>
              <a:defRPr sz="2100" b="1"/>
            </a:lvl2pPr>
            <a:lvl3pPr marL="952291" indent="0">
              <a:buNone/>
              <a:defRPr sz="1890" b="1"/>
            </a:lvl3pPr>
            <a:lvl4pPr marL="1428416" indent="0">
              <a:buNone/>
              <a:defRPr sz="1680" b="1"/>
            </a:lvl4pPr>
            <a:lvl5pPr marL="1904585" indent="0">
              <a:buNone/>
              <a:defRPr sz="1680" b="1"/>
            </a:lvl5pPr>
            <a:lvl6pPr marL="2380727" indent="0">
              <a:buNone/>
              <a:defRPr sz="1680" b="1"/>
            </a:lvl6pPr>
            <a:lvl7pPr marL="2856863" indent="0">
              <a:buNone/>
              <a:defRPr sz="1680" b="1"/>
            </a:lvl7pPr>
            <a:lvl8pPr marL="3333019" indent="0">
              <a:buNone/>
              <a:defRPr sz="1680" b="1"/>
            </a:lvl8pPr>
            <a:lvl9pPr marL="3809169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1" y="2319872"/>
            <a:ext cx="4242197" cy="4214707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85" y="1637459"/>
            <a:ext cx="4243864" cy="68241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6139" indent="0">
              <a:buNone/>
              <a:defRPr sz="2100" b="1"/>
            </a:lvl2pPr>
            <a:lvl3pPr marL="952291" indent="0">
              <a:buNone/>
              <a:defRPr sz="1890" b="1"/>
            </a:lvl3pPr>
            <a:lvl4pPr marL="1428416" indent="0">
              <a:buNone/>
              <a:defRPr sz="1680" b="1"/>
            </a:lvl4pPr>
            <a:lvl5pPr marL="1904585" indent="0">
              <a:buNone/>
              <a:defRPr sz="1680" b="1"/>
            </a:lvl5pPr>
            <a:lvl6pPr marL="2380727" indent="0">
              <a:buNone/>
              <a:defRPr sz="1680" b="1"/>
            </a:lvl6pPr>
            <a:lvl7pPr marL="2856863" indent="0">
              <a:buNone/>
              <a:defRPr sz="1680" b="1"/>
            </a:lvl7pPr>
            <a:lvl8pPr marL="3333019" indent="0">
              <a:buNone/>
              <a:defRPr sz="1680" b="1"/>
            </a:lvl8pPr>
            <a:lvl9pPr marL="3809169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85" y="2319872"/>
            <a:ext cx="4243864" cy="4214707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7C6F3-8BAC-7445-B7E3-278D5084DB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C1277-2EBD-6B46-BD7D-98153E79D9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494B0-3515-174D-9D79-2B64B391EE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57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352"/>
            <a:ext cx="5367338" cy="6243321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157" y="1530819"/>
            <a:ext cx="3158729" cy="5003801"/>
          </a:xfrm>
        </p:spPr>
        <p:txBody>
          <a:bodyPr/>
          <a:lstStyle>
            <a:lvl1pPr marL="0" indent="0">
              <a:buNone/>
              <a:defRPr sz="1470"/>
            </a:lvl1pPr>
            <a:lvl2pPr marL="476139" indent="0">
              <a:buNone/>
              <a:defRPr sz="1260"/>
            </a:lvl2pPr>
            <a:lvl3pPr marL="952291" indent="0">
              <a:buNone/>
              <a:defRPr sz="1050"/>
            </a:lvl3pPr>
            <a:lvl4pPr marL="1428416" indent="0">
              <a:buNone/>
              <a:defRPr sz="945"/>
            </a:lvl4pPr>
            <a:lvl5pPr marL="1904585" indent="0">
              <a:buNone/>
              <a:defRPr sz="945"/>
            </a:lvl5pPr>
            <a:lvl6pPr marL="2380727" indent="0">
              <a:buNone/>
              <a:defRPr sz="945"/>
            </a:lvl6pPr>
            <a:lvl7pPr marL="2856863" indent="0">
              <a:buNone/>
              <a:defRPr sz="945"/>
            </a:lvl7pPr>
            <a:lvl8pPr marL="3333019" indent="0">
              <a:buNone/>
              <a:defRPr sz="945"/>
            </a:lvl8pPr>
            <a:lvl9pPr marL="3809169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14E8-52A5-0642-8299-43B0C37AE4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5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360"/>
            </a:lvl1pPr>
            <a:lvl2pPr marL="476139" indent="0">
              <a:buNone/>
              <a:defRPr sz="2940"/>
            </a:lvl2pPr>
            <a:lvl3pPr marL="952291" indent="0">
              <a:buNone/>
              <a:defRPr sz="2520"/>
            </a:lvl3pPr>
            <a:lvl4pPr marL="1428416" indent="0">
              <a:buNone/>
              <a:defRPr sz="2100"/>
            </a:lvl4pPr>
            <a:lvl5pPr marL="1904585" indent="0">
              <a:buNone/>
              <a:defRPr sz="2100"/>
            </a:lvl5pPr>
            <a:lvl6pPr marL="2380727" indent="0">
              <a:buNone/>
              <a:defRPr sz="2100"/>
            </a:lvl6pPr>
            <a:lvl7pPr marL="2856863" indent="0">
              <a:buNone/>
              <a:defRPr sz="2100"/>
            </a:lvl7pPr>
            <a:lvl8pPr marL="3333019" indent="0">
              <a:buNone/>
              <a:defRPr sz="2100"/>
            </a:lvl8pPr>
            <a:lvl9pPr marL="3809169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6"/>
            <a:ext cx="5760720" cy="858519"/>
          </a:xfrm>
        </p:spPr>
        <p:txBody>
          <a:bodyPr/>
          <a:lstStyle>
            <a:lvl1pPr marL="0" indent="0">
              <a:buNone/>
              <a:defRPr sz="1470"/>
            </a:lvl1pPr>
            <a:lvl2pPr marL="476139" indent="0">
              <a:buNone/>
              <a:defRPr sz="1260"/>
            </a:lvl2pPr>
            <a:lvl3pPr marL="952291" indent="0">
              <a:buNone/>
              <a:defRPr sz="1050"/>
            </a:lvl3pPr>
            <a:lvl4pPr marL="1428416" indent="0">
              <a:buNone/>
              <a:defRPr sz="945"/>
            </a:lvl4pPr>
            <a:lvl5pPr marL="1904585" indent="0">
              <a:buNone/>
              <a:defRPr sz="945"/>
            </a:lvl5pPr>
            <a:lvl6pPr marL="2380727" indent="0">
              <a:buNone/>
              <a:defRPr sz="945"/>
            </a:lvl6pPr>
            <a:lvl7pPr marL="2856863" indent="0">
              <a:buNone/>
              <a:defRPr sz="945"/>
            </a:lvl7pPr>
            <a:lvl8pPr marL="3333019" indent="0">
              <a:buNone/>
              <a:defRPr sz="945"/>
            </a:lvl8pPr>
            <a:lvl9pPr marL="3809169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7ADA5-74EB-F34C-82F9-74DE2ADC14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567DB-808F-D140-AAE4-C73E179655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4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360"/>
            </a:lvl1pPr>
            <a:lvl2pPr marL="477199" indent="0">
              <a:buNone/>
              <a:defRPr sz="2940"/>
            </a:lvl2pPr>
            <a:lvl3pPr marL="954404" indent="0">
              <a:buNone/>
              <a:defRPr sz="2520"/>
            </a:lvl3pPr>
            <a:lvl4pPr marL="1431593" indent="0">
              <a:buNone/>
              <a:defRPr sz="2100"/>
            </a:lvl4pPr>
            <a:lvl5pPr marL="1908809" indent="0">
              <a:buNone/>
              <a:defRPr sz="2100"/>
            </a:lvl5pPr>
            <a:lvl6pPr marL="2386012" indent="0">
              <a:buNone/>
              <a:defRPr sz="2100"/>
            </a:lvl6pPr>
            <a:lvl7pPr marL="2863206" indent="0">
              <a:buNone/>
              <a:defRPr sz="2100"/>
            </a:lvl7pPr>
            <a:lvl8pPr marL="3340416" indent="0">
              <a:buNone/>
              <a:defRPr sz="2100"/>
            </a:lvl8pPr>
            <a:lvl9pPr marL="3817624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5"/>
            <a:ext cx="5760720" cy="858519"/>
          </a:xfrm>
        </p:spPr>
        <p:txBody>
          <a:bodyPr/>
          <a:lstStyle>
            <a:lvl1pPr marL="0" indent="0">
              <a:buNone/>
              <a:defRPr sz="1470"/>
            </a:lvl1pPr>
            <a:lvl2pPr marL="477199" indent="0">
              <a:buNone/>
              <a:defRPr sz="1260"/>
            </a:lvl2pPr>
            <a:lvl3pPr marL="954404" indent="0">
              <a:buNone/>
              <a:defRPr sz="1050"/>
            </a:lvl3pPr>
            <a:lvl4pPr marL="1431593" indent="0">
              <a:buNone/>
              <a:defRPr sz="945"/>
            </a:lvl4pPr>
            <a:lvl5pPr marL="1908809" indent="0">
              <a:buNone/>
              <a:defRPr sz="945"/>
            </a:lvl5pPr>
            <a:lvl6pPr marL="2386012" indent="0">
              <a:buNone/>
              <a:defRPr sz="945"/>
            </a:lvl6pPr>
            <a:lvl7pPr marL="2863206" indent="0">
              <a:buNone/>
              <a:defRPr sz="945"/>
            </a:lvl7pPr>
            <a:lvl8pPr marL="3340416" indent="0">
              <a:buNone/>
              <a:defRPr sz="945"/>
            </a:lvl8pPr>
            <a:lvl9pPr marL="3817624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1B257A54-1409-E347-BCB5-96D19F03BEB4}" type="datetimeFigureOut">
              <a:rPr lang="en-US"/>
              <a:pPr>
                <a:defRPr/>
              </a:pPr>
              <a:t>6/28/22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54404">
              <a:defRPr/>
            </a:lvl1pPr>
          </a:lstStyle>
          <a:p>
            <a:pPr>
              <a:defRPr/>
            </a:pPr>
            <a:fld id="{E781B109-5090-614D-BBA9-3E3AB604D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856" y="650240"/>
            <a:ext cx="2040255" cy="58521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1" y="650240"/>
            <a:ext cx="5960745" cy="58521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53E8B-F0F8-0542-8297-473FB54DC4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766" y="508000"/>
            <a:ext cx="8036004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8526" y="2113280"/>
            <a:ext cx="3262074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0612" y="2113280"/>
            <a:ext cx="3262075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1714-EB10-0D4B-8106-3AB662A4A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1197187"/>
            <a:ext cx="7200900" cy="254677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0B12B-B7E2-9A45-80AD-2C0690654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42174"/>
            <a:ext cx="7200900" cy="176614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2A473-7790-7844-A515-45BFDE20A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82C3-5EA8-BE4E-9D8C-A7C904721292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758AC-239D-2844-A45D-CD859B47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F45D9-6BC9-5648-8D27-FC40ABDF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61A3-8D2C-C943-93FB-253B8323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2135"/>
      </p:ext>
    </p:extLst>
  </p:cSld>
  <p:clrMapOvr>
    <a:masterClrMapping/>
  </p:clrMapOvr>
  <p:transition spd="slow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B262-83AE-3446-8470-63F0E92B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3838B-5D6F-0342-ABAD-C7F75CBB8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29643-E19E-A24E-9651-CCEA11B2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82C3-5EA8-BE4E-9D8C-A7C904721292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8C211-07F8-BC4F-BBB5-3ACD0934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42671-6A8A-5645-BE6C-22594FC1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61A3-8D2C-C943-93FB-253B8323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82465"/>
      </p:ext>
    </p:extLst>
  </p:cSld>
  <p:clrMapOvr>
    <a:masterClrMapping/>
  </p:clrMapOvr>
  <p:transition spd="slow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3939-55B1-504C-A742-54652F0A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82" y="1823721"/>
            <a:ext cx="8281035" cy="304291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C3DC9-85C3-2B4D-B21F-12B8D41B0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082" y="4895428"/>
            <a:ext cx="8281035" cy="160019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EF50A-E9E8-2E48-B84C-6BAECE78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82C3-5EA8-BE4E-9D8C-A7C904721292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84A17-C686-D742-BE5E-EAC520BA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44D6E-C5CB-EF43-98B6-DE39BDF0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61A3-8D2C-C943-93FB-253B8323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52384"/>
      </p:ext>
    </p:extLst>
  </p:cSld>
  <p:clrMapOvr>
    <a:masterClrMapping/>
  </p:clrMapOvr>
  <p:transition spd="slow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87E7-C30F-644B-A7BD-30974670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8388-90F1-D84C-8287-31A27274C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3" y="1947333"/>
            <a:ext cx="408051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39316-335B-FC44-8F11-2EC496AF6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608" y="1947333"/>
            <a:ext cx="408051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09F3A-DEA2-9444-9916-4E3F835F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82C3-5EA8-BE4E-9D8C-A7C904721292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67214-178B-7B49-9526-EF9E00AFB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35D08-499F-BE42-A55F-FF57959C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61A3-8D2C-C943-93FB-253B8323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48423"/>
      </p:ext>
    </p:extLst>
  </p:cSld>
  <p:clrMapOvr>
    <a:masterClrMapping/>
  </p:clrMapOvr>
  <p:transition spd="slow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6D6B-AFFB-204B-9956-8D45E722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389467"/>
            <a:ext cx="8281035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0C26B-FDE9-414A-AB20-E1BA843E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34" y="1793241"/>
            <a:ext cx="4061757" cy="87883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158BA-8CBE-A944-B999-7285BA6F2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34" y="2672080"/>
            <a:ext cx="4061757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FF8226-9B95-5C4F-963A-A96AAF02B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607" y="1793241"/>
            <a:ext cx="4081761" cy="87883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561F5E-F04F-1F42-8456-3656CDCDA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607" y="2672080"/>
            <a:ext cx="408176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91C1F7-CC0C-F043-A5E9-2FB1C4C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82C3-5EA8-BE4E-9D8C-A7C904721292}" type="datetimeFigureOut">
              <a:rPr lang="en-US" smtClean="0"/>
              <a:t>6/28/22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8E8E2A-FE5A-5943-95A5-7990EEA9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EA7677-2BA2-9547-9F64-4F54866F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61A3-8D2C-C943-93FB-253B8323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73746"/>
      </p:ext>
    </p:extLst>
  </p:cSld>
  <p:clrMapOvr>
    <a:masterClrMapping/>
  </p:clrMapOvr>
  <p:transition spd="slow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41ED4-88D2-084C-91BE-BD121A8FB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CACD7-0E4E-8D4A-BE6F-21A08B44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82C3-5EA8-BE4E-9D8C-A7C904721292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01B18-FD71-6C4F-8BBB-6FF5A108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DB6DC-0C04-8C45-9B80-9FE67CBA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61A3-8D2C-C943-93FB-253B8323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09534"/>
      </p:ext>
    </p:extLst>
  </p:cSld>
  <p:clrMapOvr>
    <a:masterClrMapping/>
  </p:clrMapOvr>
  <p:transition spd="slow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6124A-5622-BC4C-A1A4-DFE7BF2E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82C3-5EA8-BE4E-9D8C-A7C904721292}" type="datetimeFigureOut">
              <a:rPr lang="en-US" smtClean="0"/>
              <a:t>6/28/22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3E9FB-AA64-364F-8315-0B00C659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D9294-229E-0D4E-A5D0-A4BB19DF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61A3-8D2C-C943-93FB-253B8323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05962"/>
      </p:ext>
    </p:extLst>
  </p:cSld>
  <p:clrMapOvr>
    <a:masterClrMapping/>
  </p:clrMapOvr>
  <p:transition spd="slow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ADC58-52A7-4F43-9841-5E2C0C64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19C05-9379-AB40-9910-559DFB83D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760" y="1053254"/>
            <a:ext cx="4860608" cy="51985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6E656-418D-A64F-9EA4-BA52AF7E0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3A7E4-2820-464E-A484-60B61719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82C3-5EA8-BE4E-9D8C-A7C904721292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15A46-35E7-AF45-98CB-B60EDC36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15DFC-84DC-904E-84E7-02704D4A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61A3-8D2C-C943-93FB-253B8323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8876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.xml"/><Relationship Id="rId4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116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ion2012_bkgd_with_title2"/>
          <p:cNvPicPr>
            <a:picLocks noChangeAspect="1" noChangeArrowheads="1"/>
          </p:cNvPicPr>
          <p:nvPr/>
        </p:nvPicPr>
        <p:blipFill>
          <a:blip r:embed="rId2" cstate="print"/>
          <a:srcRect l="45329" t="75999" r="39148" b="14000"/>
          <a:stretch>
            <a:fillRect/>
          </a:stretch>
        </p:blipFill>
        <p:spPr bwMode="auto">
          <a:xfrm>
            <a:off x="8059343" y="104988"/>
            <a:ext cx="1491853" cy="75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0015" y="105069"/>
            <a:ext cx="7950994" cy="748453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lIns="95746" tIns="47878" rIns="95746" bIns="47878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0027" y="121920"/>
            <a:ext cx="7720965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6" tIns="47878" rIns="95746" bIns="478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061" y="1381760"/>
            <a:ext cx="8241030" cy="495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6" tIns="47878" rIns="95746" bIns="478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" y="7071369"/>
            <a:ext cx="1760220" cy="2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46" tIns="47878" rIns="95746" bIns="47878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Century Gothic" pitchFamily="96" charset="0"/>
              </a:rPr>
              <a:t>August 2008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840980" y="7071369"/>
            <a:ext cx="1760220" cy="2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46" tIns="47878" rIns="95746" bIns="47878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000000"/>
                </a:solidFill>
                <a:latin typeface="Century Gothic" pitchFamily="34" charset="0"/>
              </a:rPr>
              <a:t>Page </a:t>
            </a:r>
            <a:fld id="{0FC88239-9C1D-47DD-B292-993102298C4F}" type="slidenum">
              <a:rPr lang="en-US" sz="1000">
                <a:solidFill>
                  <a:srgbClr val="000000"/>
                </a:solidFill>
                <a:latin typeface="Century Gothic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056" name="Picture 8" descr="Emory-circle-logo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7791" y="182889"/>
            <a:ext cx="563404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logo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024" y="243848"/>
            <a:ext cx="640080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5pPr>
      <a:lvl6pPr marL="478763" algn="l" rtl="0" fontAlgn="base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6pPr>
      <a:lvl7pPr marL="957536" algn="l" rtl="0" fontAlgn="base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7pPr>
      <a:lvl8pPr marL="1436281" algn="l" rtl="0" fontAlgn="base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8pPr>
      <a:lvl9pPr marL="1915072" algn="l" rtl="0" fontAlgn="base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9pPr>
    </p:titleStyle>
    <p:bodyStyle>
      <a:lvl1pPr marL="359071" indent="-359071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n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777994" indent="-29922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500">
          <a:solidFill>
            <a:schemeClr val="tx1"/>
          </a:solidFill>
          <a:latin typeface="+mn-lt"/>
        </a:defRPr>
      </a:lvl2pPr>
      <a:lvl3pPr marL="1137074" indent="-23938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500">
          <a:solidFill>
            <a:schemeClr val="tx1"/>
          </a:solidFill>
          <a:latin typeface="+mn-lt"/>
        </a:defRPr>
      </a:lvl3pPr>
      <a:lvl4pPr marL="1675695" indent="-239388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154449" indent="-239388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633216" indent="-239388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3112005" indent="-239388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590754" indent="-239388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4069521" indent="-239388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575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763" algn="l" defTabSz="9575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536" algn="l" defTabSz="9575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281" algn="l" defTabSz="9575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072" algn="l" defTabSz="9575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839" algn="l" defTabSz="9575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592" algn="l" defTabSz="9575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371" algn="l" defTabSz="9575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143" algn="l" defTabSz="9575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9848F-A4B5-D14F-9A93-4E5DB1DA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389467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B5352-69A1-014A-86AD-3F9EF6CD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F8D02-169A-4A4A-B2BE-3F8E7A012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083" y="6780107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182C3-5EA8-BE4E-9D8C-A7C904721292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9B5D7-7CDE-624A-8A60-47215B99A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0398" y="6780107"/>
            <a:ext cx="32404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03BD0-8D79-954A-A970-DDC99D768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848" y="6780107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D61A3-8D2C-C943-93FB-253B8323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3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  <p:sldLayoutId id="2147484990" r:id="rId12"/>
  </p:sldLayoutIdLst>
  <p:transition spd="slow">
    <p:wipe dir="r"/>
  </p:transition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333" y="389467"/>
            <a:ext cx="8954833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333" y="1947333"/>
            <a:ext cx="8954833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7152" y="6732694"/>
            <a:ext cx="346329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3" b="1" i="0">
                <a:solidFill>
                  <a:srgbClr val="525B6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20DE1D0F-F0EB-254B-9534-43C861D769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064" y="6630078"/>
            <a:ext cx="1750679" cy="6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4" r:id="rId1"/>
    <p:sldLayoutId id="2147485005" r:id="rId2"/>
    <p:sldLayoutId id="2147485006" r:id="rId3"/>
    <p:sldLayoutId id="2147485007" r:id="rId4"/>
    <p:sldLayoutId id="2147485008" r:id="rId5"/>
    <p:sldLayoutId id="2147485009" r:id="rId6"/>
    <p:sldLayoutId id="2147485010" r:id="rId7"/>
    <p:sldLayoutId id="2147485011" r:id="rId8"/>
    <p:sldLayoutId id="2147485012" r:id="rId9"/>
    <p:sldLayoutId id="2147485013" r:id="rId10"/>
    <p:sldLayoutId id="21474850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2520" kern="1200">
          <a:solidFill>
            <a:srgbClr val="525B66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/>
        <a:buChar char="•"/>
        <a:defRPr sz="2205" kern="1200">
          <a:solidFill>
            <a:srgbClr val="525B66"/>
          </a:solidFill>
          <a:latin typeface="Helvetica" charset="0"/>
          <a:ea typeface="Helvetica" charset="0"/>
          <a:cs typeface="Helvetica" charset="0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890" kern="1200">
          <a:solidFill>
            <a:srgbClr val="525B66"/>
          </a:solidFill>
          <a:latin typeface="Helvetica" charset="0"/>
          <a:ea typeface="Helvetica" charset="0"/>
          <a:cs typeface="Helvetica" charset="0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575" kern="1200">
          <a:solidFill>
            <a:srgbClr val="525B66"/>
          </a:solidFill>
          <a:latin typeface="Helvetica" charset="0"/>
          <a:ea typeface="Helvetica" charset="0"/>
          <a:cs typeface="Helvetica" charset="0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rgbClr val="525B66"/>
          </a:solidFill>
          <a:latin typeface="Helvetica" charset="0"/>
          <a:ea typeface="Helvetica" charset="0"/>
          <a:cs typeface="Helvetica" charset="0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rgbClr val="525B66"/>
          </a:solidFill>
          <a:latin typeface="Helvetica" charset="0"/>
          <a:ea typeface="Helvetica" charset="0"/>
          <a:cs typeface="Helvetica" charset="0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AAB73-413D-AD4E-9161-C88B8C6A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389467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BE005-190A-D542-A6F4-72CA3AE19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98EE7-FB3E-164D-BB39-7FC9BA304AAB}"/>
              </a:ext>
            </a:extLst>
          </p:cNvPr>
          <p:cNvSpPr/>
          <p:nvPr userDrawn="1"/>
        </p:nvSpPr>
        <p:spPr>
          <a:xfrm rot="10800000">
            <a:off x="0" y="6583679"/>
            <a:ext cx="9601200" cy="731518"/>
          </a:xfrm>
          <a:prstGeom prst="rect">
            <a:avLst/>
          </a:prstGeom>
          <a:gradFill flip="none" rotWithShape="1">
            <a:gsLst>
              <a:gs pos="0">
                <a:srgbClr val="B9A565">
                  <a:alpha val="55000"/>
                </a:srgbClr>
              </a:gs>
              <a:gs pos="77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18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2" descr="CU Department of Surgery (@CUDeptSurg) | Twitter">
            <a:extLst>
              <a:ext uri="{FF2B5EF4-FFF2-40B4-BE49-F238E27FC236}">
                <a16:creationId xmlns:a16="http://schemas.microsoft.com/office/drawing/2014/main" id="{538C565F-9067-7644-9B15-FD07A8098C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" y="6424506"/>
            <a:ext cx="640741" cy="86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22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35" r:id="rId2"/>
    <p:sldLayoutId id="2147485036" r:id="rId3"/>
    <p:sldLayoutId id="2147485037" r:id="rId4"/>
    <p:sldLayoutId id="2147485038" r:id="rId5"/>
    <p:sldLayoutId id="2147485039" r:id="rId6"/>
    <p:sldLayoutId id="2147485040" r:id="rId7"/>
    <p:sldLayoutId id="2147485041" r:id="rId8"/>
    <p:sldLayoutId id="2147485042" r:id="rId9"/>
    <p:sldLayoutId id="2147485043" r:id="rId10"/>
    <p:sldLayoutId id="2147485044" r:id="rId11"/>
    <p:sldLayoutId id="2147485045" r:id="rId12"/>
    <p:sldLayoutId id="2147485046" r:id="rId13"/>
    <p:sldLayoutId id="2147485047" r:id="rId14"/>
    <p:sldLayoutId id="2147485048" r:id="rId15"/>
  </p:sldLayoutIdLst>
  <p:hf hdr="0" ftr="0" dt="0"/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308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ion2012_bkgd_with_title2"/>
          <p:cNvPicPr>
            <a:picLocks noChangeAspect="1" noChangeArrowheads="1"/>
          </p:cNvPicPr>
          <p:nvPr/>
        </p:nvPicPr>
        <p:blipFill>
          <a:blip r:embed="rId2" cstate="print"/>
          <a:srcRect l="45329" t="75999" r="39148" b="14000"/>
          <a:stretch>
            <a:fillRect/>
          </a:stretch>
        </p:blipFill>
        <p:spPr bwMode="auto">
          <a:xfrm>
            <a:off x="8059343" y="104988"/>
            <a:ext cx="1491853" cy="75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0015" y="105069"/>
            <a:ext cx="7950994" cy="748453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lIns="95757" tIns="47881" rIns="95757" bIns="47881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0027" y="121920"/>
            <a:ext cx="7720965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7" tIns="47881" rIns="95757" bIns="478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061" y="1381760"/>
            <a:ext cx="8241030" cy="495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7" tIns="47881" rIns="95757" bIns="47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" y="7071366"/>
            <a:ext cx="1760220" cy="25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57" tIns="47881" rIns="95757" bIns="47881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Century Gothic" pitchFamily="96" charset="0"/>
              </a:rPr>
              <a:t>August 2008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840980" y="7071383"/>
            <a:ext cx="1760220" cy="25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57" tIns="47881" rIns="95757" bIns="47881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000000"/>
                </a:solidFill>
                <a:latin typeface="Century Gothic" pitchFamily="34" charset="0"/>
              </a:rPr>
              <a:t>Page </a:t>
            </a:r>
            <a:fld id="{0FC88239-9C1D-47DD-B292-993102298C4F}" type="slidenum">
              <a:rPr lang="en-US" sz="1000">
                <a:solidFill>
                  <a:srgbClr val="000000"/>
                </a:solidFill>
                <a:latin typeface="Century Gothic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056" name="Picture 8" descr="Emory-circle-logo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7791" y="182889"/>
            <a:ext cx="563404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logo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024" y="243848"/>
            <a:ext cx="640080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5pPr>
      <a:lvl6pPr marL="478805" algn="l" rtl="0" fontAlgn="base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6pPr>
      <a:lvl7pPr marL="957619" algn="l" rtl="0" fontAlgn="base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7pPr>
      <a:lvl8pPr marL="1436409" algn="l" rtl="0" fontAlgn="base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8pPr>
      <a:lvl9pPr marL="1915243" algn="l" rtl="0" fontAlgn="base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9pPr>
    </p:titleStyle>
    <p:bodyStyle>
      <a:lvl1pPr marL="359106" indent="-359106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n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778064" indent="-29925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500">
          <a:solidFill>
            <a:schemeClr val="tx1"/>
          </a:solidFill>
          <a:latin typeface="+mn-lt"/>
        </a:defRPr>
      </a:lvl2pPr>
      <a:lvl3pPr marL="1137175" indent="-239409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500">
          <a:solidFill>
            <a:schemeClr val="tx1"/>
          </a:solidFill>
          <a:latin typeface="+mn-lt"/>
        </a:defRPr>
      </a:lvl3pPr>
      <a:lvl4pPr marL="1675844" indent="-239409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154641" indent="-239409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633457" indent="-239409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3112283" indent="-239409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591074" indent="-239409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4069884" indent="-239409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576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05" algn="l" defTabSz="9576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19" algn="l" defTabSz="9576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09" algn="l" defTabSz="9576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43" algn="l" defTabSz="9576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052" algn="l" defTabSz="9576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848" algn="l" defTabSz="9576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71" algn="l" defTabSz="9576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484" algn="l" defTabSz="9576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ion2012_bkgd_with_title2"/>
          <p:cNvPicPr>
            <a:picLocks noChangeAspect="1" noChangeArrowheads="1"/>
          </p:cNvPicPr>
          <p:nvPr/>
        </p:nvPicPr>
        <p:blipFill>
          <a:blip r:embed="rId2" cstate="print"/>
          <a:srcRect l="45329" t="75999" r="39148" b="14000"/>
          <a:stretch>
            <a:fillRect/>
          </a:stretch>
        </p:blipFill>
        <p:spPr bwMode="auto">
          <a:xfrm>
            <a:off x="8059343" y="104988"/>
            <a:ext cx="1491853" cy="75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0015" y="105069"/>
            <a:ext cx="7950994" cy="748453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lIns="95774" tIns="47890" rIns="95774" bIns="47890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0027" y="121920"/>
            <a:ext cx="7720965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4" tIns="47890" rIns="95774" bIns="478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061" y="1381760"/>
            <a:ext cx="8241030" cy="495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4" tIns="47890" rIns="95774" bIns="478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" y="7071364"/>
            <a:ext cx="1760220" cy="25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4" tIns="47890" rIns="95774" bIns="47890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Century Gothic" pitchFamily="96" charset="0"/>
              </a:rPr>
              <a:t>August 2008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840980" y="7071364"/>
            <a:ext cx="1760220" cy="25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4" tIns="47890" rIns="95774" bIns="47890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000000"/>
                </a:solidFill>
                <a:latin typeface="Century Gothic" pitchFamily="34" charset="0"/>
              </a:rPr>
              <a:t>Page </a:t>
            </a:r>
            <a:fld id="{0FC88239-9C1D-47DD-B292-993102298C4F}" type="slidenum">
              <a:rPr lang="en-US" sz="1000">
                <a:solidFill>
                  <a:srgbClr val="000000"/>
                </a:solidFill>
                <a:latin typeface="Century Gothic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056" name="Picture 8" descr="Emory-circle-logo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7791" y="182889"/>
            <a:ext cx="563404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logo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024" y="243848"/>
            <a:ext cx="640080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5pPr>
      <a:lvl6pPr marL="478891" algn="l" rtl="0" fontAlgn="base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6pPr>
      <a:lvl7pPr marL="957792" algn="l" rtl="0" fontAlgn="base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7pPr>
      <a:lvl8pPr marL="1436665" algn="l" rtl="0" fontAlgn="base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8pPr>
      <a:lvl9pPr marL="1915585" algn="l" rtl="0" fontAlgn="base">
        <a:spcBef>
          <a:spcPct val="0"/>
        </a:spcBef>
        <a:spcAft>
          <a:spcPct val="0"/>
        </a:spcAft>
        <a:defRPr sz="3000" b="1" i="1">
          <a:solidFill>
            <a:srgbClr val="000099"/>
          </a:solidFill>
          <a:latin typeface="Century Gothic" pitchFamily="34" charset="0"/>
        </a:defRPr>
      </a:lvl9pPr>
    </p:titleStyle>
    <p:bodyStyle>
      <a:lvl1pPr marL="359168" indent="-35916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n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778203" indent="-299309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500">
          <a:solidFill>
            <a:schemeClr val="tx1"/>
          </a:solidFill>
          <a:latin typeface="+mn-lt"/>
        </a:defRPr>
      </a:lvl2pPr>
      <a:lvl3pPr marL="1137378" indent="-239451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500">
          <a:solidFill>
            <a:schemeClr val="tx1"/>
          </a:solidFill>
          <a:latin typeface="+mn-lt"/>
        </a:defRPr>
      </a:lvl3pPr>
      <a:lvl4pPr marL="1676141" indent="-239451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155026" indent="-239451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633926" indent="-239451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3112837" indent="-239451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591714" indent="-239451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4070609" indent="-239451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577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91" algn="l" defTabSz="9577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92" algn="l" defTabSz="9577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65" algn="l" defTabSz="9577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585" algn="l" defTabSz="9577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479" algn="l" defTabSz="9577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360" algn="l" defTabSz="9577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269" algn="l" defTabSz="9577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167" algn="l" defTabSz="9577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itle Placeholder 1"/>
          <p:cNvSpPr>
            <a:spLocks noGrp="1"/>
          </p:cNvSpPr>
          <p:nvPr>
            <p:ph type="title"/>
          </p:nvPr>
        </p:nvSpPr>
        <p:spPr bwMode="auto">
          <a:xfrm>
            <a:off x="480060" y="292947"/>
            <a:ext cx="8641080" cy="121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89" tIns="45448" rIns="90889" bIns="454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67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0060" y="1706880"/>
            <a:ext cx="8641080" cy="482769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89" tIns="45448" rIns="90889" bIns="45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64"/>
            <a:ext cx="2240280" cy="389467"/>
          </a:xfrm>
          <a:prstGeom prst="rect">
            <a:avLst/>
          </a:prstGeom>
        </p:spPr>
        <p:txBody>
          <a:bodyPr vert="horz" lIns="90889" tIns="45448" rIns="90889" bIns="45448" rtlCol="0" anchor="ctr"/>
          <a:lstStyle>
            <a:lvl1pPr algn="l" defTabSz="477199" fontAlgn="auto">
              <a:spcBef>
                <a:spcPts val="0"/>
              </a:spcBef>
              <a:spcAft>
                <a:spcPts val="0"/>
              </a:spcAft>
              <a:defRPr sz="126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7D59BDC-35AE-D94A-B944-A06C0F0B296B}" type="datetimeFigureOut">
              <a:rPr lang="en-US"/>
              <a:pPr>
                <a:defRPr/>
              </a:pPr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64"/>
            <a:ext cx="3040380" cy="389467"/>
          </a:xfrm>
          <a:prstGeom prst="rect">
            <a:avLst/>
          </a:prstGeom>
        </p:spPr>
        <p:txBody>
          <a:bodyPr vert="horz" lIns="90889" tIns="45448" rIns="90889" bIns="45448" rtlCol="0" anchor="ctr"/>
          <a:lstStyle>
            <a:lvl1pPr algn="ctr" defTabSz="477199" fontAlgn="auto">
              <a:spcBef>
                <a:spcPts val="0"/>
              </a:spcBef>
              <a:spcAft>
                <a:spcPts val="0"/>
              </a:spcAft>
              <a:defRPr sz="126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64"/>
            <a:ext cx="2240280" cy="389467"/>
          </a:xfrm>
          <a:prstGeom prst="rect">
            <a:avLst/>
          </a:prstGeom>
        </p:spPr>
        <p:txBody>
          <a:bodyPr vert="horz" lIns="90889" tIns="45448" rIns="90889" bIns="45448" rtlCol="0" anchor="ctr"/>
          <a:lstStyle>
            <a:lvl1pPr algn="r" defTabSz="477199" fontAlgn="auto">
              <a:spcBef>
                <a:spcPts val="0"/>
              </a:spcBef>
              <a:spcAft>
                <a:spcPts val="0"/>
              </a:spcAft>
              <a:defRPr sz="126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81AE4CB9-9690-9B48-956E-206801225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9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</p:sldLayoutIdLst>
  <p:txStyles>
    <p:titleStyle>
      <a:lvl1pPr algn="ctr" defTabSz="476139" rtl="0" eaLnBrk="0" fontAlgn="base" hangingPunct="0">
        <a:spcBef>
          <a:spcPct val="0"/>
        </a:spcBef>
        <a:spcAft>
          <a:spcPct val="0"/>
        </a:spcAft>
        <a:defRPr sz="462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76139" rtl="0" eaLnBrk="0" fontAlgn="base" hangingPunct="0"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76139" rtl="0" eaLnBrk="0" fontAlgn="base" hangingPunct="0"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76139" rtl="0" eaLnBrk="0" fontAlgn="base" hangingPunct="0"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76139" rtl="0" eaLnBrk="0" fontAlgn="base" hangingPunct="0"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77199" algn="ctr" defTabSz="477199" rtl="0" fontAlgn="base"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54404" algn="ctr" defTabSz="477199" rtl="0" fontAlgn="base"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431593" algn="ctr" defTabSz="477199" rtl="0" fontAlgn="base"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908809" algn="ctr" defTabSz="477199" rtl="0" fontAlgn="base"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56687" indent="-356687" algn="l" defTabSz="47613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6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74764" indent="-296963" algn="l" defTabSz="47613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4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92835" indent="-237243" algn="l" defTabSz="47613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2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68977" indent="-237243" algn="l" defTabSz="47613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46773" indent="-237243" algn="l" defTabSz="47613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624615" indent="-238604" algn="l" defTabSz="47719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1821" indent="-238604" algn="l" defTabSz="47719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79017" indent="-238604" algn="l" defTabSz="47719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56219" indent="-238604" algn="l" defTabSz="47719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7199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4404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1593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08809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86012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63206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40416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17624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" y="292947"/>
            <a:ext cx="8641080" cy="121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89" tIns="45448" rIns="90889" bIns="454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060" y="1706880"/>
            <a:ext cx="8641080" cy="482769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89" tIns="45448" rIns="90889" bIns="45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0060" y="6661573"/>
            <a:ext cx="224028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9" tIns="45448" rIns="90889" bIns="45448" numCol="1" anchor="t" anchorCtr="0" compatLnSpc="1">
            <a:prstTxWarp prst="textNoShape">
              <a:avLst/>
            </a:prstTxWarp>
          </a:bodyPr>
          <a:lstStyle>
            <a:lvl1pPr>
              <a:defRPr sz="1470">
                <a:ea typeface="+mn-ea"/>
                <a:cs typeface="+mn-cs"/>
              </a:defRPr>
            </a:lvl1pPr>
          </a:lstStyle>
          <a:p>
            <a:pPr defTabSz="955595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0410" y="6661573"/>
            <a:ext cx="304038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9" tIns="45448" rIns="90889" bIns="45448" numCol="1" anchor="t" anchorCtr="0" compatLnSpc="1">
            <a:prstTxWarp prst="textNoShape">
              <a:avLst/>
            </a:prstTxWarp>
          </a:bodyPr>
          <a:lstStyle>
            <a:lvl1pPr algn="ctr">
              <a:defRPr sz="1470">
                <a:ea typeface="+mn-ea"/>
                <a:cs typeface="+mn-cs"/>
              </a:defRPr>
            </a:lvl1pPr>
          </a:lstStyle>
          <a:p>
            <a:pPr defTabSz="955595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860" y="6661573"/>
            <a:ext cx="224028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9" tIns="45448" rIns="90889" bIns="45448" numCol="1" anchor="t" anchorCtr="0" compatLnSpc="1">
            <a:prstTxWarp prst="textNoShape">
              <a:avLst/>
            </a:prstTxWarp>
          </a:bodyPr>
          <a:lstStyle>
            <a:lvl1pPr algn="r">
              <a:defRPr sz="1470"/>
            </a:lvl1pPr>
          </a:lstStyle>
          <a:p>
            <a:pPr defTabSz="955595">
              <a:defRPr/>
            </a:pPr>
            <a:fld id="{5892A4CD-C7EB-4840-8820-B7B2DFBD3388}" type="slidenum"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55595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725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  <p:sldLayoutId id="2147484481" r:id="rId13"/>
    <p:sldLayoutId id="2147484482" r:id="rId14"/>
    <p:sldLayoutId id="2147484483" r:id="rId15"/>
    <p:sldLayoutId id="2147484484" r:id="rId16"/>
    <p:sldLayoutId id="2147484485" r:id="rId17"/>
    <p:sldLayoutId id="2147484486" r:id="rId18"/>
    <p:sldLayoutId id="2147484487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77199" algn="ctr" rtl="0" fontAlgn="base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</a:defRPr>
      </a:lvl6pPr>
      <a:lvl7pPr marL="954404" algn="ctr" rtl="0" fontAlgn="base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</a:defRPr>
      </a:lvl7pPr>
      <a:lvl8pPr marL="1431593" algn="ctr" rtl="0" fontAlgn="base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</a:defRPr>
      </a:lvl8pPr>
      <a:lvl9pPr marL="1908809" algn="ctr" rtl="0" fontAlgn="base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</a:defRPr>
      </a:lvl9pPr>
    </p:titleStyle>
    <p:bodyStyle>
      <a:lvl1pPr marL="356687" indent="-356687" algn="l" rtl="0" eaLnBrk="0" fontAlgn="base" hangingPunct="0">
        <a:spcBef>
          <a:spcPct val="20000"/>
        </a:spcBef>
        <a:spcAft>
          <a:spcPct val="0"/>
        </a:spcAft>
        <a:buChar char="•"/>
        <a:defRPr sz="336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74764" indent="-296963" algn="l" rtl="0" eaLnBrk="0" fontAlgn="base" hangingPunct="0">
        <a:spcBef>
          <a:spcPct val="20000"/>
        </a:spcBef>
        <a:spcAft>
          <a:spcPct val="0"/>
        </a:spcAft>
        <a:buChar char="–"/>
        <a:defRPr sz="2940">
          <a:solidFill>
            <a:schemeClr val="tx1"/>
          </a:solidFill>
          <a:latin typeface="+mn-lt"/>
          <a:ea typeface="ＭＳ Ｐゴシック" charset="-128"/>
        </a:defRPr>
      </a:lvl2pPr>
      <a:lvl3pPr marL="1192835" indent="-237243" algn="l" rtl="0" eaLnBrk="0" fontAlgn="base" hangingPunct="0">
        <a:spcBef>
          <a:spcPct val="20000"/>
        </a:spcBef>
        <a:spcAft>
          <a:spcPct val="0"/>
        </a:spcAft>
        <a:buChar char="•"/>
        <a:defRPr sz="2520">
          <a:solidFill>
            <a:schemeClr val="tx1"/>
          </a:solidFill>
          <a:latin typeface="+mn-lt"/>
          <a:ea typeface="ＭＳ Ｐゴシック" charset="-128"/>
        </a:defRPr>
      </a:lvl3pPr>
      <a:lvl4pPr marL="1668977" indent="-23724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4pPr>
      <a:lvl5pPr marL="2146773" indent="-237243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5pPr>
      <a:lvl6pPr marL="2624615" indent="-238604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6pPr>
      <a:lvl7pPr marL="3101821" indent="-238604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7pPr>
      <a:lvl8pPr marL="3579017" indent="-238604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8pPr>
      <a:lvl9pPr marL="4056219" indent="-238604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7199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4404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1593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08809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86012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63206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40416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17624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59" y="975360"/>
            <a:ext cx="6833796" cy="1219200"/>
          </a:xfrm>
          <a:prstGeom prst="rect">
            <a:avLst/>
          </a:prstGeom>
        </p:spPr>
        <p:txBody>
          <a:bodyPr vert="horz" lIns="91004" tIns="45504" rIns="91004" bIns="4550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59" y="2357120"/>
            <a:ext cx="6833796" cy="4177454"/>
          </a:xfrm>
          <a:prstGeom prst="rect">
            <a:avLst/>
          </a:prstGeom>
        </p:spPr>
        <p:txBody>
          <a:bodyPr vert="horz" lIns="91004" tIns="45504" rIns="91004" bIns="4550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8592" y="6780164"/>
            <a:ext cx="1840230" cy="389467"/>
          </a:xfrm>
          <a:prstGeom prst="rect">
            <a:avLst/>
          </a:prstGeom>
        </p:spPr>
        <p:txBody>
          <a:bodyPr vert="horz" lIns="91004" tIns="45504" rIns="91004" bIns="45504" rtlCol="0" anchor="ctr"/>
          <a:lstStyle>
            <a:lvl1pPr algn="r">
              <a:defRPr sz="1155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477796" fontAlgn="auto">
              <a:spcBef>
                <a:spcPts val="0"/>
              </a:spcBef>
              <a:spcAft>
                <a:spcPts val="0"/>
              </a:spcAft>
            </a:pPr>
            <a:fld id="{72D3B237-1FA9-4446-95BB-92522AB8BBEF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 defTabSz="477796" fontAlgn="auto">
                <a:spcBef>
                  <a:spcPts val="0"/>
                </a:spcBef>
                <a:spcAft>
                  <a:spcPts val="0"/>
                </a:spcAft>
              </a:pPr>
              <a:t>6/28/22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61" y="6780164"/>
            <a:ext cx="6307455" cy="389467"/>
          </a:xfrm>
          <a:prstGeom prst="rect">
            <a:avLst/>
          </a:prstGeom>
        </p:spPr>
        <p:txBody>
          <a:bodyPr vert="horz" lIns="91004" tIns="45504" rIns="91004" bIns="45504" rtlCol="0" anchor="ctr"/>
          <a:lstStyle>
            <a:lvl1pPr algn="l">
              <a:defRPr sz="1155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47779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9322" y="385141"/>
            <a:ext cx="531831" cy="389467"/>
          </a:xfrm>
          <a:prstGeom prst="rect">
            <a:avLst/>
          </a:prstGeom>
        </p:spPr>
        <p:txBody>
          <a:bodyPr vert="horz" lIns="91004" tIns="45504" rIns="91004" bIns="45504" rtlCol="0" anchor="ctr"/>
          <a:lstStyle>
            <a:lvl1pPr algn="r">
              <a:defRPr sz="2310" b="1">
                <a:solidFill>
                  <a:schemeClr val="bg1"/>
                </a:solidFill>
              </a:defRPr>
            </a:lvl1pPr>
          </a:lstStyle>
          <a:p>
            <a:pPr defTabSz="477796" fontAlgn="auto">
              <a:spcBef>
                <a:spcPts val="0"/>
              </a:spcBef>
              <a:spcAft>
                <a:spcPts val="0"/>
              </a:spcAft>
            </a:pPr>
            <a:fld id="{B9DB25EA-58E3-1446-9F89-2DF99D0E5245}" type="slidenum">
              <a:rPr lang="en-US" smtClean="0">
                <a:solidFill>
                  <a:prstClr val="white"/>
                </a:solidFill>
                <a:latin typeface="Century Gothic"/>
              </a:rPr>
              <a:pPr defTabSz="47779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122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  <p:sldLayoutId id="2147484500" r:id="rId12"/>
    <p:sldLayoutId id="2147484501" r:id="rId13"/>
    <p:sldLayoutId id="2147484502" r:id="rId14"/>
    <p:sldLayoutId id="2147484503" r:id="rId15"/>
    <p:sldLayoutId id="2147484504" r:id="rId16"/>
    <p:sldLayoutId id="2147484505" r:id="rId17"/>
    <p:sldLayoutId id="2147484506" r:id="rId18"/>
    <p:sldLayoutId id="2147484507" r:id="rId19"/>
  </p:sldLayoutIdLst>
  <p:txStyles>
    <p:titleStyle>
      <a:lvl1pPr algn="l" defTabSz="955595" rtl="0" eaLnBrk="1" latinLnBrk="0" hangingPunct="1">
        <a:spcBef>
          <a:spcPct val="0"/>
        </a:spcBef>
        <a:buNone/>
        <a:defRPr sz="378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8902" indent="-238902" algn="l" defTabSz="955595" rtl="0" eaLnBrk="1" latinLnBrk="0" hangingPunct="1">
        <a:spcBef>
          <a:spcPts val="1890"/>
        </a:spcBef>
        <a:buClr>
          <a:schemeClr val="accent1"/>
        </a:buClr>
        <a:buSzPct val="100000"/>
        <a:buFont typeface="Wingdings 2" pitchFamily="18" charset="2"/>
        <a:buChar char="¡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477796" indent="-238902" algn="l" defTabSz="955595" rtl="0" eaLnBrk="1" latinLnBrk="0" hangingPunct="1">
        <a:spcBef>
          <a:spcPts val="63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90" kern="1200">
          <a:solidFill>
            <a:schemeClr val="tx2"/>
          </a:solidFill>
          <a:latin typeface="+mn-lt"/>
          <a:ea typeface="+mn-ea"/>
          <a:cs typeface="+mn-cs"/>
        </a:defRPr>
      </a:lvl2pPr>
      <a:lvl3pPr marL="716697" indent="-238902" algn="l" defTabSz="955595" rtl="0" eaLnBrk="1" latinLnBrk="0" hangingPunct="1">
        <a:spcBef>
          <a:spcPts val="630"/>
        </a:spcBef>
        <a:buClr>
          <a:schemeClr val="accent1"/>
        </a:buClr>
        <a:buSzPct val="100000"/>
        <a:buFont typeface="Wingdings 2" pitchFamily="18" charset="2"/>
        <a:buChar char="¡"/>
        <a:defRPr sz="1890" kern="1200">
          <a:solidFill>
            <a:schemeClr val="tx2"/>
          </a:solidFill>
          <a:latin typeface="+mn-lt"/>
          <a:ea typeface="+mn-ea"/>
          <a:cs typeface="+mn-cs"/>
        </a:defRPr>
      </a:lvl3pPr>
      <a:lvl4pPr marL="955595" indent="-238902" algn="l" defTabSz="955595" rtl="0" eaLnBrk="1" latinLnBrk="0" hangingPunct="1">
        <a:spcBef>
          <a:spcPts val="63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90" kern="1200">
          <a:solidFill>
            <a:schemeClr val="tx2"/>
          </a:solidFill>
          <a:latin typeface="+mn-lt"/>
          <a:ea typeface="+mn-ea"/>
          <a:cs typeface="+mn-cs"/>
        </a:defRPr>
      </a:lvl4pPr>
      <a:lvl5pPr marL="1194489" indent="-238902" algn="l" defTabSz="955595" rtl="0" eaLnBrk="1" latinLnBrk="0" hangingPunct="1">
        <a:spcBef>
          <a:spcPts val="630"/>
        </a:spcBef>
        <a:buClr>
          <a:schemeClr val="accent1"/>
        </a:buClr>
        <a:buSzPct val="100000"/>
        <a:buFont typeface="Wingdings 2" pitchFamily="18" charset="2"/>
        <a:buChar char="¡"/>
        <a:defRPr sz="1890" kern="1200">
          <a:solidFill>
            <a:schemeClr val="tx2"/>
          </a:solidFill>
          <a:latin typeface="+mn-lt"/>
          <a:ea typeface="+mn-ea"/>
          <a:cs typeface="+mn-cs"/>
        </a:defRPr>
      </a:lvl5pPr>
      <a:lvl6pPr marL="1440032" indent="-238902" algn="l" defTabSz="955595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9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75616" indent="-238902" algn="l" defTabSz="955595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9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912852" indent="-238902" algn="l" defTabSz="955595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9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150088" indent="-238902" algn="l" defTabSz="955595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9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55595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7796" algn="l" defTabSz="955595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5595" algn="l" defTabSz="955595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3387" algn="l" defTabSz="955595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1191" algn="l" defTabSz="955595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88990" algn="l" defTabSz="955595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66781" algn="l" defTabSz="955595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44586" algn="l" defTabSz="955595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22386" algn="l" defTabSz="955595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" y="292947"/>
            <a:ext cx="8641080" cy="121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89" tIns="45448" rIns="90889" bIns="454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060" y="1706880"/>
            <a:ext cx="8641080" cy="482769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89" tIns="45448" rIns="90889" bIns="45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0060" y="6661573"/>
            <a:ext cx="224028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9" tIns="45448" rIns="90889" bIns="45448" numCol="1" anchor="t" anchorCtr="0" compatLnSpc="1">
            <a:prstTxWarp prst="textNoShape">
              <a:avLst/>
            </a:prstTxWarp>
          </a:bodyPr>
          <a:lstStyle>
            <a:lvl1pPr>
              <a:defRPr sz="1470">
                <a:ea typeface="+mn-ea"/>
                <a:cs typeface="+mn-cs"/>
              </a:defRPr>
            </a:lvl1pPr>
          </a:lstStyle>
          <a:p>
            <a:pPr defTabSz="955595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0410" y="6661573"/>
            <a:ext cx="304038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9" tIns="45448" rIns="90889" bIns="45448" numCol="1" anchor="t" anchorCtr="0" compatLnSpc="1">
            <a:prstTxWarp prst="textNoShape">
              <a:avLst/>
            </a:prstTxWarp>
          </a:bodyPr>
          <a:lstStyle>
            <a:lvl1pPr algn="ctr">
              <a:defRPr sz="1470">
                <a:ea typeface="+mn-ea"/>
                <a:cs typeface="+mn-cs"/>
              </a:defRPr>
            </a:lvl1pPr>
          </a:lstStyle>
          <a:p>
            <a:pPr defTabSz="955595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860" y="6661573"/>
            <a:ext cx="224028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9" tIns="45448" rIns="90889" bIns="45448" numCol="1" anchor="t" anchorCtr="0" compatLnSpc="1">
            <a:prstTxWarp prst="textNoShape">
              <a:avLst/>
            </a:prstTxWarp>
          </a:bodyPr>
          <a:lstStyle>
            <a:lvl1pPr algn="r">
              <a:defRPr sz="1470"/>
            </a:lvl1pPr>
          </a:lstStyle>
          <a:p>
            <a:pPr defTabSz="955595">
              <a:defRPr/>
            </a:pPr>
            <a:fld id="{5892A4CD-C7EB-4840-8820-B7B2DFBD3388}" type="slidenum"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55595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007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  <p:sldLayoutId id="2147484600" r:id="rId12"/>
    <p:sldLayoutId id="2147484601" r:id="rId13"/>
    <p:sldLayoutId id="2147484602" r:id="rId14"/>
    <p:sldLayoutId id="2147484603" r:id="rId15"/>
    <p:sldLayoutId id="2147484604" r:id="rId16"/>
    <p:sldLayoutId id="2147484605" r:id="rId17"/>
    <p:sldLayoutId id="2147484606" r:id="rId18"/>
    <p:sldLayoutId id="2147484607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77199" algn="ctr" rtl="0" fontAlgn="base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</a:defRPr>
      </a:lvl6pPr>
      <a:lvl7pPr marL="954404" algn="ctr" rtl="0" fontAlgn="base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</a:defRPr>
      </a:lvl7pPr>
      <a:lvl8pPr marL="1431593" algn="ctr" rtl="0" fontAlgn="base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</a:defRPr>
      </a:lvl8pPr>
      <a:lvl9pPr marL="1908809" algn="ctr" rtl="0" fontAlgn="base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charset="0"/>
        </a:defRPr>
      </a:lvl9pPr>
    </p:titleStyle>
    <p:bodyStyle>
      <a:lvl1pPr marL="356687" indent="-356687" algn="l" rtl="0" eaLnBrk="0" fontAlgn="base" hangingPunct="0">
        <a:spcBef>
          <a:spcPct val="20000"/>
        </a:spcBef>
        <a:spcAft>
          <a:spcPct val="0"/>
        </a:spcAft>
        <a:buChar char="•"/>
        <a:defRPr sz="336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74764" indent="-296963" algn="l" rtl="0" eaLnBrk="0" fontAlgn="base" hangingPunct="0">
        <a:spcBef>
          <a:spcPct val="20000"/>
        </a:spcBef>
        <a:spcAft>
          <a:spcPct val="0"/>
        </a:spcAft>
        <a:buChar char="–"/>
        <a:defRPr sz="2940">
          <a:solidFill>
            <a:schemeClr val="tx1"/>
          </a:solidFill>
          <a:latin typeface="+mn-lt"/>
          <a:ea typeface="ＭＳ Ｐゴシック" charset="-128"/>
        </a:defRPr>
      </a:lvl2pPr>
      <a:lvl3pPr marL="1192835" indent="-237243" algn="l" rtl="0" eaLnBrk="0" fontAlgn="base" hangingPunct="0">
        <a:spcBef>
          <a:spcPct val="20000"/>
        </a:spcBef>
        <a:spcAft>
          <a:spcPct val="0"/>
        </a:spcAft>
        <a:buChar char="•"/>
        <a:defRPr sz="2520">
          <a:solidFill>
            <a:schemeClr val="tx1"/>
          </a:solidFill>
          <a:latin typeface="+mn-lt"/>
          <a:ea typeface="ＭＳ Ｐゴシック" charset="-128"/>
        </a:defRPr>
      </a:lvl3pPr>
      <a:lvl4pPr marL="1668977" indent="-23724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4pPr>
      <a:lvl5pPr marL="2146773" indent="-237243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5pPr>
      <a:lvl6pPr marL="2624615" indent="-238604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6pPr>
      <a:lvl7pPr marL="3101821" indent="-238604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7pPr>
      <a:lvl8pPr marL="3579017" indent="-238604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8pPr>
      <a:lvl9pPr marL="4056219" indent="-238604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7199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4404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1593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08809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86012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63206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40416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17624" algn="l" defTabSz="47719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1382" tIns="45691" rIns="91382" bIns="4569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1382" tIns="45691" rIns="91382" bIns="456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15"/>
            <a:ext cx="2240280" cy="389467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522" fontAlgn="auto">
              <a:spcBef>
                <a:spcPts val="0"/>
              </a:spcBef>
              <a:spcAft>
                <a:spcPts val="0"/>
              </a:spcAft>
            </a:pPr>
            <a:fld id="{4BC49EB1-090B-47A1-81B4-318ACC26912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9522" fontAlgn="auto">
                <a:spcBef>
                  <a:spcPts val="0"/>
                </a:spcBef>
                <a:spcAft>
                  <a:spcPts val="0"/>
                </a:spcAft>
              </a:pPr>
              <a:t>6/28/22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15"/>
            <a:ext cx="3040380" cy="389467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52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15"/>
            <a:ext cx="2240280" cy="389467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522" fontAlgn="auto">
              <a:spcBef>
                <a:spcPts val="0"/>
              </a:spcBef>
              <a:spcAft>
                <a:spcPts val="0"/>
              </a:spcAft>
            </a:pPr>
            <a:fld id="{141241FC-5E84-41CC-ADB1-F5295DC8633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952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556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</p:sldLayoutIdLst>
  <p:txStyles>
    <p:titleStyle>
      <a:lvl1pPr algn="ctr" defTabSz="959522" rtl="0" eaLnBrk="1" latinLnBrk="0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821" indent="-359821" algn="l" defTabSz="959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79611" indent="-299851" algn="l" defTabSz="959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199400" indent="-239881" algn="l" defTabSz="959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79163" indent="-239881" algn="l" defTabSz="959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8924" indent="-239881" algn="l" defTabSz="95952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8684" indent="-239881" algn="l" defTabSz="959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444" indent="-239881" algn="l" defTabSz="959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8204" indent="-239881" algn="l" defTabSz="959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7965" indent="-239881" algn="l" defTabSz="959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52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760" algn="l" defTabSz="95952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522" algn="l" defTabSz="95952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279" algn="l" defTabSz="95952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042" algn="l" defTabSz="95952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8804" algn="l" defTabSz="95952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8567" algn="l" defTabSz="95952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8324" algn="l" defTabSz="95952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8085" algn="l" defTabSz="95952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650240"/>
            <a:ext cx="8161020" cy="121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87" tIns="45348" rIns="90687" bIns="453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2113280"/>
            <a:ext cx="8161020" cy="4389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87" tIns="45348" rIns="90687" bIns="453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1" y="6664960"/>
            <a:ext cx="200025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87" tIns="45348" rIns="90687" bIns="45348" numCol="1" anchor="t" anchorCtr="0" compatLnSpc="1">
            <a:prstTxWarp prst="textNoShape">
              <a:avLst/>
            </a:prstTxWarp>
          </a:bodyPr>
          <a:lstStyle>
            <a:lvl1pPr>
              <a:defRPr sz="1470">
                <a:ea typeface="ＭＳ Ｐゴシック" charset="-128"/>
                <a:cs typeface="ＭＳ Ｐゴシック" charset="-128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0411" y="6664960"/>
            <a:ext cx="304038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87" tIns="45348" rIns="90687" bIns="45348" numCol="1" anchor="t" anchorCtr="0" compatLnSpc="1">
            <a:prstTxWarp prst="textNoShape">
              <a:avLst/>
            </a:prstTxWarp>
          </a:bodyPr>
          <a:lstStyle>
            <a:lvl1pPr algn="ctr">
              <a:defRPr sz="1470">
                <a:ea typeface="ＭＳ Ｐゴシック" charset="-128"/>
                <a:cs typeface="ＭＳ Ｐゴシック" charset="-128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860" y="6664960"/>
            <a:ext cx="200025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87" tIns="45348" rIns="90687" bIns="45348" numCol="1" anchor="t" anchorCtr="0" compatLnSpc="1">
            <a:prstTxWarp prst="textNoShape">
              <a:avLst/>
            </a:prstTxWarp>
          </a:bodyPr>
          <a:lstStyle>
            <a:lvl1pPr algn="r">
              <a:defRPr sz="1470"/>
            </a:lvl1pPr>
          </a:lstStyle>
          <a:p>
            <a:pPr eaLnBrk="0" hangingPunct="0">
              <a:defRPr/>
            </a:pPr>
            <a:fld id="{261CCD90-DC8E-0446-8A26-B1309CA8B8F1}" type="slidenum">
              <a:rPr lang="en-US">
                <a:solidFill>
                  <a:srgbClr val="FFFFFF"/>
                </a:solidFill>
                <a:latin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483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  <p:sldLayoutId id="2147484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76139" algn="ctr" rtl="0" fontAlgn="base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52291" algn="ctr" rtl="0" fontAlgn="base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428416" algn="ctr" rtl="0" fontAlgn="base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904585" algn="ctr" rtl="0" fontAlgn="base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57105" indent="-357105" algn="l" rtl="0" eaLnBrk="0" fontAlgn="base" hangingPunct="0">
        <a:spcBef>
          <a:spcPct val="20000"/>
        </a:spcBef>
        <a:spcAft>
          <a:spcPct val="0"/>
        </a:spcAft>
        <a:buChar char="•"/>
        <a:defRPr sz="3360">
          <a:solidFill>
            <a:schemeClr val="tx1"/>
          </a:solidFill>
          <a:latin typeface="+mn-lt"/>
          <a:ea typeface="+mn-ea"/>
          <a:cs typeface="+mn-cs"/>
        </a:defRPr>
      </a:lvl1pPr>
      <a:lvl2pPr marL="773736" indent="-297590" algn="l" rtl="0" eaLnBrk="0" fontAlgn="base" hangingPunct="0">
        <a:spcBef>
          <a:spcPct val="20000"/>
        </a:spcBef>
        <a:spcAft>
          <a:spcPct val="0"/>
        </a:spcAft>
        <a:buChar char="–"/>
        <a:defRPr sz="2940">
          <a:solidFill>
            <a:schemeClr val="tx1"/>
          </a:solidFill>
          <a:latin typeface="+mn-lt"/>
          <a:ea typeface="+mn-ea"/>
        </a:defRPr>
      </a:lvl2pPr>
      <a:lvl3pPr marL="1190360" indent="-238076" algn="l" rtl="0" eaLnBrk="0" fontAlgn="base" hangingPunct="0">
        <a:spcBef>
          <a:spcPct val="20000"/>
        </a:spcBef>
        <a:spcAft>
          <a:spcPct val="0"/>
        </a:spcAft>
        <a:buChar char="•"/>
        <a:defRPr sz="2520">
          <a:solidFill>
            <a:schemeClr val="tx1"/>
          </a:solidFill>
          <a:latin typeface="+mn-lt"/>
          <a:ea typeface="+mn-ea"/>
        </a:defRPr>
      </a:lvl3pPr>
      <a:lvl4pPr marL="1666516" indent="-238076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142652" indent="-238076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618801" indent="-238076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094959" indent="-238076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571089" indent="-238076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4047234" indent="-238076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7613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6139" algn="l" defTabSz="47613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2291" algn="l" defTabSz="47613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16" algn="l" defTabSz="47613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04585" algn="l" defTabSz="47613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80727" algn="l" defTabSz="47613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56863" algn="l" defTabSz="47613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33019" algn="l" defTabSz="47613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09169" algn="l" defTabSz="47613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media1.m4a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8.jpeg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://www.ott.nih.gov/technology/e-197-20110" TargetMode="External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67F1E7-D496-E442-88E4-3C245715D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48" y="0"/>
            <a:ext cx="9601199" cy="73152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61028CE-64B1-4135-8FE3-C0F674A45949}"/>
              </a:ext>
            </a:extLst>
          </p:cNvPr>
          <p:cNvSpPr txBox="1">
            <a:spLocks/>
          </p:cNvSpPr>
          <p:nvPr/>
        </p:nvSpPr>
        <p:spPr>
          <a:xfrm>
            <a:off x="-4267" y="1604931"/>
            <a:ext cx="9502251" cy="1653489"/>
          </a:xfrm>
          <a:prstGeom prst="rect">
            <a:avLst/>
          </a:prstGeom>
        </p:spPr>
        <p:txBody>
          <a:bodyPr vert="horz" lIns="72009" tIns="36005" rIns="72009" bIns="3600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defTabSz="720090" fontAlgn="auto">
              <a:spcAft>
                <a:spcPts val="0"/>
              </a:spcAft>
            </a:pPr>
            <a:r>
              <a:rPr lang="en-US" sz="4800" b="1" dirty="0">
                <a:solidFill>
                  <a:prstClr val="white"/>
                </a:solidFill>
                <a:latin typeface="Calibri Light" panose="020F0302020204030204"/>
              </a:rPr>
              <a:t>Translational Approaches to </a:t>
            </a:r>
            <a:r>
              <a:rPr lang="en-US" sz="4800" b="1" dirty="0" err="1">
                <a:solidFill>
                  <a:prstClr val="white"/>
                </a:solidFill>
                <a:latin typeface="Calibri Light" panose="020F0302020204030204"/>
              </a:rPr>
              <a:t>Thromoinflammation</a:t>
            </a:r>
            <a:r>
              <a:rPr lang="en-US" sz="4800" b="1" dirty="0">
                <a:solidFill>
                  <a:prstClr val="white"/>
                </a:solidFill>
                <a:latin typeface="Calibri Light" panose="020F0302020204030204"/>
              </a:rPr>
              <a:t>:</a:t>
            </a:r>
          </a:p>
          <a:p>
            <a:pPr algn="l" defTabSz="720090" fontAlgn="auto">
              <a:spcAft>
                <a:spcPts val="0"/>
              </a:spcAft>
            </a:pPr>
            <a:r>
              <a:rPr lang="en-US" sz="4800" b="1" dirty="0">
                <a:solidFill>
                  <a:prstClr val="white"/>
                </a:solidFill>
                <a:latin typeface="Calibri Light" panose="020F0302020204030204"/>
              </a:rPr>
              <a:t>Addressing Threat X With Big Science: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C60681A-C287-4921-8D6C-7B9DAA1FFD6E}"/>
              </a:ext>
            </a:extLst>
          </p:cNvPr>
          <p:cNvSpPr txBox="1">
            <a:spLocks/>
          </p:cNvSpPr>
          <p:nvPr/>
        </p:nvSpPr>
        <p:spPr>
          <a:xfrm>
            <a:off x="136978" y="5638800"/>
            <a:ext cx="6848346" cy="1442279"/>
          </a:xfrm>
          <a:prstGeom prst="rect">
            <a:avLst/>
          </a:prstGeom>
        </p:spPr>
        <p:txBody>
          <a:bodyPr vert="horz" lIns="72009" tIns="36005" rIns="72009" bIns="36005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72009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Calibri Light" panose="020F0302020204030204"/>
              </a:rPr>
              <a:t>Mitchell Jay Cohen, MD, FACS</a:t>
            </a:r>
          </a:p>
          <a:p>
            <a:pPr algn="l" defTabSz="72009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63" b="1" dirty="0">
                <a:solidFill>
                  <a:prstClr val="white"/>
                </a:solidFill>
                <a:latin typeface="Calibri Light" panose="020F0302020204030204"/>
              </a:rPr>
              <a:t>Professor and Vice Chair of Surgery</a:t>
            </a:r>
          </a:p>
          <a:p>
            <a:pPr algn="l" defTabSz="72009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90" b="1" dirty="0">
                <a:solidFill>
                  <a:prstClr val="white"/>
                </a:solidFill>
                <a:latin typeface="Calibri Light" panose="020F0302020204030204"/>
              </a:rPr>
              <a:t>University of Colorado School of Medicine</a:t>
            </a:r>
          </a:p>
        </p:txBody>
      </p:sp>
      <p:pic>
        <p:nvPicPr>
          <p:cNvPr id="2052" name="Picture 4" descr="$10M pledge creates National Behavioral Health Innovation Center at CU  Anschutz Medical Campus | Free Content | chaffeecountytimes.com">
            <a:extLst>
              <a:ext uri="{FF2B5EF4-FFF2-40B4-BE49-F238E27FC236}">
                <a16:creationId xmlns:a16="http://schemas.microsoft.com/office/drawing/2014/main" id="{AC4C14CC-DF1F-5042-B8C3-40CF249BD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55" y="7710752"/>
            <a:ext cx="1323249" cy="12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go Variations and Typographic Treatments | Office of Communications">
            <a:extLst>
              <a:ext uri="{FF2B5EF4-FFF2-40B4-BE49-F238E27FC236}">
                <a16:creationId xmlns:a16="http://schemas.microsoft.com/office/drawing/2014/main" id="{B7F13E59-96B0-5844-A4D0-18CE95EF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549" y="6239314"/>
            <a:ext cx="2478899" cy="107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87252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models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as much data as possible (trans omics).</a:t>
            </a:r>
          </a:p>
          <a:p>
            <a:r>
              <a:rPr lang="en-US" dirty="0"/>
              <a:t>Trauma is pretty good.</a:t>
            </a:r>
          </a:p>
          <a:p>
            <a:r>
              <a:rPr lang="en-US" dirty="0"/>
              <a:t>Radiation is fortunately sparse but not unheard of and there is much we can bidirectionally extrapolate.</a:t>
            </a:r>
          </a:p>
          <a:p>
            <a:r>
              <a:rPr lang="en-US" dirty="0" err="1"/>
              <a:t>Chem</a:t>
            </a:r>
            <a:r>
              <a:rPr lang="en-US" dirty="0"/>
              <a:t> is fortunately sparse but not unheard of </a:t>
            </a:r>
          </a:p>
          <a:p>
            <a:r>
              <a:rPr lang="en-US" dirty="0"/>
              <a:t>Threat X will likely be coming and we need to be ready to collect that data (and treat).</a:t>
            </a:r>
          </a:p>
        </p:txBody>
      </p:sp>
    </p:spTree>
    <p:extLst>
      <p:ext uri="{BB962C8B-B14F-4D97-AF65-F5344CB8AC3E}">
        <p14:creationId xmlns:p14="http://schemas.microsoft.com/office/powerpoint/2010/main" val="85865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Clinical Insight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Requires a common data structure and ontology.</a:t>
            </a:r>
          </a:p>
          <a:p>
            <a:r>
              <a:rPr lang="en-US" sz="2800" dirty="0"/>
              <a:t>Fortunately limited data in radiation but some.</a:t>
            </a:r>
          </a:p>
          <a:p>
            <a:r>
              <a:rPr lang="en-US" sz="2800" dirty="0"/>
              <a:t>Lots of trauma data which is less integrated and difficult to fund.</a:t>
            </a:r>
          </a:p>
          <a:p>
            <a:r>
              <a:rPr lang="en-US" sz="2800" dirty="0"/>
              <a:t>Some chemical data.</a:t>
            </a:r>
          </a:p>
          <a:p>
            <a:r>
              <a:rPr lang="en-US" sz="2800" dirty="0"/>
              <a:t>Pandemic and infectious and other inflammatory data is pervasive but not standardized.</a:t>
            </a:r>
          </a:p>
          <a:p>
            <a:r>
              <a:rPr lang="en-US" sz="2800" dirty="0"/>
              <a:t>There is a place for synthetic data.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0182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So how can we address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have to better understand the phenotypes of injury across clinical, in vitro, in vitro and in vivo models. </a:t>
            </a:r>
          </a:p>
          <a:p>
            <a:endParaRPr lang="en-US" sz="2800" dirty="0"/>
          </a:p>
          <a:p>
            <a:r>
              <a:rPr lang="en-US" sz="2800" dirty="0"/>
              <a:t>In the era of big data and personalized medicine experimentation is key including broad diverse data and synthetic data..</a:t>
            </a:r>
          </a:p>
          <a:p>
            <a:endParaRPr lang="en-US" sz="2800" dirty="0"/>
          </a:p>
          <a:p>
            <a:r>
              <a:rPr lang="en-US" sz="2800" dirty="0"/>
              <a:t>This can then be supervised by clinicians and experts to drive inference.</a:t>
            </a:r>
          </a:p>
        </p:txBody>
      </p:sp>
    </p:spTree>
    <p:extLst>
      <p:ext uri="{BB962C8B-B14F-4D97-AF65-F5344CB8AC3E}">
        <p14:creationId xmlns:p14="http://schemas.microsoft.com/office/powerpoint/2010/main" val="100925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0"/>
          <p:cNvSpPr txBox="1">
            <a:spLocks noChangeArrowheads="1"/>
          </p:cNvSpPr>
          <p:nvPr/>
        </p:nvSpPr>
        <p:spPr bwMode="auto">
          <a:xfrm>
            <a:off x="69298" y="393129"/>
            <a:ext cx="9649948" cy="68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202" tIns="48105" rIns="96202" bIns="4810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00007D"/>
                </a:solidFill>
                <a:latin typeface="Arial" charset="0"/>
              </a:rPr>
              <a:t>Threat X: a Precision Medicine Approach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418282" y="4995326"/>
            <a:ext cx="5521541" cy="1388533"/>
            <a:chOff x="722929" y="5085281"/>
            <a:chExt cx="5259025" cy="1303210"/>
          </a:xfrm>
        </p:grpSpPr>
        <p:grpSp>
          <p:nvGrpSpPr>
            <p:cNvPr id="31774" name="Group 23"/>
            <p:cNvGrpSpPr>
              <a:grpSpLocks/>
            </p:cNvGrpSpPr>
            <p:nvPr/>
          </p:nvGrpSpPr>
          <p:grpSpPr bwMode="auto">
            <a:xfrm>
              <a:off x="722929" y="5085281"/>
              <a:ext cx="5259025" cy="1303210"/>
              <a:chOff x="706829" y="1935501"/>
              <a:chExt cx="5259025" cy="1303210"/>
            </a:xfrm>
          </p:grpSpPr>
          <p:sp>
            <p:nvSpPr>
              <p:cNvPr id="25" name="Parallelogram 24"/>
              <p:cNvSpPr/>
              <p:nvPr/>
            </p:nvSpPr>
            <p:spPr>
              <a:xfrm rot="832300">
                <a:off x="706829" y="1935501"/>
                <a:ext cx="3827766" cy="1303210"/>
              </a:xfrm>
              <a:prstGeom prst="parallelogram">
                <a:avLst>
                  <a:gd name="adj" fmla="val 91259"/>
                </a:avLst>
              </a:prstGeom>
              <a:solidFill>
                <a:schemeClr val="tx1"/>
              </a:solidFill>
              <a:ln w="2857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1777" name="TextBox 25"/>
              <p:cNvSpPr txBox="1">
                <a:spLocks noChangeArrowheads="1"/>
              </p:cNvSpPr>
              <p:nvPr/>
            </p:nvSpPr>
            <p:spPr bwMode="auto">
              <a:xfrm>
                <a:off x="4664723" y="2409649"/>
                <a:ext cx="1301131" cy="43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00"/>
                    </a:solidFill>
                    <a:latin typeface="Arial" charset="0"/>
                  </a:rPr>
                  <a:t>Genome</a:t>
                </a:r>
              </a:p>
            </p:txBody>
          </p:sp>
        </p:grpSp>
        <p:pic>
          <p:nvPicPr>
            <p:cNvPr id="31775" name="Picture 48" descr="1609411-human-genome-museum_custom-fc7740a27dee6af754134c2c6de9f772ea78617c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2349">
              <a:off x="1876400" y="5222486"/>
              <a:ext cx="1510927" cy="1000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1431620" y="4163896"/>
            <a:ext cx="5751424" cy="1473114"/>
            <a:chOff x="724839" y="4282288"/>
            <a:chExt cx="5476665" cy="1379926"/>
          </a:xfrm>
        </p:grpSpPr>
        <p:grpSp>
          <p:nvGrpSpPr>
            <p:cNvPr id="6" name="Group 51"/>
            <p:cNvGrpSpPr/>
            <p:nvPr/>
          </p:nvGrpSpPr>
          <p:grpSpPr>
            <a:xfrm>
              <a:off x="724839" y="4282288"/>
              <a:ext cx="5476665" cy="1379926"/>
              <a:chOff x="724839" y="3760008"/>
              <a:chExt cx="5476665" cy="1379926"/>
            </a:xfrm>
            <a:solidFill>
              <a:srgbClr val="CC0000"/>
            </a:solidFill>
          </p:grpSpPr>
          <p:grpSp>
            <p:nvGrpSpPr>
              <p:cNvPr id="7" name="Group 20"/>
              <p:cNvGrpSpPr/>
              <p:nvPr/>
            </p:nvGrpSpPr>
            <p:grpSpPr>
              <a:xfrm>
                <a:off x="724839" y="3760008"/>
                <a:ext cx="5476665" cy="1303210"/>
                <a:chOff x="706829" y="1935501"/>
                <a:chExt cx="5476665" cy="1303210"/>
              </a:xfrm>
              <a:grpFill/>
            </p:grpSpPr>
            <p:sp>
              <p:nvSpPr>
                <p:cNvPr id="22" name="Parallelogram 21"/>
                <p:cNvSpPr/>
                <p:nvPr/>
              </p:nvSpPr>
              <p:spPr>
                <a:xfrm rot="832300">
                  <a:off x="706829" y="1935501"/>
                  <a:ext cx="3828027" cy="1303210"/>
                </a:xfrm>
                <a:prstGeom prst="parallelogram">
                  <a:avLst>
                    <a:gd name="adj" fmla="val 91259"/>
                  </a:avLst>
                </a:prstGeom>
                <a:grpFill/>
                <a:ln w="2857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50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664723" y="2409649"/>
                  <a:ext cx="1518771" cy="46129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500" dirty="0">
                      <a:solidFill>
                        <a:srgbClr val="000000"/>
                      </a:solidFill>
                      <a:latin typeface="Arial"/>
                      <a:ea typeface="ＭＳ Ｐゴシック" charset="-128"/>
                    </a:rPr>
                    <a:t>Proteome</a:t>
                  </a: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 rot="811714">
                <a:off x="2426323" y="4740148"/>
                <a:ext cx="864393" cy="3997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100" i="1" dirty="0">
                    <a:solidFill>
                      <a:srgbClr val="FFFFFF"/>
                    </a:solidFill>
                    <a:latin typeface="Arial"/>
                    <a:ea typeface="ＭＳ Ｐゴシック" charset="-128"/>
                    <a:cs typeface="Arial"/>
                  </a:rPr>
                  <a:t>GFAP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811714">
                <a:off x="947116" y="4382138"/>
                <a:ext cx="1112626" cy="3997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100" i="1" dirty="0">
                    <a:solidFill>
                      <a:srgbClr val="FFFFFF"/>
                    </a:solidFill>
                    <a:latin typeface="Arial"/>
                    <a:ea typeface="ＭＳ Ｐゴシック" charset="-128"/>
                    <a:cs typeface="Arial"/>
                  </a:rPr>
                  <a:t>UCH-L1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811714">
                <a:off x="3544294" y="4041504"/>
                <a:ext cx="955557" cy="3997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100" i="1" dirty="0">
                    <a:solidFill>
                      <a:srgbClr val="FFFFFF"/>
                    </a:solidFill>
                    <a:latin typeface="Arial"/>
                    <a:ea typeface="ＭＳ Ｐゴシック" charset="-128"/>
                    <a:cs typeface="Arial"/>
                  </a:rPr>
                  <a:t>S100B</a:t>
                </a:r>
              </a:p>
            </p:txBody>
          </p:sp>
        </p:grpSp>
        <p:pic>
          <p:nvPicPr>
            <p:cNvPr id="31773" name="Picture 46" descr="proteomics_head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1044" flipH="1">
              <a:off x="1806020" y="4537674"/>
              <a:ext cx="1442190" cy="605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436612" y="3310463"/>
            <a:ext cx="7408048" cy="1390227"/>
            <a:chOff x="716789" y="2170991"/>
            <a:chExt cx="7055029" cy="1303210"/>
          </a:xfrm>
        </p:grpSpPr>
        <p:grpSp>
          <p:nvGrpSpPr>
            <p:cNvPr id="31765" name="Group 14"/>
            <p:cNvGrpSpPr>
              <a:grpSpLocks/>
            </p:cNvGrpSpPr>
            <p:nvPr/>
          </p:nvGrpSpPr>
          <p:grpSpPr bwMode="auto">
            <a:xfrm>
              <a:off x="716789" y="2170991"/>
              <a:ext cx="7055029" cy="1303210"/>
              <a:chOff x="706829" y="1935501"/>
              <a:chExt cx="7055029" cy="1303210"/>
            </a:xfrm>
          </p:grpSpPr>
          <p:sp>
            <p:nvSpPr>
              <p:cNvPr id="16" name="Parallelogram 15"/>
              <p:cNvSpPr/>
              <p:nvPr/>
            </p:nvSpPr>
            <p:spPr>
              <a:xfrm rot="832300">
                <a:off x="706829" y="1935501"/>
                <a:ext cx="3827328" cy="1303210"/>
              </a:xfrm>
              <a:prstGeom prst="parallelogram">
                <a:avLst>
                  <a:gd name="adj" fmla="val 91259"/>
                </a:avLst>
              </a:prstGeom>
              <a:solidFill>
                <a:schemeClr val="bg1"/>
              </a:solidFill>
              <a:ln w="2857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0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771" name="TextBox 16"/>
              <p:cNvSpPr txBox="1">
                <a:spLocks noChangeArrowheads="1"/>
              </p:cNvSpPr>
              <p:nvPr/>
            </p:nvSpPr>
            <p:spPr bwMode="auto">
              <a:xfrm>
                <a:off x="4436587" y="2403763"/>
                <a:ext cx="3325271" cy="432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</a:rPr>
                  <a:t>Clinical Data/Physiology</a:t>
                </a:r>
              </a:p>
            </p:txBody>
          </p:sp>
        </p:grpSp>
        <p:sp>
          <p:nvSpPr>
            <p:cNvPr id="31766" name="TextBox 32"/>
            <p:cNvSpPr txBox="1">
              <a:spLocks noChangeArrowheads="1"/>
            </p:cNvSpPr>
            <p:nvPr/>
          </p:nvSpPr>
          <p:spPr bwMode="auto">
            <a:xfrm rot="811714">
              <a:off x="840000" y="2801044"/>
              <a:ext cx="1529531" cy="400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100" i="1">
                  <a:solidFill>
                    <a:srgbClr val="000000"/>
                  </a:solidFill>
                  <a:latin typeface="Arial" charset="0"/>
                </a:rPr>
                <a:t>EtOH &gt; 300</a:t>
              </a:r>
            </a:p>
          </p:txBody>
        </p:sp>
        <p:sp>
          <p:nvSpPr>
            <p:cNvPr id="31767" name="TextBox 33"/>
            <p:cNvSpPr txBox="1">
              <a:spLocks noChangeArrowheads="1"/>
            </p:cNvSpPr>
            <p:nvPr/>
          </p:nvSpPr>
          <p:spPr bwMode="auto">
            <a:xfrm rot="811714">
              <a:off x="2480185" y="2338274"/>
              <a:ext cx="2083860" cy="400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100" i="1">
                  <a:solidFill>
                    <a:srgbClr val="000000"/>
                  </a:solidFill>
                  <a:latin typeface="Arial" charset="0"/>
                </a:rPr>
                <a:t>SBP &lt; 90mmHg</a:t>
              </a:r>
            </a:p>
          </p:txBody>
        </p:sp>
        <p:sp>
          <p:nvSpPr>
            <p:cNvPr id="31768" name="TextBox 34"/>
            <p:cNvSpPr txBox="1">
              <a:spLocks noChangeArrowheads="1"/>
            </p:cNvSpPr>
            <p:nvPr/>
          </p:nvSpPr>
          <p:spPr bwMode="auto">
            <a:xfrm rot="811714">
              <a:off x="1556754" y="2277014"/>
              <a:ext cx="1125588" cy="400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100" i="1">
                  <a:solidFill>
                    <a:srgbClr val="000000"/>
                  </a:solidFill>
                  <a:latin typeface="Arial" charset="0"/>
                </a:rPr>
                <a:t>Agitated</a:t>
              </a:r>
            </a:p>
          </p:txBody>
        </p:sp>
        <p:sp>
          <p:nvSpPr>
            <p:cNvPr id="31769" name="TextBox 35"/>
            <p:cNvSpPr txBox="1">
              <a:spLocks noChangeArrowheads="1"/>
            </p:cNvSpPr>
            <p:nvPr/>
          </p:nvSpPr>
          <p:spPr bwMode="auto">
            <a:xfrm rot="811714">
              <a:off x="2438273" y="2865655"/>
              <a:ext cx="1231382" cy="400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100" i="1" dirty="0">
                  <a:solidFill>
                    <a:srgbClr val="000000"/>
                  </a:solidFill>
                  <a:latin typeface="Arial" charset="0"/>
                </a:rPr>
                <a:t>Na = 128</a:t>
              </a: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1433281" y="2426548"/>
            <a:ext cx="5436650" cy="1457961"/>
            <a:chOff x="726749" y="2047191"/>
            <a:chExt cx="5178085" cy="1367393"/>
          </a:xfrm>
        </p:grpSpPr>
        <p:grpSp>
          <p:nvGrpSpPr>
            <p:cNvPr id="31758" name="Group 17"/>
            <p:cNvGrpSpPr>
              <a:grpSpLocks/>
            </p:cNvGrpSpPr>
            <p:nvPr/>
          </p:nvGrpSpPr>
          <p:grpSpPr bwMode="auto">
            <a:xfrm>
              <a:off x="726749" y="2085306"/>
              <a:ext cx="5178085" cy="1303867"/>
              <a:chOff x="706829" y="1934816"/>
              <a:chExt cx="5178085" cy="1303867"/>
            </a:xfrm>
          </p:grpSpPr>
          <p:sp>
            <p:nvSpPr>
              <p:cNvPr id="19" name="Parallelogram 18"/>
              <p:cNvSpPr/>
              <p:nvPr/>
            </p:nvSpPr>
            <p:spPr>
              <a:xfrm rot="832300">
                <a:off x="706829" y="1934816"/>
                <a:ext cx="3827700" cy="1303867"/>
              </a:xfrm>
              <a:prstGeom prst="parallelogram">
                <a:avLst>
                  <a:gd name="adj" fmla="val 91259"/>
                </a:avLst>
              </a:prstGeom>
              <a:solidFill>
                <a:schemeClr val="tx1"/>
              </a:solidFill>
              <a:ln w="2857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1764" name="TextBox 19"/>
              <p:cNvSpPr txBox="1">
                <a:spLocks noChangeArrowheads="1"/>
              </p:cNvSpPr>
              <p:nvPr/>
            </p:nvSpPr>
            <p:spPr bwMode="auto">
              <a:xfrm>
                <a:off x="4664723" y="2409649"/>
                <a:ext cx="1220191" cy="432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00"/>
                    </a:solidFill>
                    <a:latin typeface="Arial" charset="0"/>
                  </a:rPr>
                  <a:t>Imaging</a:t>
                </a:r>
              </a:p>
            </p:txBody>
          </p:sp>
        </p:grpSp>
        <p:pic>
          <p:nvPicPr>
            <p:cNvPr id="31759" name="Picture 40" descr="MRI-DTIBrain-9223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5179">
              <a:off x="1989318" y="2047191"/>
              <a:ext cx="997299" cy="7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0" name="Picture 10" descr="FLA_JAM_AxMPGR_15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8" t="28503" r="10414" b="19917"/>
            <a:stretch>
              <a:fillRect/>
            </a:stretch>
          </p:blipFill>
          <p:spPr bwMode="auto">
            <a:xfrm rot="1113352">
              <a:off x="1434123" y="2465495"/>
              <a:ext cx="624092" cy="58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" descr="http://www.c2i2.org/summer2004/gallery/PET-CT-principles-and-practices_figure1.jpg"/>
            <p:cNvPicPr>
              <a:picLocks noChangeAspect="1" noChangeArrowheads="1"/>
            </p:cNvPicPr>
            <p:nvPr/>
          </p:nvPicPr>
          <p:blipFill>
            <a:blip r:embed="rId10"/>
            <a:srcRect r="52840"/>
            <a:stretch>
              <a:fillRect/>
            </a:stretch>
          </p:blipFill>
          <p:spPr bwMode="auto">
            <a:xfrm rot="898739">
              <a:off x="2461994" y="2553810"/>
              <a:ext cx="789037" cy="860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/>
          </p:spPr>
        </p:pic>
        <p:pic>
          <p:nvPicPr>
            <p:cNvPr id="31762" name="Picture 3"/>
            <p:cNvPicPr>
              <a:picLocks noChangeArrowheads="1"/>
            </p:cNvPicPr>
            <p:nvPr/>
          </p:nvPicPr>
          <p:blipFill>
            <a:blip r:embed="rId11" cstate="print">
              <a:lum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91" b="4443"/>
            <a:stretch>
              <a:fillRect/>
            </a:stretch>
          </p:blipFill>
          <p:spPr bwMode="auto">
            <a:xfrm rot="758363">
              <a:off x="3257030" y="2363095"/>
              <a:ext cx="638511" cy="700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1" name="Group 42"/>
          <p:cNvGrpSpPr>
            <a:grpSpLocks/>
          </p:cNvGrpSpPr>
          <p:nvPr/>
        </p:nvGrpSpPr>
        <p:grpSpPr bwMode="auto">
          <a:xfrm>
            <a:off x="1476617" y="1561339"/>
            <a:ext cx="7151113" cy="1439244"/>
            <a:chOff x="706829" y="620499"/>
            <a:chExt cx="6811486" cy="1348122"/>
          </a:xfrm>
        </p:grpSpPr>
        <p:grpSp>
          <p:nvGrpSpPr>
            <p:cNvPr id="14" name="Group 13"/>
            <p:cNvGrpSpPr/>
            <p:nvPr/>
          </p:nvGrpSpPr>
          <p:grpSpPr>
            <a:xfrm>
              <a:off x="706829" y="665411"/>
              <a:ext cx="6811486" cy="1303210"/>
              <a:chOff x="706829" y="1935501"/>
              <a:chExt cx="6811486" cy="1303210"/>
            </a:xfrm>
            <a:solidFill>
              <a:schemeClr val="bg1">
                <a:lumMod val="50000"/>
              </a:schemeClr>
            </a:solidFill>
          </p:grpSpPr>
          <p:sp>
            <p:nvSpPr>
              <p:cNvPr id="4" name="Parallelogram 3"/>
              <p:cNvSpPr/>
              <p:nvPr/>
            </p:nvSpPr>
            <p:spPr>
              <a:xfrm rot="832300">
                <a:off x="706829" y="1935501"/>
                <a:ext cx="3828027" cy="1303210"/>
              </a:xfrm>
              <a:prstGeom prst="parallelogram">
                <a:avLst>
                  <a:gd name="adj" fmla="val 91259"/>
                </a:avLst>
              </a:prstGeom>
              <a:grpFill/>
              <a:ln w="2857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0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64722" y="2409648"/>
                <a:ext cx="2853593" cy="4612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dirty="0">
                    <a:solidFill>
                      <a:srgbClr val="000000"/>
                    </a:solidFill>
                    <a:latin typeface="Arial"/>
                    <a:ea typeface="ＭＳ Ｐゴシック" charset="-128"/>
                    <a:cs typeface="Arial"/>
                  </a:rPr>
                  <a:t>Demographic/Injury</a:t>
                </a:r>
              </a:p>
            </p:txBody>
          </p:sp>
        </p:grpSp>
        <p:sp>
          <p:nvSpPr>
            <p:cNvPr id="31753" name="TextBox 26"/>
            <p:cNvSpPr txBox="1">
              <a:spLocks noChangeArrowheads="1"/>
            </p:cNvSpPr>
            <p:nvPr/>
          </p:nvSpPr>
          <p:spPr bwMode="auto">
            <a:xfrm rot="714500">
              <a:off x="1869733" y="620499"/>
              <a:ext cx="1427183" cy="39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100" i="1" dirty="0">
                  <a:solidFill>
                    <a:srgbClr val="FFFFFF"/>
                  </a:solidFill>
                  <a:latin typeface="Arial" charset="0"/>
                </a:rPr>
                <a:t>Physiology</a:t>
              </a:r>
            </a:p>
          </p:txBody>
        </p:sp>
        <p:sp>
          <p:nvSpPr>
            <p:cNvPr id="31754" name="TextBox 27"/>
            <p:cNvSpPr txBox="1">
              <a:spLocks noChangeArrowheads="1"/>
            </p:cNvSpPr>
            <p:nvPr/>
          </p:nvSpPr>
          <p:spPr bwMode="auto">
            <a:xfrm rot="760346">
              <a:off x="2282133" y="1532578"/>
              <a:ext cx="741006" cy="39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100" i="1" dirty="0">
                  <a:solidFill>
                    <a:srgbClr val="FFFFFF"/>
                  </a:solidFill>
                  <a:latin typeface="Arial" charset="0"/>
                </a:rPr>
                <a:t>GCS</a:t>
              </a:r>
            </a:p>
          </p:txBody>
        </p:sp>
        <p:sp>
          <p:nvSpPr>
            <p:cNvPr id="31755" name="TextBox 28"/>
            <p:cNvSpPr txBox="1">
              <a:spLocks noChangeArrowheads="1"/>
            </p:cNvSpPr>
            <p:nvPr/>
          </p:nvSpPr>
          <p:spPr bwMode="auto">
            <a:xfrm rot="773371">
              <a:off x="3208164" y="939674"/>
              <a:ext cx="1040808" cy="39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100" i="1" dirty="0">
                  <a:solidFill>
                    <a:srgbClr val="FFFFFF"/>
                  </a:solidFill>
                  <a:latin typeface="Arial" charset="0"/>
                </a:rPr>
                <a:t>Fatigue</a:t>
              </a:r>
            </a:p>
          </p:txBody>
        </p:sp>
        <p:sp>
          <p:nvSpPr>
            <p:cNvPr id="31756" name="TextBox 29"/>
            <p:cNvSpPr txBox="1">
              <a:spLocks noChangeArrowheads="1"/>
            </p:cNvSpPr>
            <p:nvPr/>
          </p:nvSpPr>
          <p:spPr bwMode="auto">
            <a:xfrm rot="811714">
              <a:off x="2031379" y="1067618"/>
              <a:ext cx="1185097" cy="39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100" i="1" dirty="0">
                  <a:solidFill>
                    <a:srgbClr val="FFFFFF"/>
                  </a:solidFill>
                  <a:latin typeface="Arial" charset="0"/>
                </a:rPr>
                <a:t>Bleeding</a:t>
              </a:r>
            </a:p>
          </p:txBody>
        </p:sp>
        <p:sp>
          <p:nvSpPr>
            <p:cNvPr id="31757" name="TextBox 30"/>
            <p:cNvSpPr txBox="1">
              <a:spLocks noChangeArrowheads="1"/>
            </p:cNvSpPr>
            <p:nvPr/>
          </p:nvSpPr>
          <p:spPr bwMode="auto">
            <a:xfrm rot="678774">
              <a:off x="1040413" y="1232229"/>
              <a:ext cx="811548" cy="39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100" i="1" dirty="0">
                  <a:solidFill>
                    <a:srgbClr val="FFFFFF"/>
                  </a:solidFill>
                  <a:latin typeface="Arial" charset="0"/>
                </a:rPr>
                <a:t>Injury</a:t>
              </a:r>
            </a:p>
          </p:txBody>
        </p:sp>
      </p:grp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36000" y="63500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889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43600"/>
            <a:ext cx="9044940" cy="1200150"/>
          </a:xfrm>
        </p:spPr>
        <p:txBody>
          <a:bodyPr/>
          <a:lstStyle/>
          <a:p>
            <a:r>
              <a:rPr lang="en-US" dirty="0" err="1"/>
              <a:t>Mitchell.cohen@cuanschutz.edu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92" y="694136"/>
            <a:ext cx="9045878" cy="538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4347B70-AD49-E940-AE40-0DCCE80C9B22}"/>
              </a:ext>
            </a:extLst>
          </p:cNvPr>
          <p:cNvSpPr txBox="1">
            <a:spLocks/>
          </p:cNvSpPr>
          <p:nvPr/>
        </p:nvSpPr>
        <p:spPr>
          <a:xfrm>
            <a:off x="161320" y="1806668"/>
            <a:ext cx="9168142" cy="37204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0090" fontAlgn="auto">
              <a:spcBef>
                <a:spcPts val="0"/>
              </a:spcBef>
              <a:spcAft>
                <a:spcPts val="945"/>
              </a:spcAft>
              <a:buNone/>
              <a:defRPr/>
            </a:pPr>
            <a:endParaRPr lang="en-US" sz="1260" b="0" dirty="0">
              <a:solidFill>
                <a:prstClr val="black"/>
              </a:solidFill>
            </a:endParaRPr>
          </a:p>
          <a:p>
            <a:pPr marL="180023" indent="-180023" defTabSz="720090" fontAlgn="auto">
              <a:spcBef>
                <a:spcPts val="0"/>
              </a:spcBef>
              <a:spcAft>
                <a:spcPts val="945"/>
              </a:spcAft>
              <a:buFont typeface="Wingdings" pitchFamily="2" charset="2"/>
              <a:buChar char="§"/>
              <a:defRPr/>
            </a:pPr>
            <a:endParaRPr lang="en-US" sz="1260" b="0" dirty="0">
              <a:solidFill>
                <a:prstClr val="black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A1CCEC0-4844-334C-9525-CDD7D4D64942}"/>
              </a:ext>
            </a:extLst>
          </p:cNvPr>
          <p:cNvSpPr txBox="1">
            <a:spLocks/>
          </p:cNvSpPr>
          <p:nvPr/>
        </p:nvSpPr>
        <p:spPr>
          <a:xfrm>
            <a:off x="0" y="17474"/>
            <a:ext cx="9677400" cy="98857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72009" tIns="36005" rIns="72009" bIns="36005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720090" fontAlgn="auto">
              <a:lnSpc>
                <a:spcPct val="100000"/>
              </a:lnSpc>
              <a:spcAft>
                <a:spcPts val="945"/>
              </a:spcAft>
              <a:defRPr/>
            </a:pPr>
            <a:r>
              <a:rPr lang="en-US" sz="2400" i="1" dirty="0">
                <a:solidFill>
                  <a:srgbClr val="E7C26F"/>
                </a:solidFill>
              </a:rPr>
              <a:t>THREAT X:  </a:t>
            </a:r>
          </a:p>
          <a:p>
            <a:pPr defTabSz="720090" fontAlgn="auto">
              <a:lnSpc>
                <a:spcPct val="100000"/>
              </a:lnSpc>
              <a:spcAft>
                <a:spcPts val="945"/>
              </a:spcAft>
              <a:defRPr/>
            </a:pPr>
            <a:r>
              <a:rPr lang="en-US" sz="2400" i="1" dirty="0">
                <a:solidFill>
                  <a:srgbClr val="E7C26F"/>
                </a:solidFill>
              </a:rPr>
              <a:t>COMMON BIOLOGY UNDERLYING AGNOSTIC THREAT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CB1E3-3408-324D-B9C1-C2644B2F102D}"/>
              </a:ext>
            </a:extLst>
          </p:cNvPr>
          <p:cNvSpPr txBox="1"/>
          <p:nvPr/>
        </p:nvSpPr>
        <p:spPr>
          <a:xfrm>
            <a:off x="228600" y="1140392"/>
            <a:ext cx="8590994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X research needs to examine the common biology and solutions that drive critical illness and injury.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BE33AA9-9BF6-0040-9195-998FF0F4CA6B}"/>
              </a:ext>
            </a:extLst>
          </p:cNvPr>
          <p:cNvSpPr/>
          <p:nvPr/>
        </p:nvSpPr>
        <p:spPr>
          <a:xfrm>
            <a:off x="3465679" y="3152547"/>
            <a:ext cx="2440647" cy="1126037"/>
          </a:xfrm>
          <a:custGeom>
            <a:avLst/>
            <a:gdLst>
              <a:gd name="connsiteX0" fmla="*/ 0 w 4461933"/>
              <a:gd name="connsiteY0" fmla="*/ 2514600 h 2514600"/>
              <a:gd name="connsiteX1" fmla="*/ 2446867 w 4461933"/>
              <a:gd name="connsiteY1" fmla="*/ 643467 h 2514600"/>
              <a:gd name="connsiteX2" fmla="*/ 4461933 w 4461933"/>
              <a:gd name="connsiteY2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1933" h="2514600">
                <a:moveTo>
                  <a:pt x="0" y="2514600"/>
                </a:moveTo>
                <a:cubicBezTo>
                  <a:pt x="851606" y="1788583"/>
                  <a:pt x="1703212" y="1062567"/>
                  <a:pt x="2446867" y="643467"/>
                </a:cubicBezTo>
                <a:cubicBezTo>
                  <a:pt x="3190522" y="224367"/>
                  <a:pt x="3826227" y="112183"/>
                  <a:pt x="4461933" y="0"/>
                </a:cubicBezTo>
              </a:path>
            </a:pathLst>
          </a:custGeom>
          <a:ln w="152400">
            <a:solidFill>
              <a:srgbClr val="0F4F97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1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D5FC1D8-83E0-D14D-8B11-DFD02A1490AC}"/>
              </a:ext>
            </a:extLst>
          </p:cNvPr>
          <p:cNvSpPr/>
          <p:nvPr/>
        </p:nvSpPr>
        <p:spPr>
          <a:xfrm rot="689441">
            <a:off x="2895088" y="2292989"/>
            <a:ext cx="3000070" cy="880023"/>
          </a:xfrm>
          <a:custGeom>
            <a:avLst/>
            <a:gdLst>
              <a:gd name="connsiteX0" fmla="*/ 0 w 4461933"/>
              <a:gd name="connsiteY0" fmla="*/ 2514600 h 2514600"/>
              <a:gd name="connsiteX1" fmla="*/ 2446867 w 4461933"/>
              <a:gd name="connsiteY1" fmla="*/ 643467 h 2514600"/>
              <a:gd name="connsiteX2" fmla="*/ 4461933 w 4461933"/>
              <a:gd name="connsiteY2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1933" h="2514600">
                <a:moveTo>
                  <a:pt x="0" y="2514600"/>
                </a:moveTo>
                <a:cubicBezTo>
                  <a:pt x="851606" y="1788583"/>
                  <a:pt x="1703212" y="1062567"/>
                  <a:pt x="2446867" y="643467"/>
                </a:cubicBezTo>
                <a:cubicBezTo>
                  <a:pt x="3190522" y="224367"/>
                  <a:pt x="3826227" y="112183"/>
                  <a:pt x="4461933" y="0"/>
                </a:cubicBezTo>
              </a:path>
            </a:pathLst>
          </a:custGeom>
          <a:ln w="152400">
            <a:solidFill>
              <a:srgbClr val="0F4F97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1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27E67C5-DC76-3C45-8BDF-D4441B8AE3A2}"/>
              </a:ext>
            </a:extLst>
          </p:cNvPr>
          <p:cNvSpPr/>
          <p:nvPr/>
        </p:nvSpPr>
        <p:spPr>
          <a:xfrm rot="16883846" flipV="1">
            <a:off x="4970285" y="3856014"/>
            <a:ext cx="1272479" cy="1064353"/>
          </a:xfrm>
          <a:custGeom>
            <a:avLst/>
            <a:gdLst>
              <a:gd name="connsiteX0" fmla="*/ 0 w 4461933"/>
              <a:gd name="connsiteY0" fmla="*/ 2514600 h 2514600"/>
              <a:gd name="connsiteX1" fmla="*/ 2446867 w 4461933"/>
              <a:gd name="connsiteY1" fmla="*/ 643467 h 2514600"/>
              <a:gd name="connsiteX2" fmla="*/ 4461933 w 4461933"/>
              <a:gd name="connsiteY2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1933" h="2514600">
                <a:moveTo>
                  <a:pt x="0" y="2514600"/>
                </a:moveTo>
                <a:cubicBezTo>
                  <a:pt x="851606" y="1788583"/>
                  <a:pt x="1703212" y="1062567"/>
                  <a:pt x="2446867" y="643467"/>
                </a:cubicBezTo>
                <a:cubicBezTo>
                  <a:pt x="3190522" y="224367"/>
                  <a:pt x="3826227" y="112183"/>
                  <a:pt x="4461933" y="0"/>
                </a:cubicBezTo>
              </a:path>
            </a:pathLst>
          </a:custGeom>
          <a:ln w="152400">
            <a:solidFill>
              <a:srgbClr val="0F4F97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1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7A109B-5C84-B74F-8AF7-96ACFBCD6039}"/>
              </a:ext>
            </a:extLst>
          </p:cNvPr>
          <p:cNvSpPr txBox="1"/>
          <p:nvPr/>
        </p:nvSpPr>
        <p:spPr>
          <a:xfrm>
            <a:off x="1623855" y="2664451"/>
            <a:ext cx="1822140" cy="482586"/>
          </a:xfrm>
          <a:prstGeom prst="rect">
            <a:avLst/>
          </a:prstGeom>
          <a:noFill/>
        </p:spPr>
        <p:txBody>
          <a:bodyPr wrap="square" tIns="70875" bIns="70875" rtlCol="0">
            <a:spAutoFit/>
          </a:bodyPr>
          <a:lstStyle/>
          <a:p>
            <a:pPr marL="0" lvl="1" defTabSz="720090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r>
              <a:rPr lang="en-US" sz="1103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Fundamental Investigation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3DE7F4-D75E-744E-95AB-4A2940FCDCDF}"/>
              </a:ext>
            </a:extLst>
          </p:cNvPr>
          <p:cNvSpPr txBox="1"/>
          <p:nvPr/>
        </p:nvSpPr>
        <p:spPr>
          <a:xfrm>
            <a:off x="961422" y="4954521"/>
            <a:ext cx="1479486" cy="991765"/>
          </a:xfrm>
          <a:prstGeom prst="rect">
            <a:avLst/>
          </a:prstGeom>
          <a:noFill/>
        </p:spPr>
        <p:txBody>
          <a:bodyPr wrap="square" tIns="70875" bIns="70875" rtlCol="0">
            <a:spAutoFit/>
          </a:bodyPr>
          <a:lstStyle/>
          <a:p>
            <a:pPr marL="0" lvl="1" defTabSz="720090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r>
              <a:rPr lang="en-US" sz="1103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Big Data</a:t>
            </a:r>
          </a:p>
          <a:p>
            <a:pPr marL="0" lvl="1" defTabSz="720090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r>
              <a:rPr lang="en-US" sz="1103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Artificial Intelligence Bioengineering</a:t>
            </a:r>
          </a:p>
          <a:p>
            <a:pPr marL="0" lvl="1" defTabSz="720090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r>
              <a:rPr lang="en-US" sz="1103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Device Design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2A2294-900A-D349-BC4E-D52CE245BDD7}"/>
              </a:ext>
            </a:extLst>
          </p:cNvPr>
          <p:cNvSpPr txBox="1"/>
          <p:nvPr/>
        </p:nvSpPr>
        <p:spPr>
          <a:xfrm>
            <a:off x="3411536" y="2994882"/>
            <a:ext cx="1537498" cy="822038"/>
          </a:xfrm>
          <a:prstGeom prst="rect">
            <a:avLst/>
          </a:prstGeom>
          <a:noFill/>
        </p:spPr>
        <p:txBody>
          <a:bodyPr wrap="square" tIns="70875" bIns="70875" rtlCol="0">
            <a:spAutoFit/>
          </a:bodyPr>
          <a:lstStyle/>
          <a:p>
            <a:pPr marL="0" lvl="1" defTabSz="720090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r>
              <a:rPr lang="en-US" sz="1103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Outcomes </a:t>
            </a:r>
          </a:p>
          <a:p>
            <a:pPr marL="0" lvl="1" defTabSz="720090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r>
              <a:rPr lang="en-US" sz="1103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Causal Inference SOAR</a:t>
            </a:r>
          </a:p>
          <a:p>
            <a:pPr marL="0" lvl="1" defTabSz="720090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r>
              <a:rPr lang="en-US" sz="1103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COMBAT</a:t>
            </a:r>
          </a:p>
        </p:txBody>
      </p:sp>
      <p:pic>
        <p:nvPicPr>
          <p:cNvPr id="19" name="Picture 4" descr="Illustration of blood cells and human body">
            <a:hlinkClick r:id="rId3"/>
            <a:extLst>
              <a:ext uri="{FF2B5EF4-FFF2-40B4-BE49-F238E27FC236}">
                <a16:creationId xmlns:a16="http://schemas.microsoft.com/office/drawing/2014/main" id="{5C61B183-3316-CE4C-B130-0E38C739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21" y="2427524"/>
            <a:ext cx="2194755" cy="1332119"/>
          </a:xfrm>
          <a:prstGeom prst="rect">
            <a:avLst/>
          </a:prstGeom>
          <a:noFill/>
          <a:ln w="28575" cmpd="sng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975C2B-507D-C64F-BED2-8E7B396A6E54}"/>
              </a:ext>
            </a:extLst>
          </p:cNvPr>
          <p:cNvSpPr/>
          <p:nvPr/>
        </p:nvSpPr>
        <p:spPr>
          <a:xfrm>
            <a:off x="6054290" y="3309560"/>
            <a:ext cx="2148647" cy="48013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2000"/>
                </a:schemeClr>
              </a:gs>
              <a:gs pos="100000">
                <a:srgbClr val="FFFFFF">
                  <a:alpha val="5000"/>
                </a:srgbClr>
              </a:gs>
              <a:gs pos="51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520" b="1" dirty="0">
                <a:solidFill>
                  <a:prstClr val="white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THREAT X</a:t>
            </a:r>
            <a:endParaRPr lang="en-US" altLang="ko-KR" sz="2520" b="1" baseline="30000" dirty="0">
              <a:solidFill>
                <a:prstClr val="white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6" name="Trapezoid 25">
            <a:extLst>
              <a:ext uri="{FF2B5EF4-FFF2-40B4-BE49-F238E27FC236}">
                <a16:creationId xmlns:a16="http://schemas.microsoft.com/office/drawing/2014/main" id="{105D4594-02F8-C046-B5FC-9063AD04B9FF}"/>
              </a:ext>
            </a:extLst>
          </p:cNvPr>
          <p:cNvSpPr/>
          <p:nvPr/>
        </p:nvSpPr>
        <p:spPr>
          <a:xfrm>
            <a:off x="6356636" y="5573868"/>
            <a:ext cx="1491938" cy="417873"/>
          </a:xfrm>
          <a:prstGeom prst="trapezoid">
            <a:avLst>
              <a:gd name="adj" fmla="val 51796"/>
            </a:avLst>
          </a:prstGeom>
          <a:gradFill flip="none" rotWithShape="1">
            <a:gsLst>
              <a:gs pos="0">
                <a:schemeClr val="bg1">
                  <a:alpha val="22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002060"/>
              </a:gs>
              <a:gs pos="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0" tIns="0" rIns="0" bIns="0" anchor="ctr" anchorCtr="0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3" b="1" dirty="0">
                <a:solidFill>
                  <a:prstClr val="white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Health </a:t>
            </a:r>
          </a:p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3" b="1" dirty="0">
                <a:solidFill>
                  <a:prstClr val="white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Services</a:t>
            </a:r>
          </a:p>
        </p:txBody>
      </p:sp>
      <p:pic>
        <p:nvPicPr>
          <p:cNvPr id="29" name="Picture 10">
            <a:extLst>
              <a:ext uri="{FF2B5EF4-FFF2-40B4-BE49-F238E27FC236}">
                <a16:creationId xmlns:a16="http://schemas.microsoft.com/office/drawing/2014/main" id="{E6436F4F-3434-314C-986E-19B41BA45F2C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21965" y="4400297"/>
            <a:ext cx="1295594" cy="1062185"/>
          </a:xfrm>
          <a:prstGeom prst="hexagon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rapezoid 31">
            <a:extLst>
              <a:ext uri="{FF2B5EF4-FFF2-40B4-BE49-F238E27FC236}">
                <a16:creationId xmlns:a16="http://schemas.microsoft.com/office/drawing/2014/main" id="{348EFC2E-2BDF-8A4E-840B-16342FB7FA1F}"/>
              </a:ext>
            </a:extLst>
          </p:cNvPr>
          <p:cNvSpPr/>
          <p:nvPr/>
        </p:nvSpPr>
        <p:spPr>
          <a:xfrm>
            <a:off x="4142953" y="5573869"/>
            <a:ext cx="1422524" cy="403606"/>
          </a:xfrm>
          <a:prstGeom prst="trapezoid">
            <a:avLst>
              <a:gd name="adj" fmla="val 57544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  <a:gs pos="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lIns="0" tIns="0" rIns="0" bIns="0" anchor="ctr" anchorCtr="0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3" b="1" dirty="0">
                <a:solidFill>
                  <a:prstClr val="white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Clinical</a:t>
            </a:r>
          </a:p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3" b="1" dirty="0">
                <a:solidFill>
                  <a:prstClr val="white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Trials</a:t>
            </a: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BB08D6CD-4726-D446-8D94-5F991DAC5F8E}"/>
              </a:ext>
            </a:extLst>
          </p:cNvPr>
          <p:cNvSpPr/>
          <p:nvPr/>
        </p:nvSpPr>
        <p:spPr>
          <a:xfrm>
            <a:off x="2209075" y="5573868"/>
            <a:ext cx="1372448" cy="394541"/>
          </a:xfrm>
          <a:prstGeom prst="trapezoid">
            <a:avLst>
              <a:gd name="adj" fmla="val 57544"/>
            </a:avLst>
          </a:prstGeom>
          <a:gradFill flip="none" rotWithShape="1">
            <a:gsLst>
              <a:gs pos="0">
                <a:schemeClr val="bg1">
                  <a:alpha val="22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  <a:gs pos="1000">
                <a:schemeClr val="accent4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0" tIns="0" rIns="0" bIns="0" anchor="ctr" anchorCtr="0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3" b="1" dirty="0">
                <a:solidFill>
                  <a:prstClr val="white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Innovation</a:t>
            </a:r>
          </a:p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3" b="1" dirty="0">
                <a:solidFill>
                  <a:prstClr val="white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Big Data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9EECCF47-3EE4-4C4C-8E4C-CFFBE3F52E25}"/>
              </a:ext>
            </a:extLst>
          </p:cNvPr>
          <p:cNvSpPr/>
          <p:nvPr/>
        </p:nvSpPr>
        <p:spPr>
          <a:xfrm rot="16883846" flipV="1">
            <a:off x="6336260" y="4263471"/>
            <a:ext cx="1286575" cy="360951"/>
          </a:xfrm>
          <a:custGeom>
            <a:avLst/>
            <a:gdLst>
              <a:gd name="connsiteX0" fmla="*/ 0 w 4461933"/>
              <a:gd name="connsiteY0" fmla="*/ 2514600 h 2514600"/>
              <a:gd name="connsiteX1" fmla="*/ 2446867 w 4461933"/>
              <a:gd name="connsiteY1" fmla="*/ 643467 h 2514600"/>
              <a:gd name="connsiteX2" fmla="*/ 4461933 w 4461933"/>
              <a:gd name="connsiteY2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1933" h="2514600">
                <a:moveTo>
                  <a:pt x="0" y="2514600"/>
                </a:moveTo>
                <a:cubicBezTo>
                  <a:pt x="851606" y="1788583"/>
                  <a:pt x="1703212" y="1062567"/>
                  <a:pt x="2446867" y="643467"/>
                </a:cubicBezTo>
                <a:cubicBezTo>
                  <a:pt x="3190522" y="224367"/>
                  <a:pt x="3826227" y="112183"/>
                  <a:pt x="4461933" y="0"/>
                </a:cubicBezTo>
              </a:path>
            </a:pathLst>
          </a:custGeom>
          <a:ln w="152400">
            <a:solidFill>
              <a:srgbClr val="0F4F97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1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CC48B26D-AD4B-8D42-A50D-19E897974C4B}"/>
              </a:ext>
            </a:extLst>
          </p:cNvPr>
          <p:cNvSpPr/>
          <p:nvPr/>
        </p:nvSpPr>
        <p:spPr>
          <a:xfrm>
            <a:off x="3734968" y="3678760"/>
            <a:ext cx="2171357" cy="1093574"/>
          </a:xfrm>
          <a:custGeom>
            <a:avLst/>
            <a:gdLst>
              <a:gd name="connsiteX0" fmla="*/ 0 w 4461933"/>
              <a:gd name="connsiteY0" fmla="*/ 2514600 h 2514600"/>
              <a:gd name="connsiteX1" fmla="*/ 2446867 w 4461933"/>
              <a:gd name="connsiteY1" fmla="*/ 643467 h 2514600"/>
              <a:gd name="connsiteX2" fmla="*/ 4461933 w 4461933"/>
              <a:gd name="connsiteY2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1933" h="2514600">
                <a:moveTo>
                  <a:pt x="0" y="2514600"/>
                </a:moveTo>
                <a:cubicBezTo>
                  <a:pt x="851606" y="1788583"/>
                  <a:pt x="1703212" y="1062567"/>
                  <a:pt x="2446867" y="643467"/>
                </a:cubicBezTo>
                <a:cubicBezTo>
                  <a:pt x="3190522" y="224367"/>
                  <a:pt x="3826227" y="112183"/>
                  <a:pt x="4461933" y="0"/>
                </a:cubicBezTo>
              </a:path>
            </a:pathLst>
          </a:custGeom>
          <a:ln w="152400">
            <a:solidFill>
              <a:srgbClr val="0F4F97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1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0F482A-FBCE-9F47-8A0F-67C4C388DAD8}"/>
              </a:ext>
            </a:extLst>
          </p:cNvPr>
          <p:cNvSpPr txBox="1"/>
          <p:nvPr/>
        </p:nvSpPr>
        <p:spPr>
          <a:xfrm>
            <a:off x="5720619" y="4460729"/>
            <a:ext cx="1822140" cy="482586"/>
          </a:xfrm>
          <a:prstGeom prst="rect">
            <a:avLst/>
          </a:prstGeom>
          <a:noFill/>
        </p:spPr>
        <p:txBody>
          <a:bodyPr wrap="square" tIns="70875" bIns="70875" rtlCol="0">
            <a:spAutoFit/>
          </a:bodyPr>
          <a:lstStyle/>
          <a:p>
            <a:pPr marL="0" lvl="1" defTabSz="720090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r>
              <a:rPr lang="en-US" sz="1103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Clinical Trials Infrastructure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3F23FB-96E4-824C-A3EF-1EE060E8B8B2}"/>
              </a:ext>
            </a:extLst>
          </p:cNvPr>
          <p:cNvSpPr txBox="1"/>
          <p:nvPr/>
        </p:nvSpPr>
        <p:spPr>
          <a:xfrm>
            <a:off x="7023120" y="4615810"/>
            <a:ext cx="1822140" cy="822038"/>
          </a:xfrm>
          <a:prstGeom prst="rect">
            <a:avLst/>
          </a:prstGeom>
          <a:noFill/>
        </p:spPr>
        <p:txBody>
          <a:bodyPr wrap="square" tIns="70875" bIns="70875" rtlCol="0">
            <a:spAutoFit/>
          </a:bodyPr>
          <a:lstStyle/>
          <a:p>
            <a:pPr marL="0" lvl="1" defTabSz="720090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r>
              <a:rPr lang="en-US" sz="1103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Policy, Advocacy Prevention, DEI, Outreach</a:t>
            </a:r>
          </a:p>
          <a:p>
            <a:pPr marL="0" lvl="1" defTabSz="720090"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defRPr/>
            </a:pPr>
            <a:r>
              <a:rPr lang="en-US" sz="1103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pic>
        <p:nvPicPr>
          <p:cNvPr id="28" name="Picture 10" descr="http://www.greenbookblog.org/wp-content/uploads/2012/03/big-data.jpg">
            <a:extLst>
              <a:ext uri="{FF2B5EF4-FFF2-40B4-BE49-F238E27FC236}">
                <a16:creationId xmlns:a16="http://schemas.microsoft.com/office/drawing/2014/main" id="{55841AFF-7DF4-014F-8FC2-E39C5A501E09}"/>
              </a:ext>
            </a:extLst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855" y="4909178"/>
            <a:ext cx="1187411" cy="1036787"/>
          </a:xfrm>
          <a:prstGeom prst="hexagon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504A3026-3AEE-1445-A978-34C5167BC8BF}"/>
              </a:ext>
            </a:extLst>
          </p:cNvPr>
          <p:cNvPicPr>
            <a:picLocks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318419" y="4943187"/>
            <a:ext cx="1295594" cy="1087585"/>
          </a:xfrm>
          <a:prstGeom prst="hexagon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Trapezoid 40">
            <a:extLst>
              <a:ext uri="{FF2B5EF4-FFF2-40B4-BE49-F238E27FC236}">
                <a16:creationId xmlns:a16="http://schemas.microsoft.com/office/drawing/2014/main" id="{BAF11C36-F062-A340-B176-7E3FEBC39329}"/>
              </a:ext>
            </a:extLst>
          </p:cNvPr>
          <p:cNvSpPr/>
          <p:nvPr/>
        </p:nvSpPr>
        <p:spPr>
          <a:xfrm>
            <a:off x="1012945" y="3281385"/>
            <a:ext cx="1372448" cy="394261"/>
          </a:xfrm>
          <a:prstGeom prst="trapezoid">
            <a:avLst>
              <a:gd name="adj" fmla="val 57544"/>
            </a:avLst>
          </a:prstGeom>
          <a:gradFill flip="none" rotWithShape="1">
            <a:gsLst>
              <a:gs pos="0">
                <a:schemeClr val="bg1">
                  <a:alpha val="22000"/>
                </a:schemeClr>
              </a:gs>
              <a:gs pos="50000">
                <a:schemeClr val="accent2">
                  <a:lumMod val="100000"/>
                </a:schemeClr>
              </a:gs>
              <a:gs pos="10000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0" tIns="0" rIns="0" bIns="0" anchor="ctr" anchorCtr="0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3" b="1" dirty="0">
                <a:solidFill>
                  <a:prstClr val="white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Basic </a:t>
            </a:r>
          </a:p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3" b="1" dirty="0">
                <a:solidFill>
                  <a:prstClr val="white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Science</a:t>
            </a: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3534614F-2EA2-9F47-BEB0-80BC398694C5}"/>
              </a:ext>
            </a:extLst>
          </p:cNvPr>
          <p:cNvPicPr>
            <a:picLocks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232351" y="3210593"/>
            <a:ext cx="1218680" cy="1080429"/>
          </a:xfrm>
          <a:prstGeom prst="hexagon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ColumnHeader">
            <a:extLst>
              <a:ext uri="{FF2B5EF4-FFF2-40B4-BE49-F238E27FC236}">
                <a16:creationId xmlns:a16="http://schemas.microsoft.com/office/drawing/2014/main" id="{E8CB3B16-E0F9-BD4B-80F7-892588112A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75155" y="4361678"/>
            <a:ext cx="1460655" cy="394261"/>
          </a:xfrm>
          <a:custGeom>
            <a:avLst/>
            <a:gdLst>
              <a:gd name="connsiteX0" fmla="*/ 0 w 1854800"/>
              <a:gd name="connsiteY0" fmla="*/ 0 h 540878"/>
              <a:gd name="connsiteX1" fmla="*/ 1854800 w 1854800"/>
              <a:gd name="connsiteY1" fmla="*/ 0 h 540878"/>
              <a:gd name="connsiteX2" fmla="*/ 1854800 w 1854800"/>
              <a:gd name="connsiteY2" fmla="*/ 540878 h 540878"/>
              <a:gd name="connsiteX3" fmla="*/ 0 w 1854800"/>
              <a:gd name="connsiteY3" fmla="*/ 540878 h 540878"/>
              <a:gd name="connsiteX4" fmla="*/ 0 w 1854800"/>
              <a:gd name="connsiteY4" fmla="*/ 0 h 540878"/>
              <a:gd name="connsiteX0" fmla="*/ 0 w 1854800"/>
              <a:gd name="connsiteY0" fmla="*/ 0 h 540878"/>
              <a:gd name="connsiteX1" fmla="*/ 1450354 w 1854800"/>
              <a:gd name="connsiteY1" fmla="*/ 8793 h 540878"/>
              <a:gd name="connsiteX2" fmla="*/ 1854800 w 1854800"/>
              <a:gd name="connsiteY2" fmla="*/ 540878 h 540878"/>
              <a:gd name="connsiteX3" fmla="*/ 0 w 1854800"/>
              <a:gd name="connsiteY3" fmla="*/ 540878 h 540878"/>
              <a:gd name="connsiteX4" fmla="*/ 0 w 1854800"/>
              <a:gd name="connsiteY4" fmla="*/ 0 h 540878"/>
              <a:gd name="connsiteX0" fmla="*/ 404447 w 1854800"/>
              <a:gd name="connsiteY0" fmla="*/ 8792 h 532085"/>
              <a:gd name="connsiteX1" fmla="*/ 1450354 w 1854800"/>
              <a:gd name="connsiteY1" fmla="*/ 0 h 532085"/>
              <a:gd name="connsiteX2" fmla="*/ 1854800 w 1854800"/>
              <a:gd name="connsiteY2" fmla="*/ 532085 h 532085"/>
              <a:gd name="connsiteX3" fmla="*/ 0 w 1854800"/>
              <a:gd name="connsiteY3" fmla="*/ 532085 h 532085"/>
              <a:gd name="connsiteX4" fmla="*/ 404447 w 1854800"/>
              <a:gd name="connsiteY4" fmla="*/ 8792 h 532085"/>
              <a:gd name="connsiteX0" fmla="*/ 404447 w 1854800"/>
              <a:gd name="connsiteY0" fmla="*/ 8792 h 532085"/>
              <a:gd name="connsiteX1" fmla="*/ 1494316 w 1854800"/>
              <a:gd name="connsiteY1" fmla="*/ 0 h 532085"/>
              <a:gd name="connsiteX2" fmla="*/ 1854800 w 1854800"/>
              <a:gd name="connsiteY2" fmla="*/ 532085 h 532085"/>
              <a:gd name="connsiteX3" fmla="*/ 0 w 1854800"/>
              <a:gd name="connsiteY3" fmla="*/ 532085 h 532085"/>
              <a:gd name="connsiteX4" fmla="*/ 404447 w 1854800"/>
              <a:gd name="connsiteY4" fmla="*/ 8792 h 532085"/>
              <a:gd name="connsiteX0" fmla="*/ 334108 w 1854800"/>
              <a:gd name="connsiteY0" fmla="*/ 0 h 532086"/>
              <a:gd name="connsiteX1" fmla="*/ 1494316 w 1854800"/>
              <a:gd name="connsiteY1" fmla="*/ 1 h 532086"/>
              <a:gd name="connsiteX2" fmla="*/ 1854800 w 1854800"/>
              <a:gd name="connsiteY2" fmla="*/ 532086 h 532086"/>
              <a:gd name="connsiteX3" fmla="*/ 0 w 1854800"/>
              <a:gd name="connsiteY3" fmla="*/ 532086 h 532086"/>
              <a:gd name="connsiteX4" fmla="*/ 334108 w 1854800"/>
              <a:gd name="connsiteY4" fmla="*/ 0 h 532086"/>
              <a:gd name="connsiteX0" fmla="*/ 298938 w 1854800"/>
              <a:gd name="connsiteY0" fmla="*/ 0 h 532086"/>
              <a:gd name="connsiteX1" fmla="*/ 1494316 w 1854800"/>
              <a:gd name="connsiteY1" fmla="*/ 1 h 532086"/>
              <a:gd name="connsiteX2" fmla="*/ 1854800 w 1854800"/>
              <a:gd name="connsiteY2" fmla="*/ 532086 h 532086"/>
              <a:gd name="connsiteX3" fmla="*/ 0 w 1854800"/>
              <a:gd name="connsiteY3" fmla="*/ 532086 h 532086"/>
              <a:gd name="connsiteX4" fmla="*/ 298938 w 1854800"/>
              <a:gd name="connsiteY4" fmla="*/ 0 h 53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800" h="532086">
                <a:moveTo>
                  <a:pt x="298938" y="0"/>
                </a:moveTo>
                <a:lnTo>
                  <a:pt x="1494316" y="1"/>
                </a:lnTo>
                <a:lnTo>
                  <a:pt x="1854800" y="532086"/>
                </a:lnTo>
                <a:lnTo>
                  <a:pt x="0" y="532086"/>
                </a:lnTo>
                <a:lnTo>
                  <a:pt x="298938" y="0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50000">
                <a:schemeClr val="bg1">
                  <a:lumMod val="53000"/>
                </a:schemeClr>
              </a:gs>
              <a:gs pos="100000">
                <a:srgbClr val="3D6E81"/>
              </a:gs>
              <a:gs pos="0">
                <a:srgbClr val="3D6E81"/>
              </a:gs>
            </a:gsLst>
            <a:path path="circle">
              <a:fillToRect l="100000" t="100000"/>
            </a:path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 anchor="ctr" anchorCtr="0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Translational </a:t>
            </a:r>
          </a:p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</p:txBody>
      </p:sp>
      <p:pic>
        <p:nvPicPr>
          <p:cNvPr id="27" name="Picture 10">
            <a:extLst>
              <a:ext uri="{FF2B5EF4-FFF2-40B4-BE49-F238E27FC236}">
                <a16:creationId xmlns:a16="http://schemas.microsoft.com/office/drawing/2014/main" id="{EDB3F0A2-8ABE-C042-8444-E210C9224DFC}"/>
              </a:ext>
            </a:extLst>
          </p:cNvPr>
          <p:cNvPicPr>
            <a:picLocks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257531" y="4350184"/>
            <a:ext cx="1192344" cy="1061822"/>
          </a:xfrm>
          <a:prstGeom prst="hexagon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99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So how can we address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have to better understand the phenotypes of injury across clinical, in vitro, in vitro and in vivo models. </a:t>
            </a:r>
          </a:p>
          <a:p>
            <a:endParaRPr lang="en-US" sz="2800" dirty="0"/>
          </a:p>
          <a:p>
            <a:r>
              <a:rPr lang="en-US" sz="2800" dirty="0"/>
              <a:t>In the era of big data and personalized medicine experimentation across the cohort/dataset is key.</a:t>
            </a:r>
          </a:p>
          <a:p>
            <a:endParaRPr lang="en-US" sz="2800" dirty="0"/>
          </a:p>
          <a:p>
            <a:r>
              <a:rPr lang="en-US" sz="2800" dirty="0"/>
              <a:t>This can then be supervised by clinicians and experts to drive inference.</a:t>
            </a:r>
          </a:p>
        </p:txBody>
      </p:sp>
    </p:spTree>
    <p:extLst>
      <p:ext uri="{BB962C8B-B14F-4D97-AF65-F5344CB8AC3E}">
        <p14:creationId xmlns:p14="http://schemas.microsoft.com/office/powerpoint/2010/main" val="85568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5338EC4B-BCC7-C04A-944C-01E6F0F9A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448" y="486636"/>
            <a:ext cx="5200650" cy="239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bp-artifact-model.png">
            <a:extLst>
              <a:ext uri="{FF2B5EF4-FFF2-40B4-BE49-F238E27FC236}">
                <a16:creationId xmlns:a16="http://schemas.microsoft.com/office/drawing/2014/main" id="{A0E788D5-47EA-6048-9B96-25A84E895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98564"/>
            <a:ext cx="4743450" cy="370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9D1EC55-5F58-BD40-82F7-A1DCDFDA8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"/>
            <a:ext cx="6240605" cy="4315853"/>
          </a:xfrm>
          <a:prstGeom prst="rect">
            <a:avLst/>
          </a:prstGeom>
        </p:spPr>
      </p:pic>
      <p:pic>
        <p:nvPicPr>
          <p:cNvPr id="6" name="Picture 1027">
            <a:extLst>
              <a:ext uri="{FF2B5EF4-FFF2-40B4-BE49-F238E27FC236}">
                <a16:creationId xmlns:a16="http://schemas.microsoft.com/office/drawing/2014/main" id="{95B958D8-CF82-CF4D-AE0F-BAB1792CD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16" y="3688717"/>
            <a:ext cx="9281160" cy="30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1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3" name="Picture 1026" descr="coa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601200" cy="7315200"/>
          </a:xfrm>
        </p:spPr>
      </p:pic>
    </p:spTree>
    <p:extLst>
      <p:ext uri="{BB962C8B-B14F-4D97-AF65-F5344CB8AC3E}">
        <p14:creationId xmlns:p14="http://schemas.microsoft.com/office/powerpoint/2010/main" val="124853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6" t="13628" r="19389" b="14104"/>
          <a:stretch>
            <a:fillRect/>
          </a:stretch>
        </p:blipFill>
        <p:spPr bwMode="auto">
          <a:xfrm>
            <a:off x="0" y="60492"/>
            <a:ext cx="9601200" cy="719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34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060" y="2057400"/>
            <a:ext cx="8641080" cy="4827694"/>
          </a:xfrm>
        </p:spPr>
        <p:txBody>
          <a:bodyPr/>
          <a:lstStyle/>
          <a:p>
            <a:r>
              <a:rPr lang="en-US" dirty="0"/>
              <a:t>Agnostic multiple threats.</a:t>
            </a:r>
          </a:p>
          <a:p>
            <a:r>
              <a:rPr lang="en-US" dirty="0"/>
              <a:t>A common </a:t>
            </a:r>
            <a:r>
              <a:rPr lang="en-US" dirty="0" err="1"/>
              <a:t>immunothromboinflammatoendotheliopathy</a:t>
            </a:r>
            <a:r>
              <a:rPr lang="en-US" dirty="0"/>
              <a:t> response?</a:t>
            </a:r>
          </a:p>
          <a:p>
            <a:r>
              <a:rPr lang="en-US" dirty="0"/>
              <a:t>A individualized </a:t>
            </a:r>
            <a:r>
              <a:rPr lang="en-US" dirty="0" err="1"/>
              <a:t>immunothromboinflammatoendotheliopathy</a:t>
            </a:r>
            <a:r>
              <a:rPr lang="en-US" dirty="0"/>
              <a:t> response?</a:t>
            </a:r>
          </a:p>
        </p:txBody>
      </p:sp>
    </p:spTree>
    <p:extLst>
      <p:ext uri="{BB962C8B-B14F-4D97-AF65-F5344CB8AC3E}">
        <p14:creationId xmlns:p14="http://schemas.microsoft.com/office/powerpoint/2010/main" val="109570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2947"/>
            <a:ext cx="9448800" cy="1219200"/>
          </a:xfrm>
        </p:spPr>
        <p:txBody>
          <a:bodyPr/>
          <a:lstStyle/>
          <a:p>
            <a:r>
              <a:rPr lang="en-US" dirty="0"/>
              <a:t>We have pretty good clinical insight of how and why Threat X  patients die.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Anatomic injury.</a:t>
            </a:r>
          </a:p>
          <a:p>
            <a:r>
              <a:rPr lang="en-US" dirty="0"/>
              <a:t>Coagulopathy.</a:t>
            </a:r>
          </a:p>
          <a:p>
            <a:r>
              <a:rPr lang="en-US" dirty="0" err="1"/>
              <a:t>Endotheliopathy</a:t>
            </a:r>
            <a:r>
              <a:rPr lang="en-US" dirty="0"/>
              <a:t>.</a:t>
            </a:r>
          </a:p>
          <a:p>
            <a:r>
              <a:rPr lang="en-US" dirty="0"/>
              <a:t>Perturbed inflammation/immune response</a:t>
            </a:r>
          </a:p>
          <a:p>
            <a:r>
              <a:rPr lang="en-US" dirty="0"/>
              <a:t>Infection</a:t>
            </a:r>
          </a:p>
          <a:p>
            <a:r>
              <a:rPr lang="en-US" dirty="0"/>
              <a:t>Clinical supervision of these patients and underlying data should not be discounted.</a:t>
            </a:r>
          </a:p>
        </p:txBody>
      </p:sp>
    </p:spTree>
    <p:extLst>
      <p:ext uri="{BB962C8B-B14F-4D97-AF65-F5344CB8AC3E}">
        <p14:creationId xmlns:p14="http://schemas.microsoft.com/office/powerpoint/2010/main" val="165647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Models of Threat 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There are no current relevant models of threat X.</a:t>
            </a:r>
          </a:p>
          <a:p>
            <a:r>
              <a:rPr lang="en-US" sz="2800" dirty="0"/>
              <a:t>There are good trauma models but…</a:t>
            </a:r>
          </a:p>
          <a:p>
            <a:r>
              <a:rPr lang="en-US" sz="2800" dirty="0"/>
              <a:t>There are good radiation models but…</a:t>
            </a:r>
          </a:p>
          <a:p>
            <a:r>
              <a:rPr lang="en-US" sz="2800" dirty="0"/>
              <a:t>There are good chemical exposure models but…</a:t>
            </a:r>
          </a:p>
          <a:p>
            <a:endParaRPr lang="en-US" sz="2800" dirty="0"/>
          </a:p>
          <a:p>
            <a:r>
              <a:rPr lang="en-US" sz="2800" dirty="0"/>
              <a:t>All of these models suffer from limitations, inadequate development and the lack of combined injury models.</a:t>
            </a:r>
          </a:p>
        </p:txBody>
      </p:sp>
    </p:spTree>
    <p:extLst>
      <p:ext uri="{BB962C8B-B14F-4D97-AF65-F5344CB8AC3E}">
        <p14:creationId xmlns:p14="http://schemas.microsoft.com/office/powerpoint/2010/main" val="39829311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Fals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3|1.7|1.7"/>
</p:tagLst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Office Theme">
  <a:themeElements>
    <a:clrScheme name="UMB Gra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0_Default Design">
  <a:themeElements>
    <a:clrScheme name="Default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4_Default Design">
  <a:themeElements>
    <a:clrScheme name="Default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15649</TotalTime>
  <Words>508</Words>
  <Application>Microsoft Macintosh PowerPoint</Application>
  <PresentationFormat>Custom</PresentationFormat>
  <Paragraphs>99</Paragraphs>
  <Slides>14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36" baseType="lpstr">
      <vt:lpstr>Gulim</vt:lpstr>
      <vt:lpstr>ＭＳ Ｐゴシック</vt:lpstr>
      <vt:lpstr>Arial</vt:lpstr>
      <vt:lpstr>Calibri</vt:lpstr>
      <vt:lpstr>Calibri Light</vt:lpstr>
      <vt:lpstr>Century Gothic</vt:lpstr>
      <vt:lpstr>Helvetica</vt:lpstr>
      <vt:lpstr>Times New Roman</vt:lpstr>
      <vt:lpstr>Wingdings</vt:lpstr>
      <vt:lpstr>Wingdings 2</vt:lpstr>
      <vt:lpstr>1_Default Design</vt:lpstr>
      <vt:lpstr>3_Default Design</vt:lpstr>
      <vt:lpstr>4_Default Design</vt:lpstr>
      <vt:lpstr>12_Office Theme</vt:lpstr>
      <vt:lpstr>10_Default Design</vt:lpstr>
      <vt:lpstr>1_Plaza</vt:lpstr>
      <vt:lpstr>14_Default Design</vt:lpstr>
      <vt:lpstr>15_Office Theme</vt:lpstr>
      <vt:lpstr>3_Blank Presentation</vt:lpstr>
      <vt:lpstr>1_Office Theme</vt:lpstr>
      <vt:lpstr>7_Office Theme</vt:lpstr>
      <vt:lpstr>6_Office Theme</vt:lpstr>
      <vt:lpstr>PowerPoint Presentation</vt:lpstr>
      <vt:lpstr>PowerPoint Presentation</vt:lpstr>
      <vt:lpstr>So how can we address this?</vt:lpstr>
      <vt:lpstr>PowerPoint Presentation</vt:lpstr>
      <vt:lpstr>PowerPoint Presentation</vt:lpstr>
      <vt:lpstr>PowerPoint Presentation</vt:lpstr>
      <vt:lpstr>Threat X</vt:lpstr>
      <vt:lpstr>We have pretty good clinical insight of how and why Threat X  patients die.</vt:lpstr>
      <vt:lpstr>Models of Threat X</vt:lpstr>
      <vt:lpstr>Clinical models</vt:lpstr>
      <vt:lpstr>Clinical Insight</vt:lpstr>
      <vt:lpstr>So how can we address this?</vt:lpstr>
      <vt:lpstr>PowerPoint Presentation</vt:lpstr>
      <vt:lpstr>Mitchell.cohen@cuanschutz.edu</vt:lpstr>
    </vt:vector>
  </TitlesOfParts>
  <Company>Emory Healthcare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Keeli Johnson</dc:creator>
  <cp:lastModifiedBy>Cohen, Mitchell MD</cp:lastModifiedBy>
  <cp:revision>1260</cp:revision>
  <cp:lastPrinted>2022-06-04T13:20:08Z</cp:lastPrinted>
  <dcterms:created xsi:type="dcterms:W3CDTF">2011-08-03T16:33:45Z</dcterms:created>
  <dcterms:modified xsi:type="dcterms:W3CDTF">2022-06-29T05:59:32Z</dcterms:modified>
</cp:coreProperties>
</file>